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0" r:id="rId3"/>
    <p:sldId id="258" r:id="rId4"/>
    <p:sldId id="268" r:id="rId5"/>
    <p:sldId id="272" r:id="rId6"/>
    <p:sldId id="260" r:id="rId7"/>
    <p:sldId id="259" r:id="rId8"/>
    <p:sldId id="263" r:id="rId9"/>
    <p:sldId id="264" r:id="rId1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28"/>
  </p:normalViewPr>
  <p:slideViewPr>
    <p:cSldViewPr showGuides="1">
      <p:cViewPr varScale="1">
        <p:scale>
          <a:sx n="102" d="100"/>
          <a:sy n="102" d="100"/>
        </p:scale>
        <p:origin x="72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B976604-E68A-4FB2-8339-C1B3E3C7C529}" type="datetimeFigureOut">
              <a:rPr lang="en-US" smtClean="0"/>
              <a:t>9/13/24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A8B6112-D61B-4399-BF84-2313D84C5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08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CBF7-24AB-4F40-862C-69EE4FCCDE95}" type="datetimeFigureOut">
              <a:rPr lang="en-US" smtClean="0"/>
              <a:pPr/>
              <a:t>9/13/24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A2B6-158D-44C4-A645-E60C16E262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71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CBF7-24AB-4F40-862C-69EE4FCCDE95}" type="datetimeFigureOut">
              <a:rPr lang="en-US" smtClean="0"/>
              <a:pPr/>
              <a:t>9/13/24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A2B6-158D-44C4-A645-E60C16E262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11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CBF7-24AB-4F40-862C-69EE4FCCDE95}" type="datetimeFigureOut">
              <a:rPr lang="en-US" smtClean="0"/>
              <a:pPr/>
              <a:t>9/13/24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A2B6-158D-44C4-A645-E60C16E262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60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CBF7-24AB-4F40-862C-69EE4FCCDE95}" type="datetimeFigureOut">
              <a:rPr lang="en-US" smtClean="0"/>
              <a:pPr/>
              <a:t>9/13/24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A2B6-158D-44C4-A645-E60C16E262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37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CBF7-24AB-4F40-862C-69EE4FCCDE95}" type="datetimeFigureOut">
              <a:rPr lang="en-US" smtClean="0"/>
              <a:pPr/>
              <a:t>9/13/24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A2B6-158D-44C4-A645-E60C16E262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384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CBF7-24AB-4F40-862C-69EE4FCCDE95}" type="datetimeFigureOut">
              <a:rPr lang="en-US" smtClean="0"/>
              <a:pPr/>
              <a:t>9/13/24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A2B6-158D-44C4-A645-E60C16E262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740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CBF7-24AB-4F40-862C-69EE4FCCDE95}" type="datetimeFigureOut">
              <a:rPr lang="en-US" smtClean="0"/>
              <a:pPr/>
              <a:t>9/13/24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A2B6-158D-44C4-A645-E60C16E262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027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CBF7-24AB-4F40-862C-69EE4FCCDE95}" type="datetimeFigureOut">
              <a:rPr lang="en-US" smtClean="0"/>
              <a:pPr/>
              <a:t>9/13/24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A2B6-158D-44C4-A645-E60C16E262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48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CBF7-24AB-4F40-862C-69EE4FCCDE95}" type="datetimeFigureOut">
              <a:rPr lang="en-US" smtClean="0"/>
              <a:pPr/>
              <a:t>9/13/24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A2B6-158D-44C4-A645-E60C16E262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40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CBF7-24AB-4F40-862C-69EE4FCCDE95}" type="datetimeFigureOut">
              <a:rPr lang="en-US" smtClean="0"/>
              <a:pPr/>
              <a:t>9/13/24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A2B6-158D-44C4-A645-E60C16E262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547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6CBF7-24AB-4F40-862C-69EE4FCCDE95}" type="datetimeFigureOut">
              <a:rPr lang="en-US" smtClean="0"/>
              <a:pPr/>
              <a:t>9/13/24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A2B6-158D-44C4-A645-E60C16E262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619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6CBF7-24AB-4F40-862C-69EE4FCCDE95}" type="datetimeFigureOut">
              <a:rPr lang="en-US" smtClean="0"/>
              <a:pPr/>
              <a:t>9/13/24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EA2B6-158D-44C4-A645-E60C16E262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39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D96FDFD-4E42-4A06-B8B5-768A1DB9C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995" y="449264"/>
            <a:ext cx="4987242" cy="190686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>
              <a:lnSpc>
                <a:spcPct val="90000"/>
              </a:lnSpc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Aim:  How can we critically analyze primary sources?</a:t>
            </a:r>
            <a:b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9420BF-880D-6148-BD7C-38303A4DCF1B}"/>
              </a:ext>
            </a:extLst>
          </p:cNvPr>
          <p:cNvSpPr txBox="1"/>
          <p:nvPr/>
        </p:nvSpPr>
        <p:spPr>
          <a:xfrm>
            <a:off x="269441" y="2337158"/>
            <a:ext cx="3814626" cy="3465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rgbClr val="00B0F0"/>
                </a:solidFill>
              </a:rPr>
              <a:t>What do you EXPECT from news sources such as newspapers, TV, news and social media?</a:t>
            </a: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rgbClr val="00B0F0"/>
                </a:solidFill>
              </a:rPr>
              <a:t>Is there real TRUTH in Journalism?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6" name="Picture 5" descr="A stack of books&#10;&#10;Description automatically generated with medium confidenc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1" r="7897" b="2"/>
          <a:stretch/>
        </p:blipFill>
        <p:spPr>
          <a:xfrm>
            <a:off x="6339726" y="3681465"/>
            <a:ext cx="2810949" cy="3176541"/>
          </a:xfrm>
          <a:custGeom>
            <a:avLst/>
            <a:gdLst/>
            <a:ahLst/>
            <a:cxnLst/>
            <a:rect l="l" t="t" r="r" b="b"/>
            <a:pathLst>
              <a:path w="3747932" h="3176541">
                <a:moveTo>
                  <a:pt x="3239865" y="21"/>
                </a:moveTo>
                <a:cubicBezTo>
                  <a:pt x="3261821" y="112"/>
                  <a:pt x="3278837" y="498"/>
                  <a:pt x="3290337" y="938"/>
                </a:cubicBezTo>
                <a:cubicBezTo>
                  <a:pt x="3401766" y="5376"/>
                  <a:pt x="3510165" y="23128"/>
                  <a:pt x="3616543" y="49449"/>
                </a:cubicBezTo>
                <a:lnTo>
                  <a:pt x="3747932" y="87091"/>
                </a:lnTo>
                <a:lnTo>
                  <a:pt x="3747932" y="3176541"/>
                </a:lnTo>
                <a:lnTo>
                  <a:pt x="401358" y="3176541"/>
                </a:lnTo>
                <a:lnTo>
                  <a:pt x="398780" y="3136258"/>
                </a:lnTo>
                <a:cubicBezTo>
                  <a:pt x="400956" y="3079023"/>
                  <a:pt x="437945" y="3052703"/>
                  <a:pt x="483325" y="3030665"/>
                </a:cubicBezTo>
                <a:cubicBezTo>
                  <a:pt x="498866" y="3023015"/>
                  <a:pt x="520932" y="3023320"/>
                  <a:pt x="526840" y="2999447"/>
                </a:cubicBezTo>
                <a:cubicBezTo>
                  <a:pt x="501352" y="2976798"/>
                  <a:pt x="470270" y="2995161"/>
                  <a:pt x="442916" y="2988735"/>
                </a:cubicBezTo>
                <a:cubicBezTo>
                  <a:pt x="420228" y="2983533"/>
                  <a:pt x="382618" y="2986286"/>
                  <a:pt x="413701" y="2944662"/>
                </a:cubicBezTo>
                <a:cubicBezTo>
                  <a:pt x="422716" y="2932726"/>
                  <a:pt x="412147" y="2923542"/>
                  <a:pt x="400645" y="2922625"/>
                </a:cubicBezTo>
                <a:cubicBezTo>
                  <a:pt x="308644" y="2913137"/>
                  <a:pt x="350915" y="2828968"/>
                  <a:pt x="321386" y="2784590"/>
                </a:cubicBezTo>
                <a:cubicBezTo>
                  <a:pt x="313307" y="2772348"/>
                  <a:pt x="322010" y="2751230"/>
                  <a:pt x="334753" y="2746027"/>
                </a:cubicBezTo>
                <a:cubicBezTo>
                  <a:pt x="416187" y="2711746"/>
                  <a:pt x="427377" y="2630027"/>
                  <a:pt x="466852" y="2559632"/>
                </a:cubicBezTo>
                <a:cubicBezTo>
                  <a:pt x="423957" y="2531782"/>
                  <a:pt x="372673" y="2525661"/>
                  <a:pt x="326361" y="2507602"/>
                </a:cubicBezTo>
                <a:cubicBezTo>
                  <a:pt x="278183" y="2488626"/>
                  <a:pt x="278183" y="2474547"/>
                  <a:pt x="317968" y="2419457"/>
                </a:cubicBezTo>
                <a:cubicBezTo>
                  <a:pt x="214465" y="2407519"/>
                  <a:pt x="214465" y="2407519"/>
                  <a:pt x="246479" y="2320903"/>
                </a:cubicBezTo>
                <a:cubicBezTo>
                  <a:pt x="159758" y="2312945"/>
                  <a:pt x="102570" y="2271933"/>
                  <a:pt x="89205" y="2182255"/>
                </a:cubicBezTo>
                <a:cubicBezTo>
                  <a:pt x="82677" y="2138795"/>
                  <a:pt x="43514" y="2118290"/>
                  <a:pt x="0" y="2089213"/>
                </a:cubicBezTo>
                <a:cubicBezTo>
                  <a:pt x="54081" y="2061053"/>
                  <a:pt x="90759" y="2002290"/>
                  <a:pt x="153855" y="2064423"/>
                </a:cubicBezTo>
                <a:cubicBezTo>
                  <a:pt x="176855" y="2087070"/>
                  <a:pt x="174683" y="2058300"/>
                  <a:pt x="177788" y="2050037"/>
                </a:cubicBezTo>
                <a:cubicBezTo>
                  <a:pt x="185247" y="2029838"/>
                  <a:pt x="169707" y="2016369"/>
                  <a:pt x="159450" y="2001067"/>
                </a:cubicBezTo>
                <a:cubicBezTo>
                  <a:pt x="149504" y="1985763"/>
                  <a:pt x="137691" y="1969543"/>
                  <a:pt x="134895" y="1952400"/>
                </a:cubicBezTo>
                <a:cubicBezTo>
                  <a:pt x="133031" y="1940465"/>
                  <a:pt x="142044" y="1923021"/>
                  <a:pt x="151990" y="1914144"/>
                </a:cubicBezTo>
                <a:cubicBezTo>
                  <a:pt x="204209" y="1867316"/>
                  <a:pt x="173127" y="1762030"/>
                  <a:pt x="271969" y="1748562"/>
                </a:cubicBezTo>
                <a:cubicBezTo>
                  <a:pt x="316415" y="1742443"/>
                  <a:pt x="337860" y="1703878"/>
                  <a:pt x="370497" y="1682760"/>
                </a:cubicBezTo>
                <a:cubicBezTo>
                  <a:pt x="483946" y="1608999"/>
                  <a:pt x="559787" y="1514119"/>
                  <a:pt x="594908" y="1383735"/>
                </a:cubicBezTo>
                <a:cubicBezTo>
                  <a:pt x="604543" y="1347620"/>
                  <a:pt x="641532" y="1318542"/>
                  <a:pt x="665465" y="1286713"/>
                </a:cubicBezTo>
                <a:cubicBezTo>
                  <a:pt x="653963" y="1263452"/>
                  <a:pt x="591178" y="1313647"/>
                  <a:pt x="613246" y="1252435"/>
                </a:cubicBezTo>
                <a:cubicBezTo>
                  <a:pt x="630030" y="1206524"/>
                  <a:pt x="672925" y="1178060"/>
                  <a:pt x="713332" y="1150820"/>
                </a:cubicBezTo>
                <a:cubicBezTo>
                  <a:pt x="759333" y="1119908"/>
                  <a:pt x="810307" y="1095117"/>
                  <a:pt x="831133" y="1037883"/>
                </a:cubicBezTo>
                <a:cubicBezTo>
                  <a:pt x="835485" y="1025640"/>
                  <a:pt x="849470" y="1012785"/>
                  <a:pt x="861903" y="1007887"/>
                </a:cubicBezTo>
                <a:cubicBezTo>
                  <a:pt x="1469751" y="63584"/>
                  <a:pt x="2910527" y="-1353"/>
                  <a:pt x="3239865" y="21"/>
                </a:cubicBezTo>
                <a:close/>
              </a:path>
            </a:pathLst>
          </a:custGeom>
        </p:spPr>
      </p:pic>
      <p:pic>
        <p:nvPicPr>
          <p:cNvPr id="1026" name="Picture 2" descr="5 Ways To Avoid Overwhelming Learners - eLearning Industry">
            <a:extLst>
              <a:ext uri="{FF2B5EF4-FFF2-40B4-BE49-F238E27FC236}">
                <a16:creationId xmlns:a16="http://schemas.microsoft.com/office/drawing/2014/main" id="{7728262E-0B85-164E-82C6-97FADD10B7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7" r="43919"/>
          <a:stretch/>
        </p:blipFill>
        <p:spPr bwMode="auto">
          <a:xfrm>
            <a:off x="4048707" y="2457970"/>
            <a:ext cx="2593775" cy="3476265"/>
          </a:xfrm>
          <a:custGeom>
            <a:avLst/>
            <a:gdLst/>
            <a:ahLst/>
            <a:cxnLst/>
            <a:rect l="l" t="t" r="r" b="b"/>
            <a:pathLst>
              <a:path w="3458367" h="3476265">
                <a:moveTo>
                  <a:pt x="549716" y="15"/>
                </a:moveTo>
                <a:cubicBezTo>
                  <a:pt x="557611" y="271"/>
                  <a:pt x="565778" y="3856"/>
                  <a:pt x="573176" y="4995"/>
                </a:cubicBezTo>
                <a:cubicBezTo>
                  <a:pt x="736504" y="30493"/>
                  <a:pt x="899830" y="58040"/>
                  <a:pt x="1063336" y="82398"/>
                </a:cubicBezTo>
                <a:cubicBezTo>
                  <a:pt x="1216195" y="105163"/>
                  <a:pt x="1370136" y="110398"/>
                  <a:pt x="1523717" y="122237"/>
                </a:cubicBezTo>
                <a:cubicBezTo>
                  <a:pt x="1709602" y="136580"/>
                  <a:pt x="1895127" y="156841"/>
                  <a:pt x="2079929" y="188711"/>
                </a:cubicBezTo>
                <a:cubicBezTo>
                  <a:pt x="2208244" y="211023"/>
                  <a:pt x="2337823" y="226502"/>
                  <a:pt x="2467943" y="208745"/>
                </a:cubicBezTo>
                <a:cubicBezTo>
                  <a:pt x="2474439" y="207834"/>
                  <a:pt x="2481839" y="204876"/>
                  <a:pt x="2487253" y="207834"/>
                </a:cubicBezTo>
                <a:cubicBezTo>
                  <a:pt x="2550419" y="241073"/>
                  <a:pt x="2619357" y="217168"/>
                  <a:pt x="2684869" y="238113"/>
                </a:cubicBezTo>
                <a:cubicBezTo>
                  <a:pt x="2668085" y="318930"/>
                  <a:pt x="2596077" y="312327"/>
                  <a:pt x="2555471" y="368331"/>
                </a:cubicBezTo>
                <a:cubicBezTo>
                  <a:pt x="2621704" y="390639"/>
                  <a:pt x="2681259" y="413178"/>
                  <a:pt x="2741717" y="430023"/>
                </a:cubicBezTo>
                <a:cubicBezTo>
                  <a:pt x="2805785" y="447780"/>
                  <a:pt x="2860106" y="495816"/>
                  <a:pt x="2922728" y="517216"/>
                </a:cubicBezTo>
                <a:cubicBezTo>
                  <a:pt x="2936085" y="521769"/>
                  <a:pt x="2952146" y="537704"/>
                  <a:pt x="2956838" y="553184"/>
                </a:cubicBezTo>
                <a:cubicBezTo>
                  <a:pt x="2971997" y="603269"/>
                  <a:pt x="3274647" y="743732"/>
                  <a:pt x="3238914" y="788350"/>
                </a:cubicBezTo>
                <a:cubicBezTo>
                  <a:pt x="3224116" y="806791"/>
                  <a:pt x="3204986" y="819994"/>
                  <a:pt x="3184953" y="838207"/>
                </a:cubicBezTo>
                <a:cubicBezTo>
                  <a:pt x="3215093" y="872582"/>
                  <a:pt x="3249020" y="887608"/>
                  <a:pt x="3285115" y="897852"/>
                </a:cubicBezTo>
                <a:cubicBezTo>
                  <a:pt x="3295944" y="901039"/>
                  <a:pt x="3306591" y="907413"/>
                  <a:pt x="3307674" y="922894"/>
                </a:cubicBezTo>
                <a:cubicBezTo>
                  <a:pt x="3308757" y="939056"/>
                  <a:pt x="3297748" y="945429"/>
                  <a:pt x="3288544" y="952944"/>
                </a:cubicBezTo>
                <a:cubicBezTo>
                  <a:pt x="3275731" y="963415"/>
                  <a:pt x="3263278" y="972523"/>
                  <a:pt x="3247036" y="973888"/>
                </a:cubicBezTo>
                <a:cubicBezTo>
                  <a:pt x="3220325" y="975937"/>
                  <a:pt x="3207513" y="1005076"/>
                  <a:pt x="3191993" y="1026930"/>
                </a:cubicBezTo>
                <a:cubicBezTo>
                  <a:pt x="3183330" y="1039224"/>
                  <a:pt x="3178998" y="1064037"/>
                  <a:pt x="3194157" y="1068363"/>
                </a:cubicBezTo>
                <a:cubicBezTo>
                  <a:pt x="3230613" y="1078837"/>
                  <a:pt x="3227725" y="1109114"/>
                  <a:pt x="3226824" y="1143489"/>
                </a:cubicBezTo>
                <a:cubicBezTo>
                  <a:pt x="3225560" y="1186061"/>
                  <a:pt x="3204083" y="1205638"/>
                  <a:pt x="3177734" y="1222030"/>
                </a:cubicBezTo>
                <a:cubicBezTo>
                  <a:pt x="3168711" y="1227720"/>
                  <a:pt x="3155898" y="1227493"/>
                  <a:pt x="3152469" y="1245250"/>
                </a:cubicBezTo>
                <a:cubicBezTo>
                  <a:pt x="3167267" y="1262097"/>
                  <a:pt x="3185314" y="1248439"/>
                  <a:pt x="3201197" y="1253218"/>
                </a:cubicBezTo>
                <a:cubicBezTo>
                  <a:pt x="3214370" y="1257088"/>
                  <a:pt x="3236208" y="1255040"/>
                  <a:pt x="3218160" y="1286000"/>
                </a:cubicBezTo>
                <a:cubicBezTo>
                  <a:pt x="3212926" y="1294878"/>
                  <a:pt x="3219062" y="1301709"/>
                  <a:pt x="3225741" y="1302392"/>
                </a:cubicBezTo>
                <a:cubicBezTo>
                  <a:pt x="3279159" y="1309449"/>
                  <a:pt x="3254615" y="1372054"/>
                  <a:pt x="3271761" y="1405063"/>
                </a:cubicBezTo>
                <a:cubicBezTo>
                  <a:pt x="3276452" y="1414169"/>
                  <a:pt x="3271399" y="1429877"/>
                  <a:pt x="3263999" y="1433747"/>
                </a:cubicBezTo>
                <a:cubicBezTo>
                  <a:pt x="3216716" y="1459245"/>
                  <a:pt x="3210220" y="1520028"/>
                  <a:pt x="3187299" y="1572389"/>
                </a:cubicBezTo>
                <a:cubicBezTo>
                  <a:pt x="3212205" y="1593104"/>
                  <a:pt x="3241982" y="1597657"/>
                  <a:pt x="3268872" y="1611089"/>
                </a:cubicBezTo>
                <a:cubicBezTo>
                  <a:pt x="3296846" y="1625204"/>
                  <a:pt x="3296846" y="1635676"/>
                  <a:pt x="3273746" y="1676653"/>
                </a:cubicBezTo>
                <a:cubicBezTo>
                  <a:pt x="3333842" y="1685532"/>
                  <a:pt x="3333842" y="1685532"/>
                  <a:pt x="3315254" y="1749957"/>
                </a:cubicBezTo>
                <a:cubicBezTo>
                  <a:pt x="3365607" y="1755877"/>
                  <a:pt x="3398812" y="1786382"/>
                  <a:pt x="3406572" y="1853085"/>
                </a:cubicBezTo>
                <a:cubicBezTo>
                  <a:pt x="3410362" y="1885411"/>
                  <a:pt x="3433101" y="1900663"/>
                  <a:pt x="3458367" y="1922291"/>
                </a:cubicBezTo>
                <a:cubicBezTo>
                  <a:pt x="3426966" y="1943236"/>
                  <a:pt x="3405669" y="1986945"/>
                  <a:pt x="3369034" y="1940730"/>
                </a:cubicBezTo>
                <a:cubicBezTo>
                  <a:pt x="3355680" y="1923885"/>
                  <a:pt x="3356941" y="1945284"/>
                  <a:pt x="3355138" y="1951430"/>
                </a:cubicBezTo>
                <a:cubicBezTo>
                  <a:pt x="3350807" y="1966455"/>
                  <a:pt x="3359830" y="1976472"/>
                  <a:pt x="3365786" y="1987854"/>
                </a:cubicBezTo>
                <a:cubicBezTo>
                  <a:pt x="3371561" y="1999237"/>
                  <a:pt x="3378420" y="2011302"/>
                  <a:pt x="3380043" y="2024054"/>
                </a:cubicBezTo>
                <a:cubicBezTo>
                  <a:pt x="3381125" y="2032931"/>
                  <a:pt x="3375892" y="2045905"/>
                  <a:pt x="3370117" y="2052509"/>
                </a:cubicBezTo>
                <a:cubicBezTo>
                  <a:pt x="3339797" y="2087340"/>
                  <a:pt x="3357844" y="2165652"/>
                  <a:pt x="3300454" y="2175670"/>
                </a:cubicBezTo>
                <a:cubicBezTo>
                  <a:pt x="3274647" y="2180221"/>
                  <a:pt x="3262195" y="2208906"/>
                  <a:pt x="3243246" y="2224614"/>
                </a:cubicBezTo>
                <a:cubicBezTo>
                  <a:pt x="3177374" y="2279478"/>
                  <a:pt x="3133338" y="2350051"/>
                  <a:pt x="3112946" y="2447031"/>
                </a:cubicBezTo>
                <a:cubicBezTo>
                  <a:pt x="3107352" y="2473894"/>
                  <a:pt x="3085875" y="2495522"/>
                  <a:pt x="3071979" y="2519197"/>
                </a:cubicBezTo>
                <a:cubicBezTo>
                  <a:pt x="3078657" y="2536499"/>
                  <a:pt x="3115112" y="2499164"/>
                  <a:pt x="3102298" y="2544694"/>
                </a:cubicBezTo>
                <a:cubicBezTo>
                  <a:pt x="3092553" y="2578843"/>
                  <a:pt x="3067647" y="2600014"/>
                  <a:pt x="3044185" y="2620276"/>
                </a:cubicBezTo>
                <a:cubicBezTo>
                  <a:pt x="3017476" y="2643268"/>
                  <a:pt x="2987879" y="2661708"/>
                  <a:pt x="2975787" y="2704279"/>
                </a:cubicBezTo>
                <a:cubicBezTo>
                  <a:pt x="2973260" y="2713386"/>
                  <a:pt x="2965140" y="2722947"/>
                  <a:pt x="2957921" y="2726591"/>
                </a:cubicBezTo>
                <a:cubicBezTo>
                  <a:pt x="2581458" y="3475797"/>
                  <a:pt x="1654740" y="3480805"/>
                  <a:pt x="1547901" y="3475568"/>
                </a:cubicBezTo>
                <a:cubicBezTo>
                  <a:pt x="1418503" y="3468966"/>
                  <a:pt x="1296143" y="3422753"/>
                  <a:pt x="1176132" y="3365156"/>
                </a:cubicBezTo>
                <a:cubicBezTo>
                  <a:pt x="1125418" y="3340797"/>
                  <a:pt x="1078316" y="3306195"/>
                  <a:pt x="1029045" y="3279332"/>
                </a:cubicBezTo>
                <a:cubicBezTo>
                  <a:pt x="961009" y="3242223"/>
                  <a:pt x="908492" y="3171424"/>
                  <a:pt x="840634" y="3141601"/>
                </a:cubicBezTo>
                <a:cubicBezTo>
                  <a:pt x="770793" y="3110867"/>
                  <a:pt x="711057" y="3054638"/>
                  <a:pt x="639229" y="3030734"/>
                </a:cubicBezTo>
                <a:cubicBezTo>
                  <a:pt x="601330" y="3017985"/>
                  <a:pt x="564695" y="2994993"/>
                  <a:pt x="570649" y="2929200"/>
                </a:cubicBezTo>
                <a:cubicBezTo>
                  <a:pt x="572274" y="2910532"/>
                  <a:pt x="562349" y="2895282"/>
                  <a:pt x="546647" y="2900745"/>
                </a:cubicBezTo>
                <a:cubicBezTo>
                  <a:pt x="516690" y="2910989"/>
                  <a:pt x="503154" y="2883898"/>
                  <a:pt x="486550" y="2863636"/>
                </a:cubicBezTo>
                <a:cubicBezTo>
                  <a:pt x="456953" y="2827667"/>
                  <a:pt x="428801" y="2789422"/>
                  <a:pt x="381697" y="2783503"/>
                </a:cubicBezTo>
                <a:cubicBezTo>
                  <a:pt x="390720" y="2755272"/>
                  <a:pt x="406060" y="2759371"/>
                  <a:pt x="420137" y="2765290"/>
                </a:cubicBezTo>
                <a:cubicBezTo>
                  <a:pt x="457133" y="2780772"/>
                  <a:pt x="493769" y="2798300"/>
                  <a:pt x="530765" y="2813781"/>
                </a:cubicBezTo>
                <a:cubicBezTo>
                  <a:pt x="554948" y="2823799"/>
                  <a:pt x="578952" y="2837912"/>
                  <a:pt x="611257" y="2826755"/>
                </a:cubicBezTo>
                <a:cubicBezTo>
                  <a:pt x="583463" y="2769843"/>
                  <a:pt x="536180" y="2759598"/>
                  <a:pt x="497920" y="2742071"/>
                </a:cubicBezTo>
                <a:cubicBezTo>
                  <a:pt x="450096" y="2719988"/>
                  <a:pt x="421942" y="2678326"/>
                  <a:pt x="388193" y="2631885"/>
                </a:cubicBezTo>
                <a:cubicBezTo>
                  <a:pt x="423386" y="2620730"/>
                  <a:pt x="445223" y="2654879"/>
                  <a:pt x="472834" y="2653056"/>
                </a:cubicBezTo>
                <a:cubicBezTo>
                  <a:pt x="474279" y="2647140"/>
                  <a:pt x="476804" y="2638488"/>
                  <a:pt x="476444" y="2638259"/>
                </a:cubicBezTo>
                <a:cubicBezTo>
                  <a:pt x="431326" y="2612763"/>
                  <a:pt x="410211" y="2564956"/>
                  <a:pt x="403173" y="2507131"/>
                </a:cubicBezTo>
                <a:cubicBezTo>
                  <a:pt x="399563" y="2477310"/>
                  <a:pt x="383140" y="2467976"/>
                  <a:pt x="366897" y="2454316"/>
                </a:cubicBezTo>
                <a:cubicBezTo>
                  <a:pt x="310230" y="2405826"/>
                  <a:pt x="250314" y="2361890"/>
                  <a:pt x="203752" y="2295188"/>
                </a:cubicBezTo>
                <a:cubicBezTo>
                  <a:pt x="257532" y="2304066"/>
                  <a:pt x="300665" y="2347547"/>
                  <a:pt x="358597" y="2366215"/>
                </a:cubicBezTo>
                <a:cubicBezTo>
                  <a:pt x="312577" y="2292910"/>
                  <a:pt x="253020" y="2255803"/>
                  <a:pt x="198698" y="2211409"/>
                </a:cubicBezTo>
                <a:cubicBezTo>
                  <a:pt x="173974" y="2191149"/>
                  <a:pt x="151055" y="2165197"/>
                  <a:pt x="121097" y="2154269"/>
                </a:cubicBezTo>
                <a:cubicBezTo>
                  <a:pt x="110448" y="2150400"/>
                  <a:pt x="92943" y="2142204"/>
                  <a:pt x="101425" y="2120577"/>
                </a:cubicBezTo>
                <a:cubicBezTo>
                  <a:pt x="108643" y="2102593"/>
                  <a:pt x="122900" y="2108055"/>
                  <a:pt x="135895" y="2113292"/>
                </a:cubicBezTo>
                <a:cubicBezTo>
                  <a:pt x="167116" y="2126269"/>
                  <a:pt x="199421" y="2126495"/>
                  <a:pt x="241652" y="2126269"/>
                </a:cubicBezTo>
                <a:cubicBezTo>
                  <a:pt x="206279" y="2066851"/>
                  <a:pt x="141489" y="2084608"/>
                  <a:pt x="111170" y="2022231"/>
                </a:cubicBezTo>
                <a:cubicBezTo>
                  <a:pt x="149069" y="2011302"/>
                  <a:pt x="178305" y="2033841"/>
                  <a:pt x="208987" y="2038166"/>
                </a:cubicBezTo>
                <a:cubicBezTo>
                  <a:pt x="236777" y="2042036"/>
                  <a:pt x="243636" y="2031565"/>
                  <a:pt x="237139" y="1997188"/>
                </a:cubicBezTo>
                <a:cubicBezTo>
                  <a:pt x="227034" y="1943690"/>
                  <a:pt x="242193" y="1916371"/>
                  <a:pt x="282618" y="1930941"/>
                </a:cubicBezTo>
                <a:cubicBezTo>
                  <a:pt x="320155" y="1944601"/>
                  <a:pt x="324125" y="1924568"/>
                  <a:pt x="314019" y="1894062"/>
                </a:cubicBezTo>
                <a:cubicBezTo>
                  <a:pt x="299582" y="1849671"/>
                  <a:pt x="316004" y="1815295"/>
                  <a:pt x="327194" y="1777960"/>
                </a:cubicBezTo>
                <a:cubicBezTo>
                  <a:pt x="344339" y="1721045"/>
                  <a:pt x="337121" y="1693272"/>
                  <a:pt x="300123" y="1650929"/>
                </a:cubicBezTo>
                <a:cubicBezTo>
                  <a:pt x="279370" y="1627251"/>
                  <a:pt x="256992" y="1607219"/>
                  <a:pt x="226852" y="1586731"/>
                </a:cubicBezTo>
                <a:cubicBezTo>
                  <a:pt x="296334" y="1575576"/>
                  <a:pt x="223423" y="1538013"/>
                  <a:pt x="247968" y="1514564"/>
                </a:cubicBezTo>
                <a:cubicBezTo>
                  <a:pt x="297056" y="1505003"/>
                  <a:pt x="337121" y="1579673"/>
                  <a:pt x="403895" y="1558274"/>
                </a:cubicBezTo>
                <a:cubicBezTo>
                  <a:pt x="321420" y="1493619"/>
                  <a:pt x="230281" y="1472448"/>
                  <a:pt x="170546" y="1386396"/>
                </a:cubicBezTo>
                <a:cubicBezTo>
                  <a:pt x="184261" y="1366817"/>
                  <a:pt x="197977" y="1385030"/>
                  <a:pt x="209707" y="1377746"/>
                </a:cubicBezTo>
                <a:cubicBezTo>
                  <a:pt x="209346" y="1373192"/>
                  <a:pt x="210250" y="1366362"/>
                  <a:pt x="208083" y="1364314"/>
                </a:cubicBezTo>
                <a:cubicBezTo>
                  <a:pt x="163508" y="1317416"/>
                  <a:pt x="162784" y="1316279"/>
                  <a:pt x="210610" y="1281675"/>
                </a:cubicBezTo>
                <a:cubicBezTo>
                  <a:pt x="227394" y="1269609"/>
                  <a:pt x="225950" y="1258909"/>
                  <a:pt x="217108" y="1243657"/>
                </a:cubicBezTo>
                <a:cubicBezTo>
                  <a:pt x="210790" y="1232957"/>
                  <a:pt x="203211" y="1223395"/>
                  <a:pt x="206820" y="1199947"/>
                </a:cubicBezTo>
                <a:cubicBezTo>
                  <a:pt x="232988" y="1229998"/>
                  <a:pt x="359499" y="1220208"/>
                  <a:pt x="381877" y="1217021"/>
                </a:cubicBezTo>
                <a:cubicBezTo>
                  <a:pt x="406963" y="1213607"/>
                  <a:pt x="431688" y="1199037"/>
                  <a:pt x="458035" y="1207003"/>
                </a:cubicBezTo>
                <a:cubicBezTo>
                  <a:pt x="479150" y="1213381"/>
                  <a:pt x="576966" y="1275073"/>
                  <a:pt x="590863" y="1204273"/>
                </a:cubicBezTo>
                <a:cubicBezTo>
                  <a:pt x="591585" y="1200858"/>
                  <a:pt x="631107" y="1208826"/>
                  <a:pt x="652403" y="1212696"/>
                </a:cubicBezTo>
                <a:cubicBezTo>
                  <a:pt x="671172" y="1215883"/>
                  <a:pt x="692288" y="1229998"/>
                  <a:pt x="704920" y="1201769"/>
                </a:cubicBezTo>
                <a:cubicBezTo>
                  <a:pt x="712320" y="1185150"/>
                  <a:pt x="681820" y="1153051"/>
                  <a:pt x="654569" y="1150320"/>
                </a:cubicBezTo>
                <a:cubicBezTo>
                  <a:pt x="630926" y="1147814"/>
                  <a:pt x="606202" y="1144172"/>
                  <a:pt x="583643" y="1151001"/>
                </a:cubicBezTo>
                <a:cubicBezTo>
                  <a:pt x="555852" y="1159198"/>
                  <a:pt x="540873" y="1145995"/>
                  <a:pt x="533111" y="1117538"/>
                </a:cubicBezTo>
                <a:cubicBezTo>
                  <a:pt x="524450" y="1086122"/>
                  <a:pt x="507845" y="1071550"/>
                  <a:pt x="484926" y="1056980"/>
                </a:cubicBezTo>
                <a:cubicBezTo>
                  <a:pt x="429340" y="1021696"/>
                  <a:pt x="375921" y="980946"/>
                  <a:pt x="314922" y="960456"/>
                </a:cubicBezTo>
                <a:cubicBezTo>
                  <a:pt x="302830" y="956358"/>
                  <a:pt x="289476" y="950894"/>
                  <a:pt x="283881" y="923805"/>
                </a:cubicBezTo>
                <a:cubicBezTo>
                  <a:pt x="449013" y="964326"/>
                  <a:pt x="599526" y="1069958"/>
                  <a:pt x="769890" y="1063811"/>
                </a:cubicBezTo>
                <a:cubicBezTo>
                  <a:pt x="723329" y="1030346"/>
                  <a:pt x="669369" y="1028524"/>
                  <a:pt x="619738" y="1005076"/>
                </a:cubicBezTo>
                <a:cubicBezTo>
                  <a:pt x="654930" y="987546"/>
                  <a:pt x="687956" y="1005759"/>
                  <a:pt x="721344" y="1015777"/>
                </a:cubicBezTo>
                <a:cubicBezTo>
                  <a:pt x="749317" y="1023970"/>
                  <a:pt x="774583" y="1025337"/>
                  <a:pt x="777650" y="976393"/>
                </a:cubicBezTo>
                <a:cubicBezTo>
                  <a:pt x="776566" y="973205"/>
                  <a:pt x="776747" y="969107"/>
                  <a:pt x="776929" y="965238"/>
                </a:cubicBezTo>
                <a:cubicBezTo>
                  <a:pt x="767542" y="944976"/>
                  <a:pt x="752926" y="934504"/>
                  <a:pt x="735601" y="928584"/>
                </a:cubicBezTo>
                <a:cubicBezTo>
                  <a:pt x="725133" y="924942"/>
                  <a:pt x="711237" y="919478"/>
                  <a:pt x="711416" y="904909"/>
                </a:cubicBezTo>
                <a:cubicBezTo>
                  <a:pt x="711958" y="850955"/>
                  <a:pt x="678571" y="835246"/>
                  <a:pt x="645185" y="819539"/>
                </a:cubicBezTo>
                <a:cubicBezTo>
                  <a:pt x="663773" y="792676"/>
                  <a:pt x="678391" y="812481"/>
                  <a:pt x="692468" y="810433"/>
                </a:cubicBezTo>
                <a:cubicBezTo>
                  <a:pt x="701672" y="809067"/>
                  <a:pt x="709973" y="806563"/>
                  <a:pt x="709973" y="792676"/>
                </a:cubicBezTo>
                <a:cubicBezTo>
                  <a:pt x="710154" y="781065"/>
                  <a:pt x="705822" y="767861"/>
                  <a:pt x="696799" y="767635"/>
                </a:cubicBezTo>
                <a:cubicBezTo>
                  <a:pt x="640312" y="765585"/>
                  <a:pt x="609090" y="690914"/>
                  <a:pt x="550437" y="690687"/>
                </a:cubicBezTo>
                <a:cubicBezTo>
                  <a:pt x="515425" y="690687"/>
                  <a:pt x="568666" y="648572"/>
                  <a:pt x="539068" y="631042"/>
                </a:cubicBezTo>
                <a:cubicBezTo>
                  <a:pt x="532570" y="627171"/>
                  <a:pt x="556032" y="621254"/>
                  <a:pt x="566500" y="622164"/>
                </a:cubicBezTo>
                <a:cubicBezTo>
                  <a:pt x="576786" y="623074"/>
                  <a:pt x="585990" y="634229"/>
                  <a:pt x="598443" y="626261"/>
                </a:cubicBezTo>
                <a:cubicBezTo>
                  <a:pt x="605300" y="597806"/>
                  <a:pt x="587615" y="587332"/>
                  <a:pt x="572996" y="579365"/>
                </a:cubicBezTo>
                <a:cubicBezTo>
                  <a:pt x="539247" y="560925"/>
                  <a:pt x="506402" y="538615"/>
                  <a:pt x="469405" y="532013"/>
                </a:cubicBezTo>
                <a:cubicBezTo>
                  <a:pt x="456232" y="529737"/>
                  <a:pt x="488355" y="499231"/>
                  <a:pt x="494671" y="488532"/>
                </a:cubicBezTo>
                <a:cubicBezTo>
                  <a:pt x="345782" y="376071"/>
                  <a:pt x="166756" y="381762"/>
                  <a:pt x="0" y="290928"/>
                </a:cubicBezTo>
                <a:cubicBezTo>
                  <a:pt x="36817" y="273173"/>
                  <a:pt x="63887" y="286148"/>
                  <a:pt x="88973" y="288880"/>
                </a:cubicBezTo>
                <a:cubicBezTo>
                  <a:pt x="151595" y="295708"/>
                  <a:pt x="213498" y="309822"/>
                  <a:pt x="275940" y="318246"/>
                </a:cubicBezTo>
                <a:cubicBezTo>
                  <a:pt x="306620" y="322344"/>
                  <a:pt x="335134" y="337824"/>
                  <a:pt x="369424" y="313239"/>
                </a:cubicBezTo>
                <a:cubicBezTo>
                  <a:pt x="392343" y="296847"/>
                  <a:pt x="428980" y="314604"/>
                  <a:pt x="457133" y="329174"/>
                </a:cubicBezTo>
                <a:cubicBezTo>
                  <a:pt x="480414" y="341238"/>
                  <a:pt x="502612" y="344425"/>
                  <a:pt x="533474" y="329174"/>
                </a:cubicBezTo>
                <a:cubicBezTo>
                  <a:pt x="505501" y="319841"/>
                  <a:pt x="484023" y="311645"/>
                  <a:pt x="462006" y="305953"/>
                </a:cubicBezTo>
                <a:cubicBezTo>
                  <a:pt x="444501" y="301400"/>
                  <a:pt x="486189" y="282960"/>
                  <a:pt x="507484" y="285237"/>
                </a:cubicBezTo>
                <a:cubicBezTo>
                  <a:pt x="537263" y="288423"/>
                  <a:pt x="520479" y="276586"/>
                  <a:pt x="515425" y="260195"/>
                </a:cubicBezTo>
                <a:cubicBezTo>
                  <a:pt x="510012" y="242665"/>
                  <a:pt x="526074" y="237203"/>
                  <a:pt x="536180" y="240844"/>
                </a:cubicBezTo>
                <a:cubicBezTo>
                  <a:pt x="574980" y="255187"/>
                  <a:pt x="613602" y="229917"/>
                  <a:pt x="653668" y="250407"/>
                </a:cubicBezTo>
                <a:cubicBezTo>
                  <a:pt x="643561" y="199867"/>
                  <a:pt x="621723" y="177784"/>
                  <a:pt x="576064" y="170726"/>
                </a:cubicBezTo>
                <a:cubicBezTo>
                  <a:pt x="558919" y="167996"/>
                  <a:pt x="541053" y="172093"/>
                  <a:pt x="526254" y="157522"/>
                </a:cubicBezTo>
                <a:cubicBezTo>
                  <a:pt x="517771" y="149101"/>
                  <a:pt x="508207" y="139084"/>
                  <a:pt x="514884" y="123603"/>
                </a:cubicBezTo>
                <a:cubicBezTo>
                  <a:pt x="519577" y="112674"/>
                  <a:pt x="529684" y="112674"/>
                  <a:pt x="537985" y="116318"/>
                </a:cubicBezTo>
                <a:cubicBezTo>
                  <a:pt x="575162" y="132483"/>
                  <a:pt x="613963" y="138400"/>
                  <a:pt x="652764" y="144320"/>
                </a:cubicBezTo>
                <a:cubicBezTo>
                  <a:pt x="658720" y="145230"/>
                  <a:pt x="665397" y="148191"/>
                  <a:pt x="672075" y="133164"/>
                </a:cubicBezTo>
                <a:cubicBezTo>
                  <a:pt x="599526" y="108805"/>
                  <a:pt x="530585" y="74202"/>
                  <a:pt x="456051" y="60770"/>
                </a:cubicBezTo>
                <a:cubicBezTo>
                  <a:pt x="457133" y="54397"/>
                  <a:pt x="458215" y="48022"/>
                  <a:pt x="459299" y="41649"/>
                </a:cubicBezTo>
                <a:cubicBezTo>
                  <a:pt x="517591" y="50753"/>
                  <a:pt x="575884" y="59859"/>
                  <a:pt x="649515" y="71243"/>
                </a:cubicBezTo>
                <a:cubicBezTo>
                  <a:pt x="604218" y="35045"/>
                  <a:pt x="561446" y="47111"/>
                  <a:pt x="527879" y="15013"/>
                </a:cubicBezTo>
                <a:cubicBezTo>
                  <a:pt x="534195" y="2833"/>
                  <a:pt x="541820" y="-241"/>
                  <a:pt x="549716" y="1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Text, whiteboard&#10;&#10;Description automatically generated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4" r="9634"/>
          <a:stretch/>
        </p:blipFill>
        <p:spPr>
          <a:xfrm>
            <a:off x="5715768" y="-5"/>
            <a:ext cx="3434907" cy="3536502"/>
          </a:xfrm>
          <a:custGeom>
            <a:avLst/>
            <a:gdLst/>
            <a:ahLst/>
            <a:cxnLst/>
            <a:rect l="l" t="t" r="r" b="b"/>
            <a:pathLst>
              <a:path w="4579876" h="3536502">
                <a:moveTo>
                  <a:pt x="457312" y="0"/>
                </a:moveTo>
                <a:lnTo>
                  <a:pt x="4579876" y="0"/>
                </a:lnTo>
                <a:lnTo>
                  <a:pt x="4579876" y="3057029"/>
                </a:lnTo>
                <a:lnTo>
                  <a:pt x="4508441" y="3086568"/>
                </a:lnTo>
                <a:cubicBezTo>
                  <a:pt x="4391572" y="3126663"/>
                  <a:pt x="4301124" y="3221848"/>
                  <a:pt x="4183947" y="3271738"/>
                </a:cubicBezTo>
                <a:cubicBezTo>
                  <a:pt x="4099090" y="3307854"/>
                  <a:pt x="4017967" y="3354374"/>
                  <a:pt x="3930625" y="3387123"/>
                </a:cubicBezTo>
                <a:cubicBezTo>
                  <a:pt x="3723932" y="3464557"/>
                  <a:pt x="3513195" y="3526689"/>
                  <a:pt x="3290337" y="3535564"/>
                </a:cubicBezTo>
                <a:cubicBezTo>
                  <a:pt x="3106332" y="3542605"/>
                  <a:pt x="1510274" y="3535872"/>
                  <a:pt x="861903" y="2528615"/>
                </a:cubicBezTo>
                <a:cubicBezTo>
                  <a:pt x="849470" y="2523717"/>
                  <a:pt x="835485" y="2510862"/>
                  <a:pt x="831133" y="2498619"/>
                </a:cubicBezTo>
                <a:cubicBezTo>
                  <a:pt x="810307" y="2441385"/>
                  <a:pt x="759333" y="2416594"/>
                  <a:pt x="713333" y="2385682"/>
                </a:cubicBezTo>
                <a:cubicBezTo>
                  <a:pt x="672925" y="2358442"/>
                  <a:pt x="630030" y="2329978"/>
                  <a:pt x="613246" y="2284067"/>
                </a:cubicBezTo>
                <a:cubicBezTo>
                  <a:pt x="591179" y="2222855"/>
                  <a:pt x="653963" y="2273050"/>
                  <a:pt x="665465" y="2249789"/>
                </a:cubicBezTo>
                <a:cubicBezTo>
                  <a:pt x="641532" y="2217960"/>
                  <a:pt x="604543" y="2188882"/>
                  <a:pt x="594908" y="2152767"/>
                </a:cubicBezTo>
                <a:cubicBezTo>
                  <a:pt x="559787" y="2022383"/>
                  <a:pt x="483946" y="1927503"/>
                  <a:pt x="370497" y="1853742"/>
                </a:cubicBezTo>
                <a:cubicBezTo>
                  <a:pt x="337861" y="1832624"/>
                  <a:pt x="316415" y="1794059"/>
                  <a:pt x="271969" y="1787940"/>
                </a:cubicBezTo>
                <a:cubicBezTo>
                  <a:pt x="173127" y="1774472"/>
                  <a:pt x="204209" y="1669186"/>
                  <a:pt x="151990" y="1622358"/>
                </a:cubicBezTo>
                <a:cubicBezTo>
                  <a:pt x="142044" y="1613481"/>
                  <a:pt x="133031" y="1596037"/>
                  <a:pt x="134895" y="1584102"/>
                </a:cubicBezTo>
                <a:cubicBezTo>
                  <a:pt x="137691" y="1566959"/>
                  <a:pt x="149504" y="1550739"/>
                  <a:pt x="159450" y="1535435"/>
                </a:cubicBezTo>
                <a:cubicBezTo>
                  <a:pt x="169708" y="1520133"/>
                  <a:pt x="185247" y="1506664"/>
                  <a:pt x="177788" y="1486465"/>
                </a:cubicBezTo>
                <a:cubicBezTo>
                  <a:pt x="174683" y="1478202"/>
                  <a:pt x="176855" y="1449432"/>
                  <a:pt x="153856" y="1472079"/>
                </a:cubicBezTo>
                <a:cubicBezTo>
                  <a:pt x="90760" y="1534212"/>
                  <a:pt x="54082" y="1475449"/>
                  <a:pt x="0" y="1447289"/>
                </a:cubicBezTo>
                <a:cubicBezTo>
                  <a:pt x="43515" y="1418212"/>
                  <a:pt x="82677" y="1397707"/>
                  <a:pt x="89205" y="1354247"/>
                </a:cubicBezTo>
                <a:cubicBezTo>
                  <a:pt x="102570" y="1264569"/>
                  <a:pt x="159758" y="1223557"/>
                  <a:pt x="246479" y="1215599"/>
                </a:cubicBezTo>
                <a:cubicBezTo>
                  <a:pt x="214465" y="1128983"/>
                  <a:pt x="214465" y="1128983"/>
                  <a:pt x="317968" y="1117045"/>
                </a:cubicBezTo>
                <a:cubicBezTo>
                  <a:pt x="278183" y="1061955"/>
                  <a:pt x="278183" y="1047876"/>
                  <a:pt x="326362" y="1028900"/>
                </a:cubicBezTo>
                <a:cubicBezTo>
                  <a:pt x="372673" y="1010841"/>
                  <a:pt x="423957" y="1004720"/>
                  <a:pt x="466852" y="976870"/>
                </a:cubicBezTo>
                <a:cubicBezTo>
                  <a:pt x="427377" y="906475"/>
                  <a:pt x="416188" y="824756"/>
                  <a:pt x="334754" y="790475"/>
                </a:cubicBezTo>
                <a:cubicBezTo>
                  <a:pt x="322010" y="785272"/>
                  <a:pt x="313307" y="764154"/>
                  <a:pt x="321386" y="751912"/>
                </a:cubicBezTo>
                <a:cubicBezTo>
                  <a:pt x="350915" y="707534"/>
                  <a:pt x="308644" y="623365"/>
                  <a:pt x="400645" y="613877"/>
                </a:cubicBezTo>
                <a:cubicBezTo>
                  <a:pt x="412147" y="612959"/>
                  <a:pt x="422716" y="603776"/>
                  <a:pt x="413701" y="591839"/>
                </a:cubicBezTo>
                <a:cubicBezTo>
                  <a:pt x="382618" y="550216"/>
                  <a:pt x="420228" y="552969"/>
                  <a:pt x="442917" y="547767"/>
                </a:cubicBezTo>
                <a:cubicBezTo>
                  <a:pt x="470271" y="541341"/>
                  <a:pt x="501353" y="559703"/>
                  <a:pt x="526840" y="537055"/>
                </a:cubicBezTo>
                <a:cubicBezTo>
                  <a:pt x="520932" y="513181"/>
                  <a:pt x="498866" y="513487"/>
                  <a:pt x="483325" y="505836"/>
                </a:cubicBezTo>
                <a:cubicBezTo>
                  <a:pt x="437946" y="483799"/>
                  <a:pt x="400956" y="457479"/>
                  <a:pt x="398780" y="400243"/>
                </a:cubicBezTo>
                <a:cubicBezTo>
                  <a:pt x="397229" y="354028"/>
                  <a:pt x="392255" y="313323"/>
                  <a:pt x="455041" y="299242"/>
                </a:cubicBezTo>
                <a:cubicBezTo>
                  <a:pt x="481149" y="293426"/>
                  <a:pt x="473687" y="260067"/>
                  <a:pt x="458769" y="243538"/>
                </a:cubicBezTo>
                <a:cubicBezTo>
                  <a:pt x="432038" y="214157"/>
                  <a:pt x="409972" y="174981"/>
                  <a:pt x="363969" y="172227"/>
                </a:cubicBezTo>
                <a:cubicBezTo>
                  <a:pt x="335995" y="170391"/>
                  <a:pt x="314549" y="158146"/>
                  <a:pt x="292481" y="144069"/>
                </a:cubicBezTo>
                <a:cubicBezTo>
                  <a:pt x="276630" y="133966"/>
                  <a:pt x="257670" y="125398"/>
                  <a:pt x="259534" y="103668"/>
                </a:cubicBezTo>
                <a:cubicBezTo>
                  <a:pt x="261399" y="82855"/>
                  <a:pt x="279736" y="74286"/>
                  <a:pt x="298387" y="70001"/>
                </a:cubicBezTo>
                <a:cubicBezTo>
                  <a:pt x="345011" y="59672"/>
                  <a:pt x="389535" y="45726"/>
                  <a:pt x="430782" y="19902"/>
                </a:cubicBez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9FC1B5-D9DB-E2F4-DC24-C8BC1765CE87}"/>
              </a:ext>
            </a:extLst>
          </p:cNvPr>
          <p:cNvSpPr txBox="1"/>
          <p:nvPr/>
        </p:nvSpPr>
        <p:spPr>
          <a:xfrm>
            <a:off x="304800" y="5871150"/>
            <a:ext cx="5224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Announcements</a:t>
            </a:r>
            <a:r>
              <a:rPr lang="en-US" b="1" dirty="0">
                <a:solidFill>
                  <a:srgbClr val="FF0000"/>
                </a:solidFill>
              </a:rPr>
              <a:t>:</a:t>
            </a:r>
          </a:p>
          <a:p>
            <a:r>
              <a:rPr lang="en-US" b="1" dirty="0">
                <a:solidFill>
                  <a:srgbClr val="FF0000"/>
                </a:solidFill>
              </a:rPr>
              <a:t>Guns Germs and Steel Reading and Outline Due 9/23</a:t>
            </a:r>
          </a:p>
        </p:txBody>
      </p:sp>
    </p:spTree>
    <p:extLst>
      <p:ext uri="{BB962C8B-B14F-4D97-AF65-F5344CB8AC3E}">
        <p14:creationId xmlns:p14="http://schemas.microsoft.com/office/powerpoint/2010/main" val="3366739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086E-1D67-834D-A730-657DCEB4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Image result for what are primary sources">
            <a:extLst>
              <a:ext uri="{FF2B5EF4-FFF2-40B4-BE49-F238E27FC236}">
                <a16:creationId xmlns:a16="http://schemas.microsoft.com/office/drawing/2014/main" id="{C9D774D1-F304-4E44-95FC-00B6AA8E8B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9" t="9132"/>
          <a:stretch/>
        </p:blipFill>
        <p:spPr bwMode="auto">
          <a:xfrm>
            <a:off x="533400" y="243746"/>
            <a:ext cx="8229599" cy="6626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714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Autofit/>
          </a:bodyPr>
          <a:lstStyle/>
          <a:p>
            <a:r>
              <a:rPr lang="en-US" sz="2400" dirty="0"/>
              <a:t>Analyzing Headlines and Photographs- </a:t>
            </a:r>
            <a:br>
              <a:rPr lang="en-US" sz="2400" dirty="0"/>
            </a:br>
            <a:r>
              <a:rPr lang="en-US" sz="2400" b="1" dirty="0"/>
              <a:t>What is the purpose of  a Sensational Headline?</a:t>
            </a:r>
            <a:br>
              <a:rPr lang="en-US" sz="2400" b="1" dirty="0"/>
            </a:br>
            <a:r>
              <a:rPr lang="en-US" sz="2400" b="1" dirty="0"/>
              <a:t>Hint: Think CLICKBAIT- Why is it so annoying?</a:t>
            </a:r>
          </a:p>
        </p:txBody>
      </p:sp>
      <p:sp>
        <p:nvSpPr>
          <p:cNvPr id="5" name="AutoShape 8" descr="Image result for zika virus headlin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 descr="What is Clickbait? Examples of Images, Headlines &amp; Articles">
            <a:extLst>
              <a:ext uri="{FF2B5EF4-FFF2-40B4-BE49-F238E27FC236}">
                <a16:creationId xmlns:a16="http://schemas.microsoft.com/office/drawing/2014/main" id="{1C83122F-50D1-20BD-B0D8-037F0E6A8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39" y="1460034"/>
            <a:ext cx="3902422" cy="281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MrBeast: The True Superhero of Clickbait">
            <a:extLst>
              <a:ext uri="{FF2B5EF4-FFF2-40B4-BE49-F238E27FC236}">
                <a16:creationId xmlns:a16="http://schemas.microsoft.com/office/drawing/2014/main" id="{25117F5E-FCC5-05EA-1BCC-9DDB4B732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084" y="1592262"/>
            <a:ext cx="4532397" cy="254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4AF403-0DD0-320B-3B57-3F2C19D5D28E}"/>
              </a:ext>
            </a:extLst>
          </p:cNvPr>
          <p:cNvSpPr txBox="1"/>
          <p:nvPr/>
        </p:nvSpPr>
        <p:spPr>
          <a:xfrm>
            <a:off x="4736505" y="4266968"/>
            <a:ext cx="418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“I Gave $100,000 to My Friends!”</a:t>
            </a:r>
          </a:p>
        </p:txBody>
      </p:sp>
      <p:pic>
        <p:nvPicPr>
          <p:cNvPr id="7" name="Picture 6" descr="Inside the Beltway: Boston Globe attacks Donald Trump with fake front page  and sensational headlines - Washington Times">
            <a:extLst>
              <a:ext uri="{FF2B5EF4-FFF2-40B4-BE49-F238E27FC236}">
                <a16:creationId xmlns:a16="http://schemas.microsoft.com/office/drawing/2014/main" id="{933EE91A-6906-C2F8-42C5-5CDB55512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419600"/>
            <a:ext cx="3657600" cy="2190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here do they even come up with stuff like this : r/TaylorSwift">
            <a:extLst>
              <a:ext uri="{FF2B5EF4-FFF2-40B4-BE49-F238E27FC236}">
                <a16:creationId xmlns:a16="http://schemas.microsoft.com/office/drawing/2014/main" id="{C51AFDFB-98C8-480A-915B-40C45D491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636300"/>
            <a:ext cx="2590800" cy="211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81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4409267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23008 w 2441321"/>
              <a:gd name="connsiteY2" fmla="*/ 0 h 18288"/>
              <a:gd name="connsiteX3" fmla="*/ 1782164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79817 w 2441321"/>
              <a:gd name="connsiteY6" fmla="*/ 18288 h 18288"/>
              <a:gd name="connsiteX7" fmla="*/ 1318313 w 2441321"/>
              <a:gd name="connsiteY7" fmla="*/ 18288 h 18288"/>
              <a:gd name="connsiteX8" fmla="*/ 659157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1188" y="8366"/>
                  <a:pt x="2440365" y="10017"/>
                  <a:pt x="2441321" y="18288"/>
                </a:cubicBezTo>
                <a:cubicBezTo>
                  <a:pt x="2159375" y="49009"/>
                  <a:pt x="2054495" y="45666"/>
                  <a:pt x="1830991" y="18288"/>
                </a:cubicBezTo>
                <a:cubicBezTo>
                  <a:pt x="1615846" y="7509"/>
                  <a:pt x="1521674" y="-5422"/>
                  <a:pt x="1269487" y="18288"/>
                </a:cubicBezTo>
                <a:cubicBezTo>
                  <a:pt x="1019660" y="53960"/>
                  <a:pt x="886911" y="42351"/>
                  <a:pt x="707983" y="18288"/>
                </a:cubicBezTo>
                <a:cubicBezTo>
                  <a:pt x="523434" y="27321"/>
                  <a:pt x="307885" y="34316"/>
                  <a:pt x="0" y="18288"/>
                </a:cubicBezTo>
                <a:cubicBezTo>
                  <a:pt x="-595" y="11182"/>
                  <a:pt x="-5" y="630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666" y="6144"/>
                  <a:pt x="2441358" y="10525"/>
                  <a:pt x="2441321" y="18288"/>
                </a:cubicBezTo>
                <a:cubicBezTo>
                  <a:pt x="2180658" y="18322"/>
                  <a:pt x="2084222" y="5934"/>
                  <a:pt x="1879817" y="18288"/>
                </a:cubicBezTo>
                <a:cubicBezTo>
                  <a:pt x="1668182" y="16222"/>
                  <a:pt x="1551159" y="-6477"/>
                  <a:pt x="1318313" y="18288"/>
                </a:cubicBezTo>
                <a:cubicBezTo>
                  <a:pt x="1059871" y="56395"/>
                  <a:pt x="901959" y="23831"/>
                  <a:pt x="659157" y="18288"/>
                </a:cubicBezTo>
                <a:cubicBezTo>
                  <a:pt x="444692" y="28483"/>
                  <a:pt x="245032" y="39882"/>
                  <a:pt x="0" y="18288"/>
                </a:cubicBezTo>
                <a:cubicBezTo>
                  <a:pt x="-11" y="10485"/>
                  <a:pt x="-221" y="3288"/>
                  <a:pt x="0" y="0"/>
                </a:cubicBezTo>
                <a:close/>
              </a:path>
              <a:path w="2441321" h="18288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440" y="8687"/>
                  <a:pt x="2440452" y="9944"/>
                  <a:pt x="2441321" y="18288"/>
                </a:cubicBezTo>
                <a:cubicBezTo>
                  <a:pt x="2149099" y="27348"/>
                  <a:pt x="2027305" y="56470"/>
                  <a:pt x="1830991" y="18288"/>
                </a:cubicBezTo>
                <a:cubicBezTo>
                  <a:pt x="1614571" y="-18764"/>
                  <a:pt x="1500998" y="10727"/>
                  <a:pt x="1269487" y="18288"/>
                </a:cubicBezTo>
                <a:cubicBezTo>
                  <a:pt x="1042399" y="37834"/>
                  <a:pt x="927922" y="45822"/>
                  <a:pt x="707983" y="18288"/>
                </a:cubicBezTo>
                <a:cubicBezTo>
                  <a:pt x="502575" y="-5380"/>
                  <a:pt x="350393" y="34499"/>
                  <a:pt x="0" y="18288"/>
                </a:cubicBezTo>
                <a:cubicBezTo>
                  <a:pt x="-394" y="12154"/>
                  <a:pt x="907" y="668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8288"/>
                      <a:gd name="connsiteX1" fmla="*/ 585917 w 2441321"/>
                      <a:gd name="connsiteY1" fmla="*/ 0 h 18288"/>
                      <a:gd name="connsiteX2" fmla="*/ 1196247 w 2441321"/>
                      <a:gd name="connsiteY2" fmla="*/ 0 h 18288"/>
                      <a:gd name="connsiteX3" fmla="*/ 1806578 w 2441321"/>
                      <a:gd name="connsiteY3" fmla="*/ 0 h 18288"/>
                      <a:gd name="connsiteX4" fmla="*/ 2441321 w 2441321"/>
                      <a:gd name="connsiteY4" fmla="*/ 0 h 18288"/>
                      <a:gd name="connsiteX5" fmla="*/ 2441321 w 2441321"/>
                      <a:gd name="connsiteY5" fmla="*/ 18288 h 18288"/>
                      <a:gd name="connsiteX6" fmla="*/ 1830991 w 2441321"/>
                      <a:gd name="connsiteY6" fmla="*/ 18288 h 18288"/>
                      <a:gd name="connsiteX7" fmla="*/ 1269487 w 2441321"/>
                      <a:gd name="connsiteY7" fmla="*/ 18288 h 18288"/>
                      <a:gd name="connsiteX8" fmla="*/ 707983 w 2441321"/>
                      <a:gd name="connsiteY8" fmla="*/ 18288 h 18288"/>
                      <a:gd name="connsiteX9" fmla="*/ 0 w 2441321"/>
                      <a:gd name="connsiteY9" fmla="*/ 18288 h 18288"/>
                      <a:gd name="connsiteX10" fmla="*/ 0 w 2441321"/>
                      <a:gd name="connsiteY10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8288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1167" y="8655"/>
                          <a:pt x="2440437" y="9975"/>
                          <a:pt x="2441321" y="18288"/>
                        </a:cubicBezTo>
                        <a:cubicBezTo>
                          <a:pt x="2169723" y="30506"/>
                          <a:pt x="2045712" y="39140"/>
                          <a:pt x="1830991" y="18288"/>
                        </a:cubicBezTo>
                        <a:cubicBezTo>
                          <a:pt x="1616270" y="-2564"/>
                          <a:pt x="1505876" y="3949"/>
                          <a:pt x="1269487" y="18288"/>
                        </a:cubicBezTo>
                        <a:cubicBezTo>
                          <a:pt x="1033098" y="32627"/>
                          <a:pt x="908661" y="41191"/>
                          <a:pt x="707983" y="18288"/>
                        </a:cubicBezTo>
                        <a:cubicBezTo>
                          <a:pt x="507305" y="-4615"/>
                          <a:pt x="333592" y="20759"/>
                          <a:pt x="0" y="18288"/>
                        </a:cubicBezTo>
                        <a:cubicBezTo>
                          <a:pt x="-688" y="11716"/>
                          <a:pt x="875" y="6357"/>
                          <a:pt x="0" y="0"/>
                        </a:cubicBezTo>
                        <a:close/>
                      </a:path>
                      <a:path w="2441321" h="18288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735" y="5928"/>
                          <a:pt x="2441551" y="11133"/>
                          <a:pt x="2441321" y="18288"/>
                        </a:cubicBezTo>
                        <a:cubicBezTo>
                          <a:pt x="2166745" y="28773"/>
                          <a:pt x="2078726" y="15476"/>
                          <a:pt x="1879817" y="18288"/>
                        </a:cubicBezTo>
                        <a:cubicBezTo>
                          <a:pt x="1680908" y="21100"/>
                          <a:pt x="1548770" y="-4127"/>
                          <a:pt x="1318313" y="18288"/>
                        </a:cubicBezTo>
                        <a:cubicBezTo>
                          <a:pt x="1087856" y="40703"/>
                          <a:pt x="894613" y="3927"/>
                          <a:pt x="659157" y="18288"/>
                        </a:cubicBezTo>
                        <a:cubicBezTo>
                          <a:pt x="423701" y="32649"/>
                          <a:pt x="246611" y="33975"/>
                          <a:pt x="0" y="18288"/>
                        </a:cubicBezTo>
                        <a:cubicBezTo>
                          <a:pt x="-348" y="10388"/>
                          <a:pt x="-12" y="396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what are primary sourc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" t="4971" r="2690" b="5307"/>
          <a:stretch/>
        </p:blipFill>
        <p:spPr bwMode="auto">
          <a:xfrm>
            <a:off x="3583243" y="809244"/>
            <a:ext cx="5410962" cy="523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371DD7-568E-314D-A3CA-F488EBB9B5C0}"/>
              </a:ext>
            </a:extLst>
          </p:cNvPr>
          <p:cNvSpPr txBox="1"/>
          <p:nvPr/>
        </p:nvSpPr>
        <p:spPr>
          <a:xfrm>
            <a:off x="242316" y="4707573"/>
            <a:ext cx="34565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Primary Sources are the main way </a:t>
            </a:r>
          </a:p>
          <a:p>
            <a:r>
              <a:rPr lang="en-US" dirty="0"/>
              <a:t>we will we study history in this </a:t>
            </a:r>
          </a:p>
          <a:p>
            <a:r>
              <a:rPr lang="en-US" dirty="0"/>
              <a:t>class. Without them we would</a:t>
            </a:r>
          </a:p>
          <a:p>
            <a:r>
              <a:rPr lang="en-US" dirty="0"/>
              <a:t>know so little of the world, people </a:t>
            </a:r>
          </a:p>
          <a:p>
            <a:r>
              <a:rPr lang="en-US" dirty="0"/>
              <a:t>and cultures which existed before </a:t>
            </a:r>
          </a:p>
          <a:p>
            <a:r>
              <a:rPr lang="en-US" dirty="0"/>
              <a:t>us.</a:t>
            </a:r>
          </a:p>
        </p:txBody>
      </p:sp>
      <p:pic>
        <p:nvPicPr>
          <p:cNvPr id="2052" name="Picture 4" descr="Isildur&amp;#39;s Scroll read by Gandalf (Ian McKellen) as seen in The Lord of the  Rings: Fellowship of the Rings | Spotern">
            <a:extLst>
              <a:ext uri="{FF2B5EF4-FFF2-40B4-BE49-F238E27FC236}">
                <a16:creationId xmlns:a16="http://schemas.microsoft.com/office/drawing/2014/main" id="{68D42BD8-F278-2B48-B2AB-99F5AFB82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1" y="809245"/>
            <a:ext cx="3283653" cy="318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403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A4A6B-F747-7041-81DC-F69DE7218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Secondary and Tertiary 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BB8A1-3CFE-474E-8345-06A8CD6C0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i="1" u="sng" dirty="0"/>
              <a:t>2</a:t>
            </a:r>
            <a:r>
              <a:rPr lang="en-US" i="1" u="sng" baseline="30000" dirty="0"/>
              <a:t>nd</a:t>
            </a:r>
            <a:r>
              <a:rPr lang="en-US" i="1" u="sng" dirty="0"/>
              <a:t>  Source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98519-495F-694E-9585-EEE4D630E7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Secondary sources are the opinions and analysis of authors who draw conclusions and inferences based off the primary sources. </a:t>
            </a:r>
          </a:p>
          <a:p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Guiding Question: How then can a historian ever determine what is truly a fact?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45CFE4-B19F-944D-AB66-3CC999B5FE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i="1" u="sng" dirty="0"/>
              <a:t>3</a:t>
            </a:r>
            <a:r>
              <a:rPr lang="en-US" i="1" u="sng" baseline="30000" dirty="0"/>
              <a:t>rd</a:t>
            </a:r>
            <a:r>
              <a:rPr lang="en-US" i="1" u="sng" dirty="0"/>
              <a:t> Source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FDDEE1-0F82-954A-A0A9-E4AE8C319D1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Summarize, list or narrate key facts surrounding historical events. These are usually </a:t>
            </a:r>
            <a:r>
              <a:rPr lang="en-US" b="1" i="1" u="sng" dirty="0"/>
              <a:t>textbooks or workbooks </a:t>
            </a:r>
            <a:r>
              <a:rPr lang="en-US" dirty="0"/>
              <a:t>used to inform students on generally accepted conclusions and information about history.</a:t>
            </a:r>
          </a:p>
        </p:txBody>
      </p:sp>
      <p:pic>
        <p:nvPicPr>
          <p:cNvPr id="3074" name="Picture 2" descr="Voyages in World History - Updated AP Edition: Valerie Hansen:  9781337790000: Amazon.com: Books">
            <a:extLst>
              <a:ext uri="{FF2B5EF4-FFF2-40B4-BE49-F238E27FC236}">
                <a16:creationId xmlns:a16="http://schemas.microsoft.com/office/drawing/2014/main" id="{EF24DD69-F7A4-FB4E-BD8B-177AF0342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879090"/>
            <a:ext cx="1509712" cy="195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69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Rachel\AppData\Local\Microsoft\Windows\Temporary Internet Files\Content.IE5\KCIK0EI0\MP900448542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0"/>
            <a:ext cx="8686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00400" y="3124200"/>
            <a:ext cx="2743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BIAS</a:t>
            </a:r>
          </a:p>
          <a:p>
            <a:r>
              <a:rPr lang="en-US" sz="3600" dirty="0"/>
              <a:t>TONE</a:t>
            </a:r>
          </a:p>
          <a:p>
            <a:r>
              <a:rPr lang="en-US" sz="3600" dirty="0"/>
              <a:t>AUDIENCE</a:t>
            </a:r>
          </a:p>
          <a:p>
            <a:r>
              <a:rPr lang="en-US" sz="3600" dirty="0"/>
              <a:t>PURPOSE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0" y="121920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POV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72" y="0"/>
            <a:ext cx="9144000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9647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322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How to Analyze a Primary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5257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You will be reading for more than “information”, but looking for </a:t>
            </a:r>
            <a:r>
              <a:rPr lang="en-US" b="1" dirty="0"/>
              <a:t>Point Of View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In order to fully capture the POV of any document- you must assess:</a:t>
            </a:r>
          </a:p>
          <a:p>
            <a:r>
              <a:rPr lang="en-US" dirty="0"/>
              <a:t>The validity of the author /who wrote it? </a:t>
            </a:r>
          </a:p>
          <a:p>
            <a:pPr lvl="1"/>
            <a:r>
              <a:rPr lang="en-US" dirty="0"/>
              <a:t>Are they an authority on this subject? </a:t>
            </a:r>
          </a:p>
          <a:p>
            <a:pPr lvl="1"/>
            <a:r>
              <a:rPr lang="en-US" dirty="0"/>
              <a:t>What background does the author have? (Gender, ethnicity, class etc.)</a:t>
            </a:r>
          </a:p>
          <a:p>
            <a:r>
              <a:rPr lang="en-US" dirty="0"/>
              <a:t>Read for bias (Read the language carefully)</a:t>
            </a:r>
          </a:p>
          <a:p>
            <a:r>
              <a:rPr lang="en-US" dirty="0"/>
              <a:t>Search for tone (superiority, sarcasm, disappointment, pride)</a:t>
            </a:r>
          </a:p>
          <a:p>
            <a:r>
              <a:rPr lang="en-US" dirty="0"/>
              <a:t>Determine the author’s agenda (What is the overall purpose? persuasive, argumentative?)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prstClr val="black"/>
                </a:solidFill>
                <a:ea typeface="+mj-ea"/>
                <a:cs typeface="+mj-cs"/>
              </a:rPr>
              <a:t>Aim:  How can we properly analyze primary sources?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11212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Summary- Question #1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document is an example of a primary source?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A) textbook on Russian history</a:t>
            </a:r>
          </a:p>
          <a:p>
            <a:pPr marL="0" indent="0">
              <a:buNone/>
            </a:pPr>
            <a:r>
              <a:rPr lang="en-US" dirty="0"/>
              <a:t>B) an encyclopedia article on religions of the Middle East</a:t>
            </a:r>
          </a:p>
          <a:p>
            <a:pPr marL="0" indent="0">
              <a:buNone/>
            </a:pPr>
            <a:r>
              <a:rPr lang="en-US" dirty="0"/>
              <a:t>C)a novel on the Age of Exploration</a:t>
            </a:r>
          </a:p>
          <a:p>
            <a:pPr marL="0" indent="0">
              <a:buNone/>
            </a:pPr>
            <a:r>
              <a:rPr lang="en-US" dirty="0"/>
              <a:t>D)the diary of a survivor of a Nazi death camp</a:t>
            </a:r>
          </a:p>
        </p:txBody>
      </p:sp>
    </p:spTree>
    <p:extLst>
      <p:ext uri="{BB962C8B-B14F-4D97-AF65-F5344CB8AC3E}">
        <p14:creationId xmlns:p14="http://schemas.microsoft.com/office/powerpoint/2010/main" val="477985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Summary- Question #2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295400"/>
            <a:ext cx="8229600" cy="5105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• A book which explores the importance of religion in building a cohesive classical empire.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• Article which analyses and compares Mohandas Gandhi’s political beliefs to Martin Luther King.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These two documents are considered…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A) examples of oral traditions</a:t>
            </a:r>
          </a:p>
          <a:p>
            <a:pPr marL="0" indent="0">
              <a:buNone/>
            </a:pPr>
            <a:r>
              <a:rPr lang="en-US" dirty="0"/>
              <a:t>B) primary sources</a:t>
            </a:r>
          </a:p>
          <a:p>
            <a:pPr marL="0" indent="0">
              <a:buNone/>
            </a:pPr>
            <a:r>
              <a:rPr lang="en-US" dirty="0"/>
              <a:t>C)statements of different religious beliefs</a:t>
            </a:r>
          </a:p>
          <a:p>
            <a:pPr marL="0" indent="0">
              <a:buNone/>
            </a:pPr>
            <a:r>
              <a:rPr lang="en-US" dirty="0"/>
              <a:t>D) secondary sources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596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430</Words>
  <Application>Microsoft Macintosh PowerPoint</Application>
  <PresentationFormat>On-screen Show (4:3)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Aim:  How can we critically analyze primary sources? </vt:lpstr>
      <vt:lpstr>PowerPoint Presentation</vt:lpstr>
      <vt:lpstr>Analyzing Headlines and Photographs-  What is the purpose of  a Sensational Headline? Hint: Think CLICKBAIT- Why is it so annoying?</vt:lpstr>
      <vt:lpstr>PowerPoint Presentation</vt:lpstr>
      <vt:lpstr>Secondary and Tertiary Sources</vt:lpstr>
      <vt:lpstr>PowerPoint Presentation</vt:lpstr>
      <vt:lpstr>How to Analyze a Primary Source</vt:lpstr>
      <vt:lpstr>Summary- Question #1</vt:lpstr>
      <vt:lpstr>Summary- Question #2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Aim:  How can we properly analyze primary sources?</dc:title>
  <dc:creator>Lauren Zerega</dc:creator>
  <cp:lastModifiedBy>Rerick Austen</cp:lastModifiedBy>
  <cp:revision>50</cp:revision>
  <cp:lastPrinted>2018-09-13T11:54:52Z</cp:lastPrinted>
  <dcterms:created xsi:type="dcterms:W3CDTF">2014-09-08T23:40:56Z</dcterms:created>
  <dcterms:modified xsi:type="dcterms:W3CDTF">2024-09-13T12:43:48Z</dcterms:modified>
</cp:coreProperties>
</file>