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3" r:id="rId3"/>
    <p:sldId id="265" r:id="rId4"/>
    <p:sldId id="261" r:id="rId5"/>
    <p:sldId id="267" r:id="rId6"/>
    <p:sldId id="266" r:id="rId7"/>
    <p:sldId id="260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 autoAdjust="0"/>
    <p:restoredTop sz="94668"/>
  </p:normalViewPr>
  <p:slideViewPr>
    <p:cSldViewPr>
      <p:cViewPr varScale="1">
        <p:scale>
          <a:sx n="105" d="100"/>
          <a:sy n="105" d="100"/>
        </p:scale>
        <p:origin x="184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4546B-1090-4B0B-BBAB-234A7C33B831}" type="datetimeFigureOut">
              <a:rPr lang="en-US" smtClean="0"/>
              <a:t>9/16/24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6AD10-8BE5-4BA1-A539-5DB42BC4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11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D697946-640A-4F51-8001-8B6EC32AF8B5}" type="datetimeFigureOut">
              <a:rPr lang="en-US" smtClean="0"/>
              <a:pPr/>
              <a:t>9/16/24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C5CC256-9E1D-4CD9-BE21-59BB889A47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7946-640A-4F51-8001-8B6EC32AF8B5}" type="datetimeFigureOut">
              <a:rPr lang="en-US" smtClean="0"/>
              <a:pPr/>
              <a:t>9/16/24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C256-9E1D-4CD9-BE21-59BB889A47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7946-640A-4F51-8001-8B6EC32AF8B5}" type="datetimeFigureOut">
              <a:rPr lang="en-US" smtClean="0"/>
              <a:pPr/>
              <a:t>9/16/24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C256-9E1D-4CD9-BE21-59BB889A47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D697946-640A-4F51-8001-8B6EC32AF8B5}" type="datetimeFigureOut">
              <a:rPr lang="en-US" smtClean="0"/>
              <a:pPr/>
              <a:t>9/16/24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C5CC256-9E1D-4CD9-BE21-59BB889A47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D697946-640A-4F51-8001-8B6EC32AF8B5}" type="datetimeFigureOut">
              <a:rPr lang="en-US" smtClean="0"/>
              <a:pPr/>
              <a:t>9/16/24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C5CC256-9E1D-4CD9-BE21-59BB889A47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7946-640A-4F51-8001-8B6EC32AF8B5}" type="datetimeFigureOut">
              <a:rPr lang="en-US" smtClean="0"/>
              <a:pPr/>
              <a:t>9/16/24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C256-9E1D-4CD9-BE21-59BB889A47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7946-640A-4F51-8001-8B6EC32AF8B5}" type="datetimeFigureOut">
              <a:rPr lang="en-US" smtClean="0"/>
              <a:pPr/>
              <a:t>9/16/24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C256-9E1D-4CD9-BE21-59BB889A47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D697946-640A-4F51-8001-8B6EC32AF8B5}" type="datetimeFigureOut">
              <a:rPr lang="en-US" smtClean="0"/>
              <a:pPr/>
              <a:t>9/16/24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C5CC256-9E1D-4CD9-BE21-59BB889A47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7946-640A-4F51-8001-8B6EC32AF8B5}" type="datetimeFigureOut">
              <a:rPr lang="en-US" smtClean="0"/>
              <a:pPr/>
              <a:t>9/16/24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C256-9E1D-4CD9-BE21-59BB889A47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D697946-640A-4F51-8001-8B6EC32AF8B5}" type="datetimeFigureOut">
              <a:rPr lang="en-US" smtClean="0"/>
              <a:pPr/>
              <a:t>9/16/24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C5CC256-9E1D-4CD9-BE21-59BB889A47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D697946-640A-4F51-8001-8B6EC32AF8B5}" type="datetimeFigureOut">
              <a:rPr lang="en-US" smtClean="0"/>
              <a:pPr/>
              <a:t>9/16/24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C5CC256-9E1D-4CD9-BE21-59BB889A47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D697946-640A-4F51-8001-8B6EC32AF8B5}" type="datetimeFigureOut">
              <a:rPr lang="en-US" smtClean="0"/>
              <a:pPr/>
              <a:t>9/16/24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C5CC256-9E1D-4CD9-BE21-59BB889A47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33400"/>
            <a:ext cx="7467600" cy="1143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			“Cave” men</a:t>
            </a:r>
            <a:br>
              <a:rPr lang="en-US" dirty="0"/>
            </a:br>
            <a:r>
              <a:rPr lang="en-US" dirty="0"/>
              <a:t>		      Turn and Talk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List the words or ideas you associate with the term, “cave man.” </a:t>
            </a:r>
            <a:r>
              <a:rPr lang="en-US" b="1" u="sng" dirty="0"/>
              <a:t>Go to </a:t>
            </a:r>
            <a:r>
              <a:rPr lang="en-US" b="1" u="sng" dirty="0" err="1"/>
              <a:t>menti.com</a:t>
            </a:r>
            <a:r>
              <a:rPr lang="en-US" b="1" u="sng" dirty="0"/>
              <a:t> and use the code 9923 0594!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228600"/>
            <a:ext cx="853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Aim: How does early man demonstrate progress toward a more organized and complex society?</a:t>
            </a:r>
          </a:p>
        </p:txBody>
      </p:sp>
      <p:pic>
        <p:nvPicPr>
          <p:cNvPr id="1026" name="Picture 2" descr="Image result for cavema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22" y="2922564"/>
            <a:ext cx="6478356" cy="363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911353"/>
            <a:ext cx="8001000" cy="7318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Late Paleolithic man</a:t>
            </a:r>
            <a:br>
              <a:rPr lang="en-US" dirty="0"/>
            </a:br>
            <a:r>
              <a:rPr lang="en-US" dirty="0"/>
              <a:t>End of the STONE AGE</a:t>
            </a:r>
            <a:br>
              <a:rPr lang="en-US" dirty="0"/>
            </a:br>
            <a:r>
              <a:rPr lang="en-US" dirty="0"/>
              <a:t>(~15,000 BCE– 8,000 B.C.E.)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4873752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Small societies of hunter-gatherers which have limited, yet present, political organization.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Females have an equal role in society. Egalitarian = equal! Very little class division.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Nomadic</a:t>
            </a:r>
            <a:r>
              <a:rPr lang="en-US" dirty="0"/>
              <a:t> societies – constantly on the move. Humans used stone, bone and wood tools.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End of the last ice age around 12,000 BCE. A long period of global warming. </a:t>
            </a:r>
          </a:p>
          <a:p>
            <a:endParaRPr lang="en-US" dirty="0"/>
          </a:p>
          <a:p>
            <a:r>
              <a:rPr lang="en-US" dirty="0"/>
              <a:t>Initial Domestication of plants and animals occurs from 9500-7000 BCE.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0" y="1544358"/>
            <a:ext cx="8839200" cy="1143000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Pick </a:t>
            </a:r>
            <a:r>
              <a:rPr lang="en-US" sz="2800" dirty="0">
                <a:solidFill>
                  <a:srgbClr val="FF0000"/>
                </a:solidFill>
              </a:rPr>
              <a:t>one</a:t>
            </a:r>
            <a:r>
              <a:rPr lang="en-US" sz="2800" dirty="0"/>
              <a:t> partner to work with</a:t>
            </a:r>
            <a:br>
              <a:rPr lang="en-US" sz="2800" dirty="0"/>
            </a:br>
            <a:r>
              <a:rPr lang="en-US" sz="2800" dirty="0"/>
              <a:t>If there is an odd number of students at your table, a group of 3 is acceptable. </a:t>
            </a:r>
            <a:br>
              <a:rPr lang="en-US" sz="3200" dirty="0"/>
            </a:br>
            <a:r>
              <a:rPr lang="en-US" sz="1800" dirty="0">
                <a:solidFill>
                  <a:srgbClr val="FF0000"/>
                </a:solidFill>
              </a:rPr>
              <a:t>You will need to communicate with each other to complete this task!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228600"/>
            <a:ext cx="853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Aim: How does early man demonstrate progress toward a more organized and complex society?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87E2435-D02E-41D4-A59E-ACABB9C6578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76860" y="2743119"/>
            <a:ext cx="8437880" cy="16066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Have each group member pick a number either 1 or 2! </a:t>
            </a:r>
          </a:p>
        </p:txBody>
      </p:sp>
      <p:pic>
        <p:nvPicPr>
          <p:cNvPr id="1026" name="Picture 2" descr="Oldest known cave art was made by Neanderthals, not humans - Hindustan Times">
            <a:extLst>
              <a:ext uri="{FF2B5EF4-FFF2-40B4-BE49-F238E27FC236}">
                <a16:creationId xmlns:a16="http://schemas.microsoft.com/office/drawing/2014/main" id="{306126EB-6CA0-EE48-9411-438C08E21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3696426"/>
            <a:ext cx="5219700" cy="293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57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What is going on in this picture? You have </a:t>
            </a:r>
            <a:r>
              <a:rPr lang="en-US" sz="3200" dirty="0">
                <a:solidFill>
                  <a:srgbClr val="FF0000"/>
                </a:solidFill>
              </a:rPr>
              <a:t>2 minutes </a:t>
            </a:r>
            <a:r>
              <a:rPr lang="en-US" sz="3200" dirty="0"/>
              <a:t>to describe this to your partner! Go!</a:t>
            </a:r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6148" name="Picture 2" descr="http://upload.wikimedia.org/wikipedia/commons/1/1e/Lascaux_paint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052" y="1417638"/>
            <a:ext cx="8308975" cy="544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7467600" cy="487362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228600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Aim: How does early man demonstrate progress toward a more organized and complex society?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BF26B0-2ACB-4210-961C-FA199E6865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0" t="27778" r="25833" b="17407"/>
          <a:stretch/>
        </p:blipFill>
        <p:spPr>
          <a:xfrm>
            <a:off x="228600" y="923281"/>
            <a:ext cx="8376466" cy="525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2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13683"/>
            <a:ext cx="7467600" cy="487362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The Man in the Cave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178242"/>
            <a:ext cx="8001000" cy="5562600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n-US" b="1" dirty="0"/>
              <a:t>Pick and answer two of the following questions in your notes.</a:t>
            </a:r>
          </a:p>
          <a:p>
            <a:pPr marL="0" indent="0">
              <a:buNone/>
              <a:defRPr/>
            </a:pPr>
            <a:r>
              <a:rPr lang="en-US" sz="2800" dirty="0"/>
              <a:t>1. What is the author’s main argument about Paleolithic man? What points does he make to suggest this?</a:t>
            </a:r>
          </a:p>
          <a:p>
            <a:pPr marL="0" indent="0">
              <a:buNone/>
              <a:defRPr/>
            </a:pPr>
            <a:r>
              <a:rPr lang="en-US" sz="2800" dirty="0"/>
              <a:t>2. Which details from the text connect Paleolithic man to people today?</a:t>
            </a:r>
          </a:p>
          <a:p>
            <a:pPr marL="0" indent="0">
              <a:buNone/>
              <a:defRPr/>
            </a:pPr>
            <a:r>
              <a:rPr lang="en-US" sz="2800" dirty="0"/>
              <a:t>3. How does Chesterton challenge assumptions of social scientists before him? What lesson can be learned about the study of history?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228600"/>
            <a:ext cx="853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Aim: How does early man demonstrate progress toward a more organized and complex society?</a:t>
            </a:r>
          </a:p>
        </p:txBody>
      </p:sp>
    </p:spTree>
    <p:extLst>
      <p:ext uri="{BB962C8B-B14F-4D97-AF65-F5344CB8AC3E}">
        <p14:creationId xmlns:p14="http://schemas.microsoft.com/office/powerpoint/2010/main" val="502941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5124" name="Picture 2" descr="http://upload.wikimedia.org/wikipedia/commons/9/96/Lascaus%2C_Megalocero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6350"/>
            <a:ext cx="6973888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7172" name="Picture 2" descr="http://laboriechic.com/wp-content/gallery/lascaux/lascauxma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88" y="457200"/>
            <a:ext cx="9104312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To what extent can the Paleolithic man be considered complex?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30275F-8E1E-484B-8216-673A7BDAC8A2}"/>
              </a:ext>
            </a:extLst>
          </p:cNvPr>
          <p:cNvSpPr/>
          <p:nvPr/>
        </p:nvSpPr>
        <p:spPr>
          <a:xfrm>
            <a:off x="228600" y="228600"/>
            <a:ext cx="853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Aim: How does early man demonstrate progress toward a more organized and complex society?</a:t>
            </a:r>
          </a:p>
        </p:txBody>
      </p:sp>
    </p:spTree>
    <p:extLst>
      <p:ext uri="{BB962C8B-B14F-4D97-AF65-F5344CB8AC3E}">
        <p14:creationId xmlns:p14="http://schemas.microsoft.com/office/powerpoint/2010/main" val="3967069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2187</TotalTime>
  <Words>381</Words>
  <Application>Microsoft Macintosh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Century Schoolbook</vt:lpstr>
      <vt:lpstr>Wingdings</vt:lpstr>
      <vt:lpstr>Wingdings 2</vt:lpstr>
      <vt:lpstr>Oriel</vt:lpstr>
      <vt:lpstr>    “Cave” men         Turn and Talk</vt:lpstr>
      <vt:lpstr>Late Paleolithic man End of the STONE AGE (~15,000 BCE– 8,000 B.C.E.)</vt:lpstr>
      <vt:lpstr>Pick one partner to work with If there is an odd number of students at your table, a group of 3 is acceptable.  You will need to communicate with each other to complete this task!</vt:lpstr>
      <vt:lpstr>What is going on in this picture? You have 2 minutes to describe this to your partner! Go!</vt:lpstr>
      <vt:lpstr>…</vt:lpstr>
      <vt:lpstr>The Man in the Cave</vt:lpstr>
      <vt:lpstr>PowerPoint Presentation</vt:lpstr>
      <vt:lpstr>PowerPoint Presentation</vt:lpstr>
      <vt:lpstr>Summary 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discovery – final week  …. Macula (triumphantly?) returns for world history!  Topic: Historians’ tools Aim: how do we begin to study history in an ap class?</dc:title>
  <dc:creator>NM</dc:creator>
  <cp:lastModifiedBy>Rerick Austen</cp:lastModifiedBy>
  <cp:revision>46</cp:revision>
  <dcterms:created xsi:type="dcterms:W3CDTF">2015-08-02T18:27:19Z</dcterms:created>
  <dcterms:modified xsi:type="dcterms:W3CDTF">2024-09-17T12:22:55Z</dcterms:modified>
</cp:coreProperties>
</file>