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10" r:id="rId2"/>
  </p:sldMasterIdLst>
  <p:notesMasterIdLst>
    <p:notesMasterId r:id="rId14"/>
  </p:notesMasterIdLst>
  <p:handoutMasterIdLst>
    <p:handoutMasterId r:id="rId15"/>
  </p:handoutMasterIdLst>
  <p:sldIdLst>
    <p:sldId id="316" r:id="rId3"/>
    <p:sldId id="440" r:id="rId4"/>
    <p:sldId id="454" r:id="rId5"/>
    <p:sldId id="393" r:id="rId6"/>
    <p:sldId id="442" r:id="rId7"/>
    <p:sldId id="456" r:id="rId8"/>
    <p:sldId id="271" r:id="rId9"/>
    <p:sldId id="452" r:id="rId10"/>
    <p:sldId id="453" r:id="rId11"/>
    <p:sldId id="455" r:id="rId12"/>
    <p:sldId id="457" r:id="rId13"/>
  </p:sldIdLst>
  <p:sldSz cx="9144000" cy="6858000" type="screen4x3"/>
  <p:notesSz cx="6858000" cy="9144000"/>
  <p:defaultTextStyle>
    <a:defPPr>
      <a:defRPr lang="en-US"/>
    </a:defPPr>
    <a:lvl1pPr algn="l" rtl="0" eaLnBrk="0" fontAlgn="base" hangingPunct="0">
      <a:spcBef>
        <a:spcPct val="0"/>
      </a:spcBef>
      <a:spcAft>
        <a:spcPct val="0"/>
      </a:spcAft>
      <a:defRPr b="1" u="sng"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b="1" u="sng"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u="sng"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u="sng"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u="sng" kern="1200">
        <a:solidFill>
          <a:schemeClr val="tx1"/>
        </a:solidFill>
        <a:latin typeface="Times New Roman" panose="02020603050405020304" pitchFamily="18" charset="0"/>
        <a:ea typeface="+mn-ea"/>
        <a:cs typeface="+mn-cs"/>
      </a:defRPr>
    </a:lvl5pPr>
    <a:lvl6pPr marL="2286000" algn="l" defTabSz="914400" rtl="0" eaLnBrk="1" latinLnBrk="0" hangingPunct="1">
      <a:defRPr b="1" u="sng" kern="1200">
        <a:solidFill>
          <a:schemeClr val="tx1"/>
        </a:solidFill>
        <a:latin typeface="Times New Roman" panose="02020603050405020304" pitchFamily="18" charset="0"/>
        <a:ea typeface="+mn-ea"/>
        <a:cs typeface="+mn-cs"/>
      </a:defRPr>
    </a:lvl6pPr>
    <a:lvl7pPr marL="2743200" algn="l" defTabSz="914400" rtl="0" eaLnBrk="1" latinLnBrk="0" hangingPunct="1">
      <a:defRPr b="1" u="sng" kern="1200">
        <a:solidFill>
          <a:schemeClr val="tx1"/>
        </a:solidFill>
        <a:latin typeface="Times New Roman" panose="02020603050405020304" pitchFamily="18" charset="0"/>
        <a:ea typeface="+mn-ea"/>
        <a:cs typeface="+mn-cs"/>
      </a:defRPr>
    </a:lvl7pPr>
    <a:lvl8pPr marL="3200400" algn="l" defTabSz="914400" rtl="0" eaLnBrk="1" latinLnBrk="0" hangingPunct="1">
      <a:defRPr b="1" u="sng" kern="1200">
        <a:solidFill>
          <a:schemeClr val="tx1"/>
        </a:solidFill>
        <a:latin typeface="Times New Roman" panose="02020603050405020304" pitchFamily="18" charset="0"/>
        <a:ea typeface="+mn-ea"/>
        <a:cs typeface="+mn-cs"/>
      </a:defRPr>
    </a:lvl8pPr>
    <a:lvl9pPr marL="3657600" algn="l" defTabSz="914400" rtl="0" eaLnBrk="1" latinLnBrk="0" hangingPunct="1">
      <a:defRPr b="1" u="sng"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64" autoAdjust="0"/>
    <p:restoredTop sz="90800" autoAdjust="0"/>
  </p:normalViewPr>
  <p:slideViewPr>
    <p:cSldViewPr>
      <p:cViewPr varScale="1">
        <p:scale>
          <a:sx n="97" d="100"/>
          <a:sy n="97" d="100"/>
        </p:scale>
        <p:origin x="1384" y="192"/>
      </p:cViewPr>
      <p:guideLst>
        <p:guide orient="horz" pos="2160"/>
        <p:guide pos="2880"/>
      </p:guideLst>
    </p:cSldViewPr>
  </p:slideViewPr>
  <p:outlineViewPr>
    <p:cViewPr>
      <p:scale>
        <a:sx n="33" d="100"/>
        <a:sy n="33" d="100"/>
      </p:scale>
      <p:origin x="0" y="12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1026">
            <a:extLst>
              <a:ext uri="{FF2B5EF4-FFF2-40B4-BE49-F238E27FC236}">
                <a16:creationId xmlns:a16="http://schemas.microsoft.com/office/drawing/2014/main" id="{44727F68-6067-B544-89B9-630F2EE95DC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100355" name="Rectangle 1027">
            <a:extLst>
              <a:ext uri="{FF2B5EF4-FFF2-40B4-BE49-F238E27FC236}">
                <a16:creationId xmlns:a16="http://schemas.microsoft.com/office/drawing/2014/main" id="{A5D24562-66C8-FB42-A5A4-DE77361BFDE1}"/>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100356" name="Rectangle 1028">
            <a:extLst>
              <a:ext uri="{FF2B5EF4-FFF2-40B4-BE49-F238E27FC236}">
                <a16:creationId xmlns:a16="http://schemas.microsoft.com/office/drawing/2014/main" id="{65B13D01-78CE-1445-BD2E-D5023DB31579}"/>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100357" name="Rectangle 1029">
            <a:extLst>
              <a:ext uri="{FF2B5EF4-FFF2-40B4-BE49-F238E27FC236}">
                <a16:creationId xmlns:a16="http://schemas.microsoft.com/office/drawing/2014/main" id="{17A4FF98-139E-AB43-9B2A-BC5B1E583CDB}"/>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D527BD8-17AC-D04C-8781-BC0E2AEC6BFB}"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8A80CE1-2D30-EF4F-8145-CC0648305D5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u="none">
                <a:latin typeface="Times New Roman" pitchFamily="18" charset="0"/>
              </a:defRPr>
            </a:lvl1pPr>
          </a:lstStyle>
          <a:p>
            <a:pPr>
              <a:defRPr/>
            </a:pPr>
            <a:endParaRPr lang="en-US"/>
          </a:p>
        </p:txBody>
      </p:sp>
      <p:sp>
        <p:nvSpPr>
          <p:cNvPr id="20483" name="Rectangle 3">
            <a:extLst>
              <a:ext uri="{FF2B5EF4-FFF2-40B4-BE49-F238E27FC236}">
                <a16:creationId xmlns:a16="http://schemas.microsoft.com/office/drawing/2014/main" id="{D64EDB38-65D7-0649-8B0F-68FEC2C813B4}"/>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u="none">
                <a:latin typeface="Times New Roman" pitchFamily="18" charset="0"/>
              </a:defRPr>
            </a:lvl1pPr>
          </a:lstStyle>
          <a:p>
            <a:pPr>
              <a:defRPr/>
            </a:pPr>
            <a:endParaRPr lang="en-US"/>
          </a:p>
        </p:txBody>
      </p:sp>
      <p:sp>
        <p:nvSpPr>
          <p:cNvPr id="13316" name="Rectangle 4">
            <a:extLst>
              <a:ext uri="{FF2B5EF4-FFF2-40B4-BE49-F238E27FC236}">
                <a16:creationId xmlns:a16="http://schemas.microsoft.com/office/drawing/2014/main" id="{3EF05369-E638-1245-BF90-243AF75E6B0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a:extLst>
              <a:ext uri="{FF2B5EF4-FFF2-40B4-BE49-F238E27FC236}">
                <a16:creationId xmlns:a16="http://schemas.microsoft.com/office/drawing/2014/main" id="{63100D41-5E01-A045-882B-B0F6AEB0E14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a:extLst>
              <a:ext uri="{FF2B5EF4-FFF2-40B4-BE49-F238E27FC236}">
                <a16:creationId xmlns:a16="http://schemas.microsoft.com/office/drawing/2014/main" id="{48E23670-89C9-DE4C-A9B7-931F495AB72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u="none">
                <a:latin typeface="Times New Roman" pitchFamily="18" charset="0"/>
              </a:defRPr>
            </a:lvl1pPr>
          </a:lstStyle>
          <a:p>
            <a:pPr>
              <a:defRPr/>
            </a:pPr>
            <a:endParaRPr lang="en-US"/>
          </a:p>
        </p:txBody>
      </p:sp>
      <p:sp>
        <p:nvSpPr>
          <p:cNvPr id="20487" name="Rectangle 7">
            <a:extLst>
              <a:ext uri="{FF2B5EF4-FFF2-40B4-BE49-F238E27FC236}">
                <a16:creationId xmlns:a16="http://schemas.microsoft.com/office/drawing/2014/main" id="{82500229-E695-5546-B34E-077EE671764E}"/>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u="none" smtClean="0"/>
            </a:lvl1pPr>
          </a:lstStyle>
          <a:p>
            <a:pPr>
              <a:defRPr/>
            </a:pPr>
            <a:fld id="{6F3F54E6-B90B-D24F-8057-9D0839A35DF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a:extLst>
              <a:ext uri="{FF2B5EF4-FFF2-40B4-BE49-F238E27FC236}">
                <a16:creationId xmlns:a16="http://schemas.microsoft.com/office/drawing/2014/main" id="{F01FEAA3-557D-2748-834D-B2232D8CA722}"/>
              </a:ext>
            </a:extLst>
          </p:cNvPr>
          <p:cNvSpPr>
            <a:spLocks noGrp="1" noRot="1" noChangeAspect="1" noChangeArrowheads="1" noTextEdit="1"/>
          </p:cNvSpPr>
          <p:nvPr>
            <p:ph type="sldImg"/>
          </p:nvPr>
        </p:nvSpPr>
        <p:spPr>
          <a:ln/>
        </p:spPr>
      </p:sp>
      <p:sp>
        <p:nvSpPr>
          <p:cNvPr id="25602" name="Notes Placeholder 2">
            <a:extLst>
              <a:ext uri="{FF2B5EF4-FFF2-40B4-BE49-F238E27FC236}">
                <a16:creationId xmlns:a16="http://schemas.microsoft.com/office/drawing/2014/main" id="{497F8D75-13BD-0741-89F1-B4BDD5DD56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5603" name="Slide Number Placeholder 3">
            <a:extLst>
              <a:ext uri="{FF2B5EF4-FFF2-40B4-BE49-F238E27FC236}">
                <a16:creationId xmlns:a16="http://schemas.microsoft.com/office/drawing/2014/main" id="{CEA6EB81-371D-DD42-8F75-FBBDF99174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u="sng">
                <a:solidFill>
                  <a:schemeClr val="tx1"/>
                </a:solidFill>
                <a:latin typeface="Times New Roman" panose="02020603050405020304" pitchFamily="18" charset="0"/>
              </a:defRPr>
            </a:lvl1pPr>
            <a:lvl2pPr marL="742950" indent="-285750">
              <a:defRPr b="1" u="sng">
                <a:solidFill>
                  <a:schemeClr val="tx1"/>
                </a:solidFill>
                <a:latin typeface="Times New Roman" panose="02020603050405020304" pitchFamily="18" charset="0"/>
              </a:defRPr>
            </a:lvl2pPr>
            <a:lvl3pPr marL="1143000" indent="-228600">
              <a:defRPr b="1" u="sng">
                <a:solidFill>
                  <a:schemeClr val="tx1"/>
                </a:solidFill>
                <a:latin typeface="Times New Roman" panose="02020603050405020304" pitchFamily="18" charset="0"/>
              </a:defRPr>
            </a:lvl3pPr>
            <a:lvl4pPr marL="1600200" indent="-228600">
              <a:defRPr b="1" u="sng">
                <a:solidFill>
                  <a:schemeClr val="tx1"/>
                </a:solidFill>
                <a:latin typeface="Times New Roman" panose="02020603050405020304" pitchFamily="18" charset="0"/>
              </a:defRPr>
            </a:lvl4pPr>
            <a:lvl5pPr marL="2057400" indent="-228600">
              <a:defRPr b="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b="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b="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b="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b="1" u="sng">
                <a:solidFill>
                  <a:schemeClr val="tx1"/>
                </a:solidFill>
                <a:latin typeface="Times New Roman" panose="02020603050405020304" pitchFamily="18" charset="0"/>
              </a:defRPr>
            </a:lvl9pPr>
          </a:lstStyle>
          <a:p>
            <a:fld id="{911673C5-C8B3-6D4B-85E3-196D94002C13}" type="slidenum">
              <a:rPr lang="en-US" altLang="en-US" b="0" u="none"/>
              <a:pPr/>
              <a:t>8</a:t>
            </a:fld>
            <a:endParaRPr lang="en-US" altLang="en-US" b="0" u="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F3F54E6-B90B-D24F-8057-9D0839A35DFA}" type="slidenum">
              <a:rPr lang="en-US" altLang="en-US" smtClean="0"/>
              <a:pPr>
                <a:defRPr/>
              </a:pPr>
              <a:t>9</a:t>
            </a:fld>
            <a:endParaRPr lang="en-US" altLang="en-US"/>
          </a:p>
        </p:txBody>
      </p:sp>
    </p:spTree>
    <p:extLst>
      <p:ext uri="{BB962C8B-B14F-4D97-AF65-F5344CB8AC3E}">
        <p14:creationId xmlns:p14="http://schemas.microsoft.com/office/powerpoint/2010/main" val="2228910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D619774-1386-D74B-81D1-0F65316E547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041659D-AFD3-7741-8A2F-4DE5423ECA0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F2A8397-0904-9C4D-B45C-0218CB77E500}"/>
              </a:ext>
            </a:extLst>
          </p:cNvPr>
          <p:cNvSpPr>
            <a:spLocks noGrp="1" noChangeArrowheads="1"/>
          </p:cNvSpPr>
          <p:nvPr>
            <p:ph type="sldNum" sz="quarter" idx="12"/>
          </p:nvPr>
        </p:nvSpPr>
        <p:spPr>
          <a:ln/>
        </p:spPr>
        <p:txBody>
          <a:bodyPr/>
          <a:lstStyle>
            <a:lvl1pPr>
              <a:defRPr/>
            </a:lvl1pPr>
          </a:lstStyle>
          <a:p>
            <a:pPr>
              <a:defRPr/>
            </a:pPr>
            <a:fld id="{CC9E7CA4-EA59-E94A-9DE6-2CA14ADEC16B}" type="slidenum">
              <a:rPr lang="en-US" altLang="en-US"/>
              <a:pPr>
                <a:defRPr/>
              </a:pPr>
              <a:t>‹#›</a:t>
            </a:fld>
            <a:endParaRPr lang="en-US" altLang="en-US"/>
          </a:p>
        </p:txBody>
      </p:sp>
    </p:spTree>
    <p:extLst>
      <p:ext uri="{BB962C8B-B14F-4D97-AF65-F5344CB8AC3E}">
        <p14:creationId xmlns:p14="http://schemas.microsoft.com/office/powerpoint/2010/main" val="1850358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E125936-FDDC-8447-9505-311A3EA77F4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59277FE-B460-5745-8D94-C4EB4FE3678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3734E0D-7CFF-644E-AA8D-9443A149BE83}"/>
              </a:ext>
            </a:extLst>
          </p:cNvPr>
          <p:cNvSpPr>
            <a:spLocks noGrp="1" noChangeArrowheads="1"/>
          </p:cNvSpPr>
          <p:nvPr>
            <p:ph type="sldNum" sz="quarter" idx="12"/>
          </p:nvPr>
        </p:nvSpPr>
        <p:spPr>
          <a:ln/>
        </p:spPr>
        <p:txBody>
          <a:bodyPr/>
          <a:lstStyle>
            <a:lvl1pPr>
              <a:defRPr/>
            </a:lvl1pPr>
          </a:lstStyle>
          <a:p>
            <a:pPr>
              <a:defRPr/>
            </a:pPr>
            <a:fld id="{5AD12342-8862-644C-8BBB-784398B83B77}" type="slidenum">
              <a:rPr lang="en-US" altLang="en-US"/>
              <a:pPr>
                <a:defRPr/>
              </a:pPr>
              <a:t>‹#›</a:t>
            </a:fld>
            <a:endParaRPr lang="en-US" altLang="en-US"/>
          </a:p>
        </p:txBody>
      </p:sp>
    </p:spTree>
    <p:extLst>
      <p:ext uri="{BB962C8B-B14F-4D97-AF65-F5344CB8AC3E}">
        <p14:creationId xmlns:p14="http://schemas.microsoft.com/office/powerpoint/2010/main" val="80977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069ED38-063D-2841-81B8-3F981BF64E7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822DD4D-1A2F-4048-8639-C5D3C157E7E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B3FA65E-01C4-FB48-B988-79C33C4A77D6}"/>
              </a:ext>
            </a:extLst>
          </p:cNvPr>
          <p:cNvSpPr>
            <a:spLocks noGrp="1" noChangeArrowheads="1"/>
          </p:cNvSpPr>
          <p:nvPr>
            <p:ph type="sldNum" sz="quarter" idx="12"/>
          </p:nvPr>
        </p:nvSpPr>
        <p:spPr>
          <a:ln/>
        </p:spPr>
        <p:txBody>
          <a:bodyPr/>
          <a:lstStyle>
            <a:lvl1pPr>
              <a:defRPr/>
            </a:lvl1pPr>
          </a:lstStyle>
          <a:p>
            <a:pPr>
              <a:defRPr/>
            </a:pPr>
            <a:fld id="{6FCB18C3-B8BC-8A41-B8E8-C17DB6A1C6D3}" type="slidenum">
              <a:rPr lang="en-US" altLang="en-US"/>
              <a:pPr>
                <a:defRPr/>
              </a:pPr>
              <a:t>‹#›</a:t>
            </a:fld>
            <a:endParaRPr lang="en-US" altLang="en-US"/>
          </a:p>
        </p:txBody>
      </p:sp>
    </p:spTree>
    <p:extLst>
      <p:ext uri="{BB962C8B-B14F-4D97-AF65-F5344CB8AC3E}">
        <p14:creationId xmlns:p14="http://schemas.microsoft.com/office/powerpoint/2010/main" val="1778994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21"/>
        <p:cNvGrpSpPr/>
        <p:nvPr/>
      </p:nvGrpSpPr>
      <p:grpSpPr>
        <a:xfrm>
          <a:off x="0" y="0"/>
          <a:ext cx="0" cy="0"/>
          <a:chOff x="0" y="0"/>
          <a:chExt cx="0" cy="0"/>
        </a:xfrm>
      </p:grpSpPr>
      <p:sp>
        <p:nvSpPr>
          <p:cNvPr id="22" name="Google Shape;22;p21"/>
          <p:cNvSpPr txBox="1">
            <a:spLocks noGrp="1"/>
          </p:cNvSpPr>
          <p:nvPr>
            <p:ph type="ctrTitle"/>
          </p:nvPr>
        </p:nvSpPr>
        <p:spPr>
          <a:xfrm>
            <a:off x="513159" y="685800"/>
            <a:ext cx="6000750" cy="297180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8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1"/>
          <p:cNvSpPr txBox="1">
            <a:spLocks noGrp="1"/>
          </p:cNvSpPr>
          <p:nvPr>
            <p:ph type="subTitle" idx="1"/>
          </p:nvPr>
        </p:nvSpPr>
        <p:spPr>
          <a:xfrm>
            <a:off x="513159" y="3843868"/>
            <a:ext cx="4800600" cy="194733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15"/>
              </a:spcBef>
              <a:spcAft>
                <a:spcPts val="0"/>
              </a:spcAft>
              <a:buSzPts val="1680"/>
              <a:buNone/>
              <a:defRPr sz="1575">
                <a:solidFill>
                  <a:srgbClr val="0F486F"/>
                </a:solidFill>
              </a:defRPr>
            </a:lvl1pPr>
            <a:lvl2pPr lvl="1" algn="ctr">
              <a:lnSpc>
                <a:spcPct val="100000"/>
              </a:lnSpc>
              <a:spcBef>
                <a:spcPts val="450"/>
              </a:spcBef>
              <a:spcAft>
                <a:spcPts val="0"/>
              </a:spcAft>
              <a:buSzPts val="1440"/>
              <a:buNone/>
              <a:defRPr>
                <a:solidFill>
                  <a:schemeClr val="lt1"/>
                </a:solidFill>
              </a:defRPr>
            </a:lvl2pPr>
            <a:lvl3pPr lvl="2" algn="ctr">
              <a:lnSpc>
                <a:spcPct val="100000"/>
              </a:lnSpc>
              <a:spcBef>
                <a:spcPts val="450"/>
              </a:spcBef>
              <a:spcAft>
                <a:spcPts val="0"/>
              </a:spcAft>
              <a:buSzPts val="1280"/>
              <a:buNone/>
              <a:defRPr>
                <a:solidFill>
                  <a:schemeClr val="lt1"/>
                </a:solidFill>
              </a:defRPr>
            </a:lvl3pPr>
            <a:lvl4pPr lvl="3" algn="ctr">
              <a:lnSpc>
                <a:spcPct val="100000"/>
              </a:lnSpc>
              <a:spcBef>
                <a:spcPts val="450"/>
              </a:spcBef>
              <a:spcAft>
                <a:spcPts val="0"/>
              </a:spcAft>
              <a:buSzPts val="1120"/>
              <a:buNone/>
              <a:defRPr>
                <a:solidFill>
                  <a:schemeClr val="lt1"/>
                </a:solidFill>
              </a:defRPr>
            </a:lvl4pPr>
            <a:lvl5pPr lvl="4" algn="ctr">
              <a:lnSpc>
                <a:spcPct val="100000"/>
              </a:lnSpc>
              <a:spcBef>
                <a:spcPts val="450"/>
              </a:spcBef>
              <a:spcAft>
                <a:spcPts val="0"/>
              </a:spcAft>
              <a:buSzPts val="1120"/>
              <a:buNone/>
              <a:defRPr>
                <a:solidFill>
                  <a:schemeClr val="lt1"/>
                </a:solidFill>
              </a:defRPr>
            </a:lvl5pPr>
            <a:lvl6pPr lvl="5" algn="ctr">
              <a:lnSpc>
                <a:spcPct val="100000"/>
              </a:lnSpc>
              <a:spcBef>
                <a:spcPts val="450"/>
              </a:spcBef>
              <a:spcAft>
                <a:spcPts val="0"/>
              </a:spcAft>
              <a:buSzPts val="1120"/>
              <a:buNone/>
              <a:defRPr>
                <a:solidFill>
                  <a:schemeClr val="lt1"/>
                </a:solidFill>
              </a:defRPr>
            </a:lvl6pPr>
            <a:lvl7pPr lvl="6" algn="ctr">
              <a:lnSpc>
                <a:spcPct val="100000"/>
              </a:lnSpc>
              <a:spcBef>
                <a:spcPts val="450"/>
              </a:spcBef>
              <a:spcAft>
                <a:spcPts val="0"/>
              </a:spcAft>
              <a:buSzPts val="1120"/>
              <a:buNone/>
              <a:defRPr>
                <a:solidFill>
                  <a:schemeClr val="lt1"/>
                </a:solidFill>
              </a:defRPr>
            </a:lvl7pPr>
            <a:lvl8pPr lvl="7" algn="ctr">
              <a:lnSpc>
                <a:spcPct val="100000"/>
              </a:lnSpc>
              <a:spcBef>
                <a:spcPts val="450"/>
              </a:spcBef>
              <a:spcAft>
                <a:spcPts val="0"/>
              </a:spcAft>
              <a:buSzPts val="1120"/>
              <a:buNone/>
              <a:defRPr>
                <a:solidFill>
                  <a:schemeClr val="lt1"/>
                </a:solidFill>
              </a:defRPr>
            </a:lvl8pPr>
            <a:lvl9pPr lvl="8" algn="ctr">
              <a:lnSpc>
                <a:spcPct val="100000"/>
              </a:lnSpc>
              <a:spcBef>
                <a:spcPts val="450"/>
              </a:spcBef>
              <a:spcAft>
                <a:spcPts val="450"/>
              </a:spcAft>
              <a:buSzPts val="1120"/>
              <a:buNone/>
              <a:defRPr>
                <a:solidFill>
                  <a:schemeClr val="lt1"/>
                </a:solidFill>
              </a:defRPr>
            </a:lvl9pPr>
          </a:lstStyle>
          <a:p>
            <a:endParaRPr/>
          </a:p>
        </p:txBody>
      </p:sp>
      <p:sp>
        <p:nvSpPr>
          <p:cNvPr id="24" name="Google Shape;24;p21"/>
          <p:cNvSpPr txBox="1">
            <a:spLocks noGrp="1"/>
          </p:cNvSpPr>
          <p:nvPr>
            <p:ph type="dt" idx="10"/>
          </p:nvPr>
        </p:nvSpPr>
        <p:spPr>
          <a:xfrm>
            <a:off x="7428309" y="6172201"/>
            <a:ext cx="120015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513159" y="6172201"/>
            <a:ext cx="565785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7772400" y="5578476"/>
            <a:ext cx="856684"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cxnSp>
        <p:nvCxnSpPr>
          <p:cNvPr id="27" name="Google Shape;27;p21"/>
          <p:cNvCxnSpPr/>
          <p:nvPr/>
        </p:nvCxnSpPr>
        <p:spPr>
          <a:xfrm flipH="1">
            <a:off x="6171009" y="8467"/>
            <a:ext cx="2857500" cy="3810000"/>
          </a:xfrm>
          <a:prstGeom prst="straightConnector1">
            <a:avLst/>
          </a:prstGeom>
          <a:noFill/>
          <a:ln w="12700" cap="flat" cmpd="sng">
            <a:solidFill>
              <a:schemeClr val="lt1"/>
            </a:solidFill>
            <a:prstDash val="solid"/>
            <a:round/>
            <a:headEnd type="none" w="sm" len="sm"/>
            <a:tailEnd type="none" w="sm" len="sm"/>
          </a:ln>
        </p:spPr>
      </p:cxnSp>
      <p:cxnSp>
        <p:nvCxnSpPr>
          <p:cNvPr id="28" name="Google Shape;28;p21"/>
          <p:cNvCxnSpPr/>
          <p:nvPr/>
        </p:nvCxnSpPr>
        <p:spPr>
          <a:xfrm flipH="1">
            <a:off x="4581128" y="91546"/>
            <a:ext cx="4560491" cy="6080655"/>
          </a:xfrm>
          <a:prstGeom prst="straightConnector1">
            <a:avLst/>
          </a:prstGeom>
          <a:noFill/>
          <a:ln w="12700" cap="flat" cmpd="sng">
            <a:solidFill>
              <a:schemeClr val="lt1"/>
            </a:solidFill>
            <a:prstDash val="solid"/>
            <a:round/>
            <a:headEnd type="none" w="sm" len="sm"/>
            <a:tailEnd type="none" w="sm" len="sm"/>
          </a:ln>
        </p:spPr>
      </p:cxnSp>
      <p:cxnSp>
        <p:nvCxnSpPr>
          <p:cNvPr id="29" name="Google Shape;29;p21"/>
          <p:cNvCxnSpPr/>
          <p:nvPr/>
        </p:nvCxnSpPr>
        <p:spPr>
          <a:xfrm flipH="1">
            <a:off x="5426869" y="228600"/>
            <a:ext cx="3714750" cy="4953000"/>
          </a:xfrm>
          <a:prstGeom prst="straightConnector1">
            <a:avLst/>
          </a:prstGeom>
          <a:noFill/>
          <a:ln w="12700" cap="flat" cmpd="sng">
            <a:solidFill>
              <a:schemeClr val="lt1"/>
            </a:solidFill>
            <a:prstDash val="solid"/>
            <a:round/>
            <a:headEnd type="none" w="sm" len="sm"/>
            <a:tailEnd type="none" w="sm" len="sm"/>
          </a:ln>
        </p:spPr>
      </p:cxnSp>
      <p:cxnSp>
        <p:nvCxnSpPr>
          <p:cNvPr id="30" name="Google Shape;30;p21"/>
          <p:cNvCxnSpPr/>
          <p:nvPr/>
        </p:nvCxnSpPr>
        <p:spPr>
          <a:xfrm flipH="1">
            <a:off x="5501878" y="32279"/>
            <a:ext cx="3639742" cy="4852989"/>
          </a:xfrm>
          <a:prstGeom prst="straightConnector1">
            <a:avLst/>
          </a:prstGeom>
          <a:noFill/>
          <a:ln w="31750" cap="flat" cmpd="sng">
            <a:solidFill>
              <a:schemeClr val="lt1"/>
            </a:solidFill>
            <a:prstDash val="solid"/>
            <a:round/>
            <a:headEnd type="none" w="sm" len="sm"/>
            <a:tailEnd type="none" w="sm" len="sm"/>
          </a:ln>
        </p:spPr>
      </p:cxnSp>
      <p:cxnSp>
        <p:nvCxnSpPr>
          <p:cNvPr id="31" name="Google Shape;31;p21"/>
          <p:cNvCxnSpPr/>
          <p:nvPr/>
        </p:nvCxnSpPr>
        <p:spPr>
          <a:xfrm flipH="1">
            <a:off x="5884070" y="609602"/>
            <a:ext cx="3257549" cy="4343399"/>
          </a:xfrm>
          <a:prstGeom prst="straightConnector1">
            <a:avLst/>
          </a:prstGeom>
          <a:noFill/>
          <a:ln w="31750" cap="flat" cmpd="sng">
            <a:solidFill>
              <a:schemeClr val="lt1"/>
            </a:solidFill>
            <a:prstDash val="solid"/>
            <a:round/>
            <a:headEnd type="none" w="sm" len="sm"/>
            <a:tailEnd type="none" w="sm" len="sm"/>
          </a:ln>
        </p:spPr>
      </p:cxnSp>
    </p:spTree>
    <p:extLst>
      <p:ext uri="{BB962C8B-B14F-4D97-AF65-F5344CB8AC3E}">
        <p14:creationId xmlns:p14="http://schemas.microsoft.com/office/powerpoint/2010/main" val="2573534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513159" y="4487333"/>
            <a:ext cx="64008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2"/>
          <p:cNvSpPr txBox="1">
            <a:spLocks noGrp="1"/>
          </p:cNvSpPr>
          <p:nvPr>
            <p:ph type="body" idx="1"/>
          </p:nvPr>
        </p:nvSpPr>
        <p:spPr>
          <a:xfrm>
            <a:off x="513159" y="685801"/>
            <a:ext cx="6400800" cy="3615267"/>
          </a:xfrm>
          <a:prstGeom prst="rect">
            <a:avLst/>
          </a:prstGeom>
          <a:noFill/>
          <a:ln>
            <a:noFill/>
          </a:ln>
        </p:spPr>
        <p:txBody>
          <a:bodyPr spcFirstLastPara="1" wrap="square" lIns="91425" tIns="45700" rIns="91425" bIns="45700" anchor="ctr" anchorCtr="0">
            <a:normAutofit/>
          </a:bodyPr>
          <a:lstStyle>
            <a:lvl1pPr marL="342900" lvl="0" indent="-240030" algn="l">
              <a:lnSpc>
                <a:spcPct val="100000"/>
              </a:lnSpc>
              <a:spcBef>
                <a:spcPts val="270"/>
              </a:spcBef>
              <a:spcAft>
                <a:spcPts val="0"/>
              </a:spcAft>
              <a:buSzPts val="1440"/>
              <a:buChar char="▶"/>
              <a:defRPr/>
            </a:lvl1pPr>
            <a:lvl2pPr marL="685800" lvl="1" indent="-240030" algn="l">
              <a:lnSpc>
                <a:spcPct val="100000"/>
              </a:lnSpc>
              <a:spcBef>
                <a:spcPts val="450"/>
              </a:spcBef>
              <a:spcAft>
                <a:spcPts val="0"/>
              </a:spcAft>
              <a:buSzPts val="1440"/>
              <a:buChar char="▶"/>
              <a:defRPr/>
            </a:lvl2pPr>
            <a:lvl3pPr marL="1028700" lvl="2" indent="-240029" algn="l">
              <a:lnSpc>
                <a:spcPct val="100000"/>
              </a:lnSpc>
              <a:spcBef>
                <a:spcPts val="450"/>
              </a:spcBef>
              <a:spcAft>
                <a:spcPts val="0"/>
              </a:spcAft>
              <a:buSzPts val="1440"/>
              <a:buChar char="▶"/>
              <a:defRPr/>
            </a:lvl3pPr>
            <a:lvl4pPr marL="1371600" lvl="3" indent="-240029" algn="l">
              <a:lnSpc>
                <a:spcPct val="100000"/>
              </a:lnSpc>
              <a:spcBef>
                <a:spcPts val="450"/>
              </a:spcBef>
              <a:spcAft>
                <a:spcPts val="0"/>
              </a:spcAft>
              <a:buSzPts val="1440"/>
              <a:buChar char="▶"/>
              <a:defRPr/>
            </a:lvl4pPr>
            <a:lvl5pPr marL="1714500" lvl="4" indent="-240029" algn="l">
              <a:lnSpc>
                <a:spcPct val="100000"/>
              </a:lnSpc>
              <a:spcBef>
                <a:spcPts val="450"/>
              </a:spcBef>
              <a:spcAft>
                <a:spcPts val="0"/>
              </a:spcAft>
              <a:buSzPts val="1440"/>
              <a:buChar char="▶"/>
              <a:defRPr/>
            </a:lvl5pPr>
            <a:lvl6pPr marL="2057400" lvl="5" indent="-240029" algn="l">
              <a:lnSpc>
                <a:spcPct val="100000"/>
              </a:lnSpc>
              <a:spcBef>
                <a:spcPts val="450"/>
              </a:spcBef>
              <a:spcAft>
                <a:spcPts val="0"/>
              </a:spcAft>
              <a:buSzPts val="1440"/>
              <a:buChar char="▶"/>
              <a:defRPr/>
            </a:lvl6pPr>
            <a:lvl7pPr marL="2400300" lvl="6" indent="-240029" algn="l">
              <a:lnSpc>
                <a:spcPct val="100000"/>
              </a:lnSpc>
              <a:spcBef>
                <a:spcPts val="450"/>
              </a:spcBef>
              <a:spcAft>
                <a:spcPts val="0"/>
              </a:spcAft>
              <a:buSzPts val="1440"/>
              <a:buChar char="▶"/>
              <a:defRPr/>
            </a:lvl7pPr>
            <a:lvl8pPr marL="2743200" lvl="7" indent="-240030" algn="l">
              <a:lnSpc>
                <a:spcPct val="100000"/>
              </a:lnSpc>
              <a:spcBef>
                <a:spcPts val="450"/>
              </a:spcBef>
              <a:spcAft>
                <a:spcPts val="0"/>
              </a:spcAft>
              <a:buSzPts val="1440"/>
              <a:buChar char="▶"/>
              <a:defRPr/>
            </a:lvl8pPr>
            <a:lvl9pPr marL="3086100" lvl="8" indent="-240030" algn="l">
              <a:lnSpc>
                <a:spcPct val="100000"/>
              </a:lnSpc>
              <a:spcBef>
                <a:spcPts val="450"/>
              </a:spcBef>
              <a:spcAft>
                <a:spcPts val="450"/>
              </a:spcAft>
              <a:buSzPts val="1440"/>
              <a:buChar char="▶"/>
              <a:defRPr/>
            </a:lvl9pPr>
          </a:lstStyle>
          <a:p>
            <a:endParaRPr/>
          </a:p>
        </p:txBody>
      </p:sp>
      <p:sp>
        <p:nvSpPr>
          <p:cNvPr id="35" name="Google Shape;35;p22"/>
          <p:cNvSpPr txBox="1">
            <a:spLocks noGrp="1"/>
          </p:cNvSpPr>
          <p:nvPr>
            <p:ph type="dt" idx="10"/>
          </p:nvPr>
        </p:nvSpPr>
        <p:spPr>
          <a:xfrm>
            <a:off x="7428309" y="6172201"/>
            <a:ext cx="120015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2"/>
          <p:cNvSpPr txBox="1">
            <a:spLocks noGrp="1"/>
          </p:cNvSpPr>
          <p:nvPr>
            <p:ph type="ftr" idx="11"/>
          </p:nvPr>
        </p:nvSpPr>
        <p:spPr>
          <a:xfrm>
            <a:off x="513159" y="6172201"/>
            <a:ext cx="565785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2"/>
          <p:cNvSpPr txBox="1">
            <a:spLocks noGrp="1"/>
          </p:cNvSpPr>
          <p:nvPr>
            <p:ph type="sldNum" idx="12"/>
          </p:nvPr>
        </p:nvSpPr>
        <p:spPr>
          <a:xfrm>
            <a:off x="7772400" y="5578476"/>
            <a:ext cx="856684"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53357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8"/>
        <p:cNvGrpSpPr/>
        <p:nvPr/>
      </p:nvGrpSpPr>
      <p:grpSpPr>
        <a:xfrm>
          <a:off x="0" y="0"/>
          <a:ext cx="0" cy="0"/>
          <a:chOff x="0" y="0"/>
          <a:chExt cx="0" cy="0"/>
        </a:xfrm>
      </p:grpSpPr>
      <p:sp>
        <p:nvSpPr>
          <p:cNvPr id="39" name="Google Shape;39;p23"/>
          <p:cNvSpPr txBox="1">
            <a:spLocks noGrp="1"/>
          </p:cNvSpPr>
          <p:nvPr>
            <p:ph type="title"/>
          </p:nvPr>
        </p:nvSpPr>
        <p:spPr>
          <a:xfrm>
            <a:off x="513159" y="4487333"/>
            <a:ext cx="64008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
          <p:cNvSpPr txBox="1">
            <a:spLocks noGrp="1"/>
          </p:cNvSpPr>
          <p:nvPr>
            <p:ph type="dt" idx="10"/>
          </p:nvPr>
        </p:nvSpPr>
        <p:spPr>
          <a:xfrm>
            <a:off x="7428309" y="6172201"/>
            <a:ext cx="120015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3"/>
          <p:cNvSpPr txBox="1">
            <a:spLocks noGrp="1"/>
          </p:cNvSpPr>
          <p:nvPr>
            <p:ph type="ftr" idx="11"/>
          </p:nvPr>
        </p:nvSpPr>
        <p:spPr>
          <a:xfrm>
            <a:off x="513159" y="6172201"/>
            <a:ext cx="565785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3"/>
          <p:cNvSpPr txBox="1">
            <a:spLocks noGrp="1"/>
          </p:cNvSpPr>
          <p:nvPr>
            <p:ph type="sldNum" idx="12"/>
          </p:nvPr>
        </p:nvSpPr>
        <p:spPr>
          <a:xfrm>
            <a:off x="7772400" y="5578476"/>
            <a:ext cx="856684"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510888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
        <p:cNvGrpSpPr/>
        <p:nvPr/>
      </p:nvGrpSpPr>
      <p:grpSpPr>
        <a:xfrm>
          <a:off x="0" y="0"/>
          <a:ext cx="0" cy="0"/>
          <a:chOff x="0" y="0"/>
          <a:chExt cx="0" cy="0"/>
        </a:xfrm>
      </p:grpSpPr>
      <p:sp>
        <p:nvSpPr>
          <p:cNvPr id="44" name="Google Shape;44;p24"/>
          <p:cNvSpPr txBox="1">
            <a:spLocks noGrp="1"/>
          </p:cNvSpPr>
          <p:nvPr>
            <p:ph type="title"/>
          </p:nvPr>
        </p:nvSpPr>
        <p:spPr>
          <a:xfrm>
            <a:off x="513159" y="4487333"/>
            <a:ext cx="64008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4"/>
          <p:cNvSpPr txBox="1">
            <a:spLocks noGrp="1"/>
          </p:cNvSpPr>
          <p:nvPr>
            <p:ph type="body" idx="1"/>
          </p:nvPr>
        </p:nvSpPr>
        <p:spPr>
          <a:xfrm>
            <a:off x="513159" y="685801"/>
            <a:ext cx="3703241" cy="3615267"/>
          </a:xfrm>
          <a:prstGeom prst="rect">
            <a:avLst/>
          </a:prstGeom>
          <a:noFill/>
          <a:ln>
            <a:noFill/>
          </a:ln>
        </p:spPr>
        <p:txBody>
          <a:bodyPr spcFirstLastPara="1" wrap="square" lIns="91425" tIns="45700" rIns="91425" bIns="45700" anchor="ctr" anchorCtr="0">
            <a:normAutofit/>
          </a:bodyPr>
          <a:lstStyle>
            <a:lvl1pPr marL="342900" lvl="0" indent="-240030" algn="l">
              <a:lnSpc>
                <a:spcPct val="100000"/>
              </a:lnSpc>
              <a:spcBef>
                <a:spcPts val="270"/>
              </a:spcBef>
              <a:spcAft>
                <a:spcPts val="0"/>
              </a:spcAft>
              <a:buSzPts val="1440"/>
              <a:buChar char="▶"/>
              <a:defRPr/>
            </a:lvl1pPr>
            <a:lvl2pPr marL="685800" lvl="1" indent="-240030" algn="l">
              <a:lnSpc>
                <a:spcPct val="100000"/>
              </a:lnSpc>
              <a:spcBef>
                <a:spcPts val="450"/>
              </a:spcBef>
              <a:spcAft>
                <a:spcPts val="0"/>
              </a:spcAft>
              <a:buSzPts val="1440"/>
              <a:buChar char="▶"/>
              <a:defRPr/>
            </a:lvl2pPr>
            <a:lvl3pPr marL="1028700" lvl="2" indent="-240029" algn="l">
              <a:lnSpc>
                <a:spcPct val="100000"/>
              </a:lnSpc>
              <a:spcBef>
                <a:spcPts val="450"/>
              </a:spcBef>
              <a:spcAft>
                <a:spcPts val="0"/>
              </a:spcAft>
              <a:buSzPts val="1440"/>
              <a:buChar char="▶"/>
              <a:defRPr/>
            </a:lvl3pPr>
            <a:lvl4pPr marL="1371600" lvl="3" indent="-240029" algn="l">
              <a:lnSpc>
                <a:spcPct val="100000"/>
              </a:lnSpc>
              <a:spcBef>
                <a:spcPts val="450"/>
              </a:spcBef>
              <a:spcAft>
                <a:spcPts val="0"/>
              </a:spcAft>
              <a:buSzPts val="1440"/>
              <a:buChar char="▶"/>
              <a:defRPr/>
            </a:lvl4pPr>
            <a:lvl5pPr marL="1714500" lvl="4" indent="-240029" algn="l">
              <a:lnSpc>
                <a:spcPct val="100000"/>
              </a:lnSpc>
              <a:spcBef>
                <a:spcPts val="450"/>
              </a:spcBef>
              <a:spcAft>
                <a:spcPts val="0"/>
              </a:spcAft>
              <a:buSzPts val="1440"/>
              <a:buChar char="▶"/>
              <a:defRPr/>
            </a:lvl5pPr>
            <a:lvl6pPr marL="2057400" lvl="5" indent="-240029" algn="l">
              <a:lnSpc>
                <a:spcPct val="100000"/>
              </a:lnSpc>
              <a:spcBef>
                <a:spcPts val="450"/>
              </a:spcBef>
              <a:spcAft>
                <a:spcPts val="0"/>
              </a:spcAft>
              <a:buSzPts val="1440"/>
              <a:buChar char="▶"/>
              <a:defRPr/>
            </a:lvl6pPr>
            <a:lvl7pPr marL="2400300" lvl="6" indent="-240029" algn="l">
              <a:lnSpc>
                <a:spcPct val="100000"/>
              </a:lnSpc>
              <a:spcBef>
                <a:spcPts val="450"/>
              </a:spcBef>
              <a:spcAft>
                <a:spcPts val="0"/>
              </a:spcAft>
              <a:buSzPts val="1440"/>
              <a:buChar char="▶"/>
              <a:defRPr/>
            </a:lvl7pPr>
            <a:lvl8pPr marL="2743200" lvl="7" indent="-240030" algn="l">
              <a:lnSpc>
                <a:spcPct val="100000"/>
              </a:lnSpc>
              <a:spcBef>
                <a:spcPts val="450"/>
              </a:spcBef>
              <a:spcAft>
                <a:spcPts val="0"/>
              </a:spcAft>
              <a:buSzPts val="1440"/>
              <a:buChar char="▶"/>
              <a:defRPr/>
            </a:lvl8pPr>
            <a:lvl9pPr marL="3086100" lvl="8" indent="-240030" algn="l">
              <a:lnSpc>
                <a:spcPct val="100000"/>
              </a:lnSpc>
              <a:spcBef>
                <a:spcPts val="450"/>
              </a:spcBef>
              <a:spcAft>
                <a:spcPts val="450"/>
              </a:spcAft>
              <a:buSzPts val="1440"/>
              <a:buChar char="▶"/>
              <a:defRPr/>
            </a:lvl9pPr>
          </a:lstStyle>
          <a:p>
            <a:endParaRPr/>
          </a:p>
        </p:txBody>
      </p:sp>
      <p:sp>
        <p:nvSpPr>
          <p:cNvPr id="46" name="Google Shape;46;p24"/>
          <p:cNvSpPr txBox="1">
            <a:spLocks noGrp="1"/>
          </p:cNvSpPr>
          <p:nvPr>
            <p:ph type="body" idx="2"/>
          </p:nvPr>
        </p:nvSpPr>
        <p:spPr>
          <a:xfrm>
            <a:off x="4356100" y="685801"/>
            <a:ext cx="3700859" cy="3615266"/>
          </a:xfrm>
          <a:prstGeom prst="rect">
            <a:avLst/>
          </a:prstGeom>
          <a:noFill/>
          <a:ln>
            <a:noFill/>
          </a:ln>
        </p:spPr>
        <p:txBody>
          <a:bodyPr spcFirstLastPara="1" wrap="square" lIns="91425" tIns="45700" rIns="91425" bIns="45700" anchor="ctr" anchorCtr="0">
            <a:normAutofit/>
          </a:bodyPr>
          <a:lstStyle>
            <a:lvl1pPr marL="342900" lvl="0" indent="-240030" algn="l">
              <a:lnSpc>
                <a:spcPct val="100000"/>
              </a:lnSpc>
              <a:spcBef>
                <a:spcPts val="270"/>
              </a:spcBef>
              <a:spcAft>
                <a:spcPts val="0"/>
              </a:spcAft>
              <a:buSzPts val="1440"/>
              <a:buChar char="▶"/>
              <a:defRPr/>
            </a:lvl1pPr>
            <a:lvl2pPr marL="685800" lvl="1" indent="-240030" algn="l">
              <a:lnSpc>
                <a:spcPct val="100000"/>
              </a:lnSpc>
              <a:spcBef>
                <a:spcPts val="450"/>
              </a:spcBef>
              <a:spcAft>
                <a:spcPts val="0"/>
              </a:spcAft>
              <a:buSzPts val="1440"/>
              <a:buChar char="▶"/>
              <a:defRPr/>
            </a:lvl2pPr>
            <a:lvl3pPr marL="1028700" lvl="2" indent="-240029" algn="l">
              <a:lnSpc>
                <a:spcPct val="100000"/>
              </a:lnSpc>
              <a:spcBef>
                <a:spcPts val="450"/>
              </a:spcBef>
              <a:spcAft>
                <a:spcPts val="0"/>
              </a:spcAft>
              <a:buSzPts val="1440"/>
              <a:buChar char="▶"/>
              <a:defRPr/>
            </a:lvl3pPr>
            <a:lvl4pPr marL="1371600" lvl="3" indent="-240029" algn="l">
              <a:lnSpc>
                <a:spcPct val="100000"/>
              </a:lnSpc>
              <a:spcBef>
                <a:spcPts val="450"/>
              </a:spcBef>
              <a:spcAft>
                <a:spcPts val="0"/>
              </a:spcAft>
              <a:buSzPts val="1440"/>
              <a:buChar char="▶"/>
              <a:defRPr/>
            </a:lvl4pPr>
            <a:lvl5pPr marL="1714500" lvl="4" indent="-240029" algn="l">
              <a:lnSpc>
                <a:spcPct val="100000"/>
              </a:lnSpc>
              <a:spcBef>
                <a:spcPts val="450"/>
              </a:spcBef>
              <a:spcAft>
                <a:spcPts val="0"/>
              </a:spcAft>
              <a:buSzPts val="1440"/>
              <a:buChar char="▶"/>
              <a:defRPr/>
            </a:lvl5pPr>
            <a:lvl6pPr marL="2057400" lvl="5" indent="-240029" algn="l">
              <a:lnSpc>
                <a:spcPct val="100000"/>
              </a:lnSpc>
              <a:spcBef>
                <a:spcPts val="450"/>
              </a:spcBef>
              <a:spcAft>
                <a:spcPts val="0"/>
              </a:spcAft>
              <a:buSzPts val="1440"/>
              <a:buChar char="▶"/>
              <a:defRPr/>
            </a:lvl6pPr>
            <a:lvl7pPr marL="2400300" lvl="6" indent="-240029" algn="l">
              <a:lnSpc>
                <a:spcPct val="100000"/>
              </a:lnSpc>
              <a:spcBef>
                <a:spcPts val="450"/>
              </a:spcBef>
              <a:spcAft>
                <a:spcPts val="0"/>
              </a:spcAft>
              <a:buSzPts val="1440"/>
              <a:buChar char="▶"/>
              <a:defRPr/>
            </a:lvl7pPr>
            <a:lvl8pPr marL="2743200" lvl="7" indent="-240030" algn="l">
              <a:lnSpc>
                <a:spcPct val="100000"/>
              </a:lnSpc>
              <a:spcBef>
                <a:spcPts val="450"/>
              </a:spcBef>
              <a:spcAft>
                <a:spcPts val="0"/>
              </a:spcAft>
              <a:buSzPts val="1440"/>
              <a:buChar char="▶"/>
              <a:defRPr/>
            </a:lvl8pPr>
            <a:lvl9pPr marL="3086100" lvl="8" indent="-240030" algn="l">
              <a:lnSpc>
                <a:spcPct val="100000"/>
              </a:lnSpc>
              <a:spcBef>
                <a:spcPts val="450"/>
              </a:spcBef>
              <a:spcAft>
                <a:spcPts val="450"/>
              </a:spcAft>
              <a:buSzPts val="1440"/>
              <a:buChar char="▶"/>
              <a:defRPr/>
            </a:lvl9pPr>
          </a:lstStyle>
          <a:p>
            <a:endParaRPr/>
          </a:p>
        </p:txBody>
      </p:sp>
      <p:sp>
        <p:nvSpPr>
          <p:cNvPr id="47" name="Google Shape;47;p24"/>
          <p:cNvSpPr txBox="1">
            <a:spLocks noGrp="1"/>
          </p:cNvSpPr>
          <p:nvPr>
            <p:ph type="dt" idx="10"/>
          </p:nvPr>
        </p:nvSpPr>
        <p:spPr>
          <a:xfrm>
            <a:off x="7428309" y="6172201"/>
            <a:ext cx="120015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4"/>
          <p:cNvSpPr txBox="1">
            <a:spLocks noGrp="1"/>
          </p:cNvSpPr>
          <p:nvPr>
            <p:ph type="ftr" idx="11"/>
          </p:nvPr>
        </p:nvSpPr>
        <p:spPr>
          <a:xfrm>
            <a:off x="513159" y="6172201"/>
            <a:ext cx="565785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4"/>
          <p:cNvSpPr txBox="1">
            <a:spLocks noGrp="1"/>
          </p:cNvSpPr>
          <p:nvPr>
            <p:ph type="sldNum" idx="12"/>
          </p:nvPr>
        </p:nvSpPr>
        <p:spPr>
          <a:xfrm>
            <a:off x="7772400" y="5578476"/>
            <a:ext cx="856684"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543080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0"/>
        <p:cNvGrpSpPr/>
        <p:nvPr/>
      </p:nvGrpSpPr>
      <p:grpSpPr>
        <a:xfrm>
          <a:off x="0" y="0"/>
          <a:ext cx="0" cy="0"/>
          <a:chOff x="0" y="0"/>
          <a:chExt cx="0" cy="0"/>
        </a:xfrm>
      </p:grpSpPr>
      <p:sp>
        <p:nvSpPr>
          <p:cNvPr id="51" name="Google Shape;51;p25"/>
          <p:cNvSpPr txBox="1">
            <a:spLocks noGrp="1"/>
          </p:cNvSpPr>
          <p:nvPr>
            <p:ph type="title"/>
          </p:nvPr>
        </p:nvSpPr>
        <p:spPr>
          <a:xfrm>
            <a:off x="5313759" y="685800"/>
            <a:ext cx="2743200" cy="137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400"/>
              <a:buFont typeface="Century Gothic"/>
              <a:buNone/>
              <a:defRPr sz="1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5"/>
          <p:cNvSpPr txBox="1">
            <a:spLocks noGrp="1"/>
          </p:cNvSpPr>
          <p:nvPr>
            <p:ph type="body" idx="1"/>
          </p:nvPr>
        </p:nvSpPr>
        <p:spPr>
          <a:xfrm>
            <a:off x="513159" y="685800"/>
            <a:ext cx="4457701" cy="5308600"/>
          </a:xfrm>
          <a:prstGeom prst="rect">
            <a:avLst/>
          </a:prstGeom>
          <a:noFill/>
          <a:ln>
            <a:noFill/>
          </a:ln>
        </p:spPr>
        <p:txBody>
          <a:bodyPr spcFirstLastPara="1" wrap="square" lIns="91425" tIns="45700" rIns="91425" bIns="45700" anchor="ctr" anchorCtr="0">
            <a:normAutofit/>
          </a:bodyPr>
          <a:lstStyle>
            <a:lvl1pPr marL="342900" lvl="0" indent="-240030" algn="l">
              <a:lnSpc>
                <a:spcPct val="100000"/>
              </a:lnSpc>
              <a:spcBef>
                <a:spcPts val="270"/>
              </a:spcBef>
              <a:spcAft>
                <a:spcPts val="0"/>
              </a:spcAft>
              <a:buSzPts val="1440"/>
              <a:buChar char="▶"/>
              <a:defRPr/>
            </a:lvl1pPr>
            <a:lvl2pPr marL="685800" lvl="1" indent="-240030" algn="l">
              <a:lnSpc>
                <a:spcPct val="100000"/>
              </a:lnSpc>
              <a:spcBef>
                <a:spcPts val="450"/>
              </a:spcBef>
              <a:spcAft>
                <a:spcPts val="0"/>
              </a:spcAft>
              <a:buSzPts val="1440"/>
              <a:buChar char="▶"/>
              <a:defRPr/>
            </a:lvl2pPr>
            <a:lvl3pPr marL="1028700" lvl="2" indent="-240029" algn="l">
              <a:lnSpc>
                <a:spcPct val="100000"/>
              </a:lnSpc>
              <a:spcBef>
                <a:spcPts val="450"/>
              </a:spcBef>
              <a:spcAft>
                <a:spcPts val="0"/>
              </a:spcAft>
              <a:buSzPts val="1440"/>
              <a:buChar char="▶"/>
              <a:defRPr/>
            </a:lvl3pPr>
            <a:lvl4pPr marL="1371600" lvl="3" indent="-240029" algn="l">
              <a:lnSpc>
                <a:spcPct val="100000"/>
              </a:lnSpc>
              <a:spcBef>
                <a:spcPts val="450"/>
              </a:spcBef>
              <a:spcAft>
                <a:spcPts val="0"/>
              </a:spcAft>
              <a:buSzPts val="1440"/>
              <a:buChar char="▶"/>
              <a:defRPr/>
            </a:lvl4pPr>
            <a:lvl5pPr marL="1714500" lvl="4" indent="-240029" algn="l">
              <a:lnSpc>
                <a:spcPct val="100000"/>
              </a:lnSpc>
              <a:spcBef>
                <a:spcPts val="450"/>
              </a:spcBef>
              <a:spcAft>
                <a:spcPts val="0"/>
              </a:spcAft>
              <a:buSzPts val="1440"/>
              <a:buChar char="▶"/>
              <a:defRPr/>
            </a:lvl5pPr>
            <a:lvl6pPr marL="2057400" lvl="5" indent="-240029" algn="l">
              <a:lnSpc>
                <a:spcPct val="100000"/>
              </a:lnSpc>
              <a:spcBef>
                <a:spcPts val="450"/>
              </a:spcBef>
              <a:spcAft>
                <a:spcPts val="0"/>
              </a:spcAft>
              <a:buSzPts val="1440"/>
              <a:buChar char="▶"/>
              <a:defRPr/>
            </a:lvl6pPr>
            <a:lvl7pPr marL="2400300" lvl="6" indent="-240029" algn="l">
              <a:lnSpc>
                <a:spcPct val="100000"/>
              </a:lnSpc>
              <a:spcBef>
                <a:spcPts val="450"/>
              </a:spcBef>
              <a:spcAft>
                <a:spcPts val="0"/>
              </a:spcAft>
              <a:buSzPts val="1440"/>
              <a:buChar char="▶"/>
              <a:defRPr/>
            </a:lvl7pPr>
            <a:lvl8pPr marL="2743200" lvl="7" indent="-240030" algn="l">
              <a:lnSpc>
                <a:spcPct val="100000"/>
              </a:lnSpc>
              <a:spcBef>
                <a:spcPts val="450"/>
              </a:spcBef>
              <a:spcAft>
                <a:spcPts val="0"/>
              </a:spcAft>
              <a:buSzPts val="1440"/>
              <a:buChar char="▶"/>
              <a:defRPr/>
            </a:lvl8pPr>
            <a:lvl9pPr marL="3086100" lvl="8" indent="-240030" algn="l">
              <a:lnSpc>
                <a:spcPct val="100000"/>
              </a:lnSpc>
              <a:spcBef>
                <a:spcPts val="450"/>
              </a:spcBef>
              <a:spcAft>
                <a:spcPts val="450"/>
              </a:spcAft>
              <a:buSzPts val="1440"/>
              <a:buChar char="▶"/>
              <a:defRPr/>
            </a:lvl9pPr>
          </a:lstStyle>
          <a:p>
            <a:endParaRPr/>
          </a:p>
        </p:txBody>
      </p:sp>
      <p:sp>
        <p:nvSpPr>
          <p:cNvPr id="53" name="Google Shape;53;p25"/>
          <p:cNvSpPr txBox="1">
            <a:spLocks noGrp="1"/>
          </p:cNvSpPr>
          <p:nvPr>
            <p:ph type="body" idx="2"/>
          </p:nvPr>
        </p:nvSpPr>
        <p:spPr>
          <a:xfrm>
            <a:off x="5313759" y="2209800"/>
            <a:ext cx="2743200" cy="2091267"/>
          </a:xfrm>
          <a:prstGeom prst="rect">
            <a:avLst/>
          </a:prstGeom>
          <a:noFill/>
          <a:ln>
            <a:noFill/>
          </a:ln>
        </p:spPr>
        <p:txBody>
          <a:bodyPr spcFirstLastPara="1" wrap="square" lIns="91425" tIns="45700" rIns="91425" bIns="45700" anchor="t" anchorCtr="0">
            <a:normAutofit/>
          </a:bodyPr>
          <a:lstStyle>
            <a:lvl1pPr marL="342900" lvl="0" indent="-171450" algn="l">
              <a:lnSpc>
                <a:spcPct val="100000"/>
              </a:lnSpc>
              <a:spcBef>
                <a:spcPts val="240"/>
              </a:spcBef>
              <a:spcAft>
                <a:spcPts val="0"/>
              </a:spcAft>
              <a:buSzPts val="1280"/>
              <a:buNone/>
              <a:defRPr sz="1200"/>
            </a:lvl1pPr>
            <a:lvl2pPr marL="685800" lvl="1" indent="-171450" algn="l">
              <a:lnSpc>
                <a:spcPct val="100000"/>
              </a:lnSpc>
              <a:spcBef>
                <a:spcPts val="450"/>
              </a:spcBef>
              <a:spcAft>
                <a:spcPts val="0"/>
              </a:spcAft>
              <a:buSzPts val="960"/>
              <a:buNone/>
              <a:defRPr sz="900"/>
            </a:lvl2pPr>
            <a:lvl3pPr marL="1028700" lvl="2" indent="-171450" algn="l">
              <a:lnSpc>
                <a:spcPct val="100000"/>
              </a:lnSpc>
              <a:spcBef>
                <a:spcPts val="450"/>
              </a:spcBef>
              <a:spcAft>
                <a:spcPts val="0"/>
              </a:spcAft>
              <a:buSzPts val="800"/>
              <a:buNone/>
              <a:defRPr sz="750"/>
            </a:lvl3pPr>
            <a:lvl4pPr marL="1371600" lvl="3" indent="-171450" algn="l">
              <a:lnSpc>
                <a:spcPct val="100000"/>
              </a:lnSpc>
              <a:spcBef>
                <a:spcPts val="450"/>
              </a:spcBef>
              <a:spcAft>
                <a:spcPts val="0"/>
              </a:spcAft>
              <a:buSzPts val="720"/>
              <a:buNone/>
              <a:defRPr sz="675"/>
            </a:lvl4pPr>
            <a:lvl5pPr marL="1714500" lvl="4" indent="-171450" algn="l">
              <a:lnSpc>
                <a:spcPct val="100000"/>
              </a:lnSpc>
              <a:spcBef>
                <a:spcPts val="450"/>
              </a:spcBef>
              <a:spcAft>
                <a:spcPts val="0"/>
              </a:spcAft>
              <a:buSzPts val="720"/>
              <a:buNone/>
              <a:defRPr sz="675"/>
            </a:lvl5pPr>
            <a:lvl6pPr marL="2057400" lvl="5" indent="-171450" algn="l">
              <a:lnSpc>
                <a:spcPct val="100000"/>
              </a:lnSpc>
              <a:spcBef>
                <a:spcPts val="450"/>
              </a:spcBef>
              <a:spcAft>
                <a:spcPts val="0"/>
              </a:spcAft>
              <a:buSzPts val="720"/>
              <a:buNone/>
              <a:defRPr sz="675"/>
            </a:lvl6pPr>
            <a:lvl7pPr marL="2400300" lvl="6" indent="-171450" algn="l">
              <a:lnSpc>
                <a:spcPct val="100000"/>
              </a:lnSpc>
              <a:spcBef>
                <a:spcPts val="450"/>
              </a:spcBef>
              <a:spcAft>
                <a:spcPts val="0"/>
              </a:spcAft>
              <a:buSzPts val="720"/>
              <a:buNone/>
              <a:defRPr sz="675"/>
            </a:lvl7pPr>
            <a:lvl8pPr marL="2743200" lvl="7" indent="-171450" algn="l">
              <a:lnSpc>
                <a:spcPct val="100000"/>
              </a:lnSpc>
              <a:spcBef>
                <a:spcPts val="450"/>
              </a:spcBef>
              <a:spcAft>
                <a:spcPts val="0"/>
              </a:spcAft>
              <a:buSzPts val="720"/>
              <a:buNone/>
              <a:defRPr sz="675"/>
            </a:lvl8pPr>
            <a:lvl9pPr marL="3086100" lvl="8" indent="-171450" algn="l">
              <a:lnSpc>
                <a:spcPct val="100000"/>
              </a:lnSpc>
              <a:spcBef>
                <a:spcPts val="450"/>
              </a:spcBef>
              <a:spcAft>
                <a:spcPts val="450"/>
              </a:spcAft>
              <a:buSzPts val="720"/>
              <a:buNone/>
              <a:defRPr sz="675"/>
            </a:lvl9pPr>
          </a:lstStyle>
          <a:p>
            <a:endParaRPr/>
          </a:p>
        </p:txBody>
      </p:sp>
      <p:sp>
        <p:nvSpPr>
          <p:cNvPr id="54" name="Google Shape;54;p25"/>
          <p:cNvSpPr txBox="1">
            <a:spLocks noGrp="1"/>
          </p:cNvSpPr>
          <p:nvPr>
            <p:ph type="dt" idx="10"/>
          </p:nvPr>
        </p:nvSpPr>
        <p:spPr>
          <a:xfrm>
            <a:off x="7428309" y="6172201"/>
            <a:ext cx="120015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5"/>
          <p:cNvSpPr txBox="1">
            <a:spLocks noGrp="1"/>
          </p:cNvSpPr>
          <p:nvPr>
            <p:ph type="ftr" idx="11"/>
          </p:nvPr>
        </p:nvSpPr>
        <p:spPr>
          <a:xfrm>
            <a:off x="513159" y="6172201"/>
            <a:ext cx="565785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5"/>
          <p:cNvSpPr txBox="1">
            <a:spLocks noGrp="1"/>
          </p:cNvSpPr>
          <p:nvPr>
            <p:ph type="sldNum" idx="12"/>
          </p:nvPr>
        </p:nvSpPr>
        <p:spPr>
          <a:xfrm>
            <a:off x="7772400" y="5578476"/>
            <a:ext cx="856684"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918020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57"/>
        <p:cNvGrpSpPr/>
        <p:nvPr/>
      </p:nvGrpSpPr>
      <p:grpSpPr>
        <a:xfrm>
          <a:off x="0" y="0"/>
          <a:ext cx="0" cy="0"/>
          <a:chOff x="0" y="0"/>
          <a:chExt cx="0" cy="0"/>
        </a:xfrm>
      </p:grpSpPr>
    </p:spTree>
    <p:extLst>
      <p:ext uri="{BB962C8B-B14F-4D97-AF65-F5344CB8AC3E}">
        <p14:creationId xmlns:p14="http://schemas.microsoft.com/office/powerpoint/2010/main" val="2280755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513159" y="2006600"/>
            <a:ext cx="6400801" cy="228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Century Gothic"/>
              <a:buNone/>
              <a:defRPr sz="27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513160" y="4495800"/>
            <a:ext cx="6400800" cy="1498600"/>
          </a:xfrm>
          <a:prstGeom prst="rect">
            <a:avLst/>
          </a:prstGeom>
          <a:noFill/>
          <a:ln>
            <a:noFill/>
          </a:ln>
        </p:spPr>
        <p:txBody>
          <a:bodyPr spcFirstLastPara="1" wrap="square" lIns="91425" tIns="45700" rIns="91425" bIns="45700" anchor="t" anchorCtr="0">
            <a:normAutofit/>
          </a:bodyPr>
          <a:lstStyle>
            <a:lvl1pPr marL="342900" lvl="0" indent="-171450" algn="l">
              <a:lnSpc>
                <a:spcPct val="100000"/>
              </a:lnSpc>
              <a:spcBef>
                <a:spcPts val="270"/>
              </a:spcBef>
              <a:spcAft>
                <a:spcPts val="0"/>
              </a:spcAft>
              <a:buSzPts val="1440"/>
              <a:buNone/>
              <a:defRPr sz="1350">
                <a:solidFill>
                  <a:srgbClr val="0F486F"/>
                </a:solidFill>
              </a:defRPr>
            </a:lvl1pPr>
            <a:lvl2pPr marL="685800" lvl="1" indent="-171450" algn="l">
              <a:lnSpc>
                <a:spcPct val="100000"/>
              </a:lnSpc>
              <a:spcBef>
                <a:spcPts val="450"/>
              </a:spcBef>
              <a:spcAft>
                <a:spcPts val="0"/>
              </a:spcAft>
              <a:buSzPts val="1440"/>
              <a:buNone/>
              <a:defRPr sz="1350">
                <a:solidFill>
                  <a:schemeClr val="lt1"/>
                </a:solidFill>
              </a:defRPr>
            </a:lvl2pPr>
            <a:lvl3pPr marL="1028700" lvl="2" indent="-171450" algn="l">
              <a:lnSpc>
                <a:spcPct val="100000"/>
              </a:lnSpc>
              <a:spcBef>
                <a:spcPts val="450"/>
              </a:spcBef>
              <a:spcAft>
                <a:spcPts val="0"/>
              </a:spcAft>
              <a:buSzPts val="1280"/>
              <a:buNone/>
              <a:defRPr sz="1200">
                <a:solidFill>
                  <a:schemeClr val="lt1"/>
                </a:solidFill>
              </a:defRPr>
            </a:lvl3pPr>
            <a:lvl4pPr marL="1371600" lvl="3" indent="-171450" algn="l">
              <a:lnSpc>
                <a:spcPct val="100000"/>
              </a:lnSpc>
              <a:spcBef>
                <a:spcPts val="450"/>
              </a:spcBef>
              <a:spcAft>
                <a:spcPts val="0"/>
              </a:spcAft>
              <a:buSzPts val="1120"/>
              <a:buNone/>
              <a:defRPr sz="1050">
                <a:solidFill>
                  <a:schemeClr val="lt1"/>
                </a:solidFill>
              </a:defRPr>
            </a:lvl4pPr>
            <a:lvl5pPr marL="1714500" lvl="4" indent="-171450" algn="l">
              <a:lnSpc>
                <a:spcPct val="100000"/>
              </a:lnSpc>
              <a:spcBef>
                <a:spcPts val="450"/>
              </a:spcBef>
              <a:spcAft>
                <a:spcPts val="0"/>
              </a:spcAft>
              <a:buSzPts val="1120"/>
              <a:buNone/>
              <a:defRPr sz="1050">
                <a:solidFill>
                  <a:schemeClr val="lt1"/>
                </a:solidFill>
              </a:defRPr>
            </a:lvl5pPr>
            <a:lvl6pPr marL="2057400" lvl="5" indent="-171450" algn="l">
              <a:lnSpc>
                <a:spcPct val="100000"/>
              </a:lnSpc>
              <a:spcBef>
                <a:spcPts val="450"/>
              </a:spcBef>
              <a:spcAft>
                <a:spcPts val="0"/>
              </a:spcAft>
              <a:buSzPts val="1120"/>
              <a:buNone/>
              <a:defRPr sz="1050">
                <a:solidFill>
                  <a:schemeClr val="lt1"/>
                </a:solidFill>
              </a:defRPr>
            </a:lvl6pPr>
            <a:lvl7pPr marL="2400300" lvl="6" indent="-171450" algn="l">
              <a:lnSpc>
                <a:spcPct val="100000"/>
              </a:lnSpc>
              <a:spcBef>
                <a:spcPts val="450"/>
              </a:spcBef>
              <a:spcAft>
                <a:spcPts val="0"/>
              </a:spcAft>
              <a:buSzPts val="1120"/>
              <a:buNone/>
              <a:defRPr sz="1050">
                <a:solidFill>
                  <a:schemeClr val="lt1"/>
                </a:solidFill>
              </a:defRPr>
            </a:lvl7pPr>
            <a:lvl8pPr marL="2743200" lvl="7" indent="-171450" algn="l">
              <a:lnSpc>
                <a:spcPct val="100000"/>
              </a:lnSpc>
              <a:spcBef>
                <a:spcPts val="450"/>
              </a:spcBef>
              <a:spcAft>
                <a:spcPts val="0"/>
              </a:spcAft>
              <a:buSzPts val="1120"/>
              <a:buNone/>
              <a:defRPr sz="1050">
                <a:solidFill>
                  <a:schemeClr val="lt1"/>
                </a:solidFill>
              </a:defRPr>
            </a:lvl8pPr>
            <a:lvl9pPr marL="3086100" lvl="8" indent="-171450" algn="l">
              <a:lnSpc>
                <a:spcPct val="100000"/>
              </a:lnSpc>
              <a:spcBef>
                <a:spcPts val="450"/>
              </a:spcBef>
              <a:spcAft>
                <a:spcPts val="450"/>
              </a:spcAft>
              <a:buSzPts val="1120"/>
              <a:buNone/>
              <a:defRPr sz="1050">
                <a:solidFill>
                  <a:schemeClr val="lt1"/>
                </a:solidFill>
              </a:defRPr>
            </a:lvl9pPr>
          </a:lstStyle>
          <a:p>
            <a:endParaRPr/>
          </a:p>
        </p:txBody>
      </p:sp>
      <p:sp>
        <p:nvSpPr>
          <p:cNvPr id="61" name="Google Shape;61;p27"/>
          <p:cNvSpPr txBox="1">
            <a:spLocks noGrp="1"/>
          </p:cNvSpPr>
          <p:nvPr>
            <p:ph type="dt" idx="10"/>
          </p:nvPr>
        </p:nvSpPr>
        <p:spPr>
          <a:xfrm>
            <a:off x="7428309" y="6172201"/>
            <a:ext cx="120015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7"/>
          <p:cNvSpPr txBox="1">
            <a:spLocks noGrp="1"/>
          </p:cNvSpPr>
          <p:nvPr>
            <p:ph type="ftr" idx="11"/>
          </p:nvPr>
        </p:nvSpPr>
        <p:spPr>
          <a:xfrm>
            <a:off x="513159" y="6172201"/>
            <a:ext cx="565785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7"/>
          <p:cNvSpPr txBox="1">
            <a:spLocks noGrp="1"/>
          </p:cNvSpPr>
          <p:nvPr>
            <p:ph type="sldNum" idx="12"/>
          </p:nvPr>
        </p:nvSpPr>
        <p:spPr>
          <a:xfrm>
            <a:off x="7772400" y="5578476"/>
            <a:ext cx="856684"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2762095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64"/>
        <p:cNvGrpSpPr/>
        <p:nvPr/>
      </p:nvGrpSpPr>
      <p:grpSpPr>
        <a:xfrm>
          <a:off x="0" y="0"/>
          <a:ext cx="0" cy="0"/>
          <a:chOff x="0" y="0"/>
          <a:chExt cx="0" cy="0"/>
        </a:xfrm>
      </p:grpSpPr>
      <p:sp>
        <p:nvSpPr>
          <p:cNvPr id="65" name="Google Shape;65;p28"/>
          <p:cNvSpPr txBox="1">
            <a:spLocks noGrp="1"/>
          </p:cNvSpPr>
          <p:nvPr>
            <p:ph type="title"/>
          </p:nvPr>
        </p:nvSpPr>
        <p:spPr>
          <a:xfrm>
            <a:off x="513159" y="4487333"/>
            <a:ext cx="64008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8"/>
          <p:cNvSpPr txBox="1">
            <a:spLocks noGrp="1"/>
          </p:cNvSpPr>
          <p:nvPr>
            <p:ph type="body" idx="1"/>
          </p:nvPr>
        </p:nvSpPr>
        <p:spPr>
          <a:xfrm>
            <a:off x="729061" y="685800"/>
            <a:ext cx="3487340" cy="576262"/>
          </a:xfrm>
          <a:prstGeom prst="rect">
            <a:avLst/>
          </a:prstGeom>
          <a:noFill/>
          <a:ln>
            <a:noFill/>
          </a:ln>
        </p:spPr>
        <p:txBody>
          <a:bodyPr spcFirstLastPara="1" wrap="square" lIns="91425" tIns="45700" rIns="91425" bIns="45700" anchor="b" anchorCtr="0">
            <a:noAutofit/>
          </a:bodyPr>
          <a:lstStyle>
            <a:lvl1pPr marL="342900" lvl="0" indent="-171450" algn="l">
              <a:lnSpc>
                <a:spcPct val="100000"/>
              </a:lnSpc>
              <a:spcBef>
                <a:spcPts val="420"/>
              </a:spcBef>
              <a:spcAft>
                <a:spcPts val="0"/>
              </a:spcAft>
              <a:buSzPts val="2240"/>
              <a:buNone/>
              <a:defRPr sz="2100" b="0">
                <a:solidFill>
                  <a:schemeClr val="lt1"/>
                </a:solidFill>
              </a:defRPr>
            </a:lvl1pPr>
            <a:lvl2pPr marL="685800" lvl="1" indent="-171450" algn="l">
              <a:lnSpc>
                <a:spcPct val="100000"/>
              </a:lnSpc>
              <a:spcBef>
                <a:spcPts val="450"/>
              </a:spcBef>
              <a:spcAft>
                <a:spcPts val="0"/>
              </a:spcAft>
              <a:buSzPts val="1600"/>
              <a:buNone/>
              <a:defRPr sz="1500" b="1"/>
            </a:lvl2pPr>
            <a:lvl3pPr marL="1028700" lvl="2" indent="-171450" algn="l">
              <a:lnSpc>
                <a:spcPct val="100000"/>
              </a:lnSpc>
              <a:spcBef>
                <a:spcPts val="450"/>
              </a:spcBef>
              <a:spcAft>
                <a:spcPts val="0"/>
              </a:spcAft>
              <a:buSzPts val="1440"/>
              <a:buNone/>
              <a:defRPr sz="1350" b="1"/>
            </a:lvl3pPr>
            <a:lvl4pPr marL="1371600" lvl="3" indent="-171450" algn="l">
              <a:lnSpc>
                <a:spcPct val="100000"/>
              </a:lnSpc>
              <a:spcBef>
                <a:spcPts val="450"/>
              </a:spcBef>
              <a:spcAft>
                <a:spcPts val="0"/>
              </a:spcAft>
              <a:buSzPts val="1280"/>
              <a:buNone/>
              <a:defRPr sz="1200" b="1"/>
            </a:lvl4pPr>
            <a:lvl5pPr marL="1714500" lvl="4" indent="-171450" algn="l">
              <a:lnSpc>
                <a:spcPct val="100000"/>
              </a:lnSpc>
              <a:spcBef>
                <a:spcPts val="450"/>
              </a:spcBef>
              <a:spcAft>
                <a:spcPts val="0"/>
              </a:spcAft>
              <a:buSzPts val="1280"/>
              <a:buNone/>
              <a:defRPr sz="1200" b="1"/>
            </a:lvl5pPr>
            <a:lvl6pPr marL="2057400" lvl="5" indent="-171450" algn="l">
              <a:lnSpc>
                <a:spcPct val="100000"/>
              </a:lnSpc>
              <a:spcBef>
                <a:spcPts val="450"/>
              </a:spcBef>
              <a:spcAft>
                <a:spcPts val="0"/>
              </a:spcAft>
              <a:buSzPts val="1280"/>
              <a:buNone/>
              <a:defRPr sz="1200" b="1"/>
            </a:lvl6pPr>
            <a:lvl7pPr marL="2400300" lvl="6" indent="-171450" algn="l">
              <a:lnSpc>
                <a:spcPct val="100000"/>
              </a:lnSpc>
              <a:spcBef>
                <a:spcPts val="450"/>
              </a:spcBef>
              <a:spcAft>
                <a:spcPts val="0"/>
              </a:spcAft>
              <a:buSzPts val="1280"/>
              <a:buNone/>
              <a:defRPr sz="1200" b="1"/>
            </a:lvl7pPr>
            <a:lvl8pPr marL="2743200" lvl="7" indent="-171450" algn="l">
              <a:lnSpc>
                <a:spcPct val="100000"/>
              </a:lnSpc>
              <a:spcBef>
                <a:spcPts val="450"/>
              </a:spcBef>
              <a:spcAft>
                <a:spcPts val="0"/>
              </a:spcAft>
              <a:buSzPts val="1280"/>
              <a:buNone/>
              <a:defRPr sz="1200" b="1"/>
            </a:lvl8pPr>
            <a:lvl9pPr marL="3086100" lvl="8" indent="-171450" algn="l">
              <a:lnSpc>
                <a:spcPct val="100000"/>
              </a:lnSpc>
              <a:spcBef>
                <a:spcPts val="450"/>
              </a:spcBef>
              <a:spcAft>
                <a:spcPts val="450"/>
              </a:spcAft>
              <a:buSzPts val="1280"/>
              <a:buNone/>
              <a:defRPr sz="1200" b="1"/>
            </a:lvl9pPr>
          </a:lstStyle>
          <a:p>
            <a:endParaRPr/>
          </a:p>
        </p:txBody>
      </p:sp>
      <p:sp>
        <p:nvSpPr>
          <p:cNvPr id="67" name="Google Shape;67;p28"/>
          <p:cNvSpPr txBox="1">
            <a:spLocks noGrp="1"/>
          </p:cNvSpPr>
          <p:nvPr>
            <p:ph type="body" idx="2"/>
          </p:nvPr>
        </p:nvSpPr>
        <p:spPr>
          <a:xfrm>
            <a:off x="513159" y="1270529"/>
            <a:ext cx="3703241" cy="3030538"/>
          </a:xfrm>
          <a:prstGeom prst="rect">
            <a:avLst/>
          </a:prstGeom>
          <a:noFill/>
          <a:ln>
            <a:noFill/>
          </a:ln>
        </p:spPr>
        <p:txBody>
          <a:bodyPr spcFirstLastPara="1" wrap="square" lIns="91425" tIns="45700" rIns="91425" bIns="45700" anchor="t" anchorCtr="0">
            <a:normAutofit/>
          </a:bodyPr>
          <a:lstStyle>
            <a:lvl1pPr marL="342900" lvl="0" indent="-240030" algn="l">
              <a:lnSpc>
                <a:spcPct val="100000"/>
              </a:lnSpc>
              <a:spcBef>
                <a:spcPts val="270"/>
              </a:spcBef>
              <a:spcAft>
                <a:spcPts val="0"/>
              </a:spcAft>
              <a:buSzPts val="1440"/>
              <a:buChar char="▶"/>
              <a:defRPr/>
            </a:lvl1pPr>
            <a:lvl2pPr marL="685800" lvl="1" indent="-240030" algn="l">
              <a:lnSpc>
                <a:spcPct val="100000"/>
              </a:lnSpc>
              <a:spcBef>
                <a:spcPts val="450"/>
              </a:spcBef>
              <a:spcAft>
                <a:spcPts val="0"/>
              </a:spcAft>
              <a:buSzPts val="1440"/>
              <a:buChar char="▶"/>
              <a:defRPr/>
            </a:lvl2pPr>
            <a:lvl3pPr marL="1028700" lvl="2" indent="-240029" algn="l">
              <a:lnSpc>
                <a:spcPct val="100000"/>
              </a:lnSpc>
              <a:spcBef>
                <a:spcPts val="450"/>
              </a:spcBef>
              <a:spcAft>
                <a:spcPts val="0"/>
              </a:spcAft>
              <a:buSzPts val="1440"/>
              <a:buChar char="▶"/>
              <a:defRPr/>
            </a:lvl3pPr>
            <a:lvl4pPr marL="1371600" lvl="3" indent="-240029" algn="l">
              <a:lnSpc>
                <a:spcPct val="100000"/>
              </a:lnSpc>
              <a:spcBef>
                <a:spcPts val="450"/>
              </a:spcBef>
              <a:spcAft>
                <a:spcPts val="0"/>
              </a:spcAft>
              <a:buSzPts val="1440"/>
              <a:buChar char="▶"/>
              <a:defRPr/>
            </a:lvl4pPr>
            <a:lvl5pPr marL="1714500" lvl="4" indent="-240029" algn="l">
              <a:lnSpc>
                <a:spcPct val="100000"/>
              </a:lnSpc>
              <a:spcBef>
                <a:spcPts val="450"/>
              </a:spcBef>
              <a:spcAft>
                <a:spcPts val="0"/>
              </a:spcAft>
              <a:buSzPts val="1440"/>
              <a:buChar char="▶"/>
              <a:defRPr/>
            </a:lvl5pPr>
            <a:lvl6pPr marL="2057400" lvl="5" indent="-240029" algn="l">
              <a:lnSpc>
                <a:spcPct val="100000"/>
              </a:lnSpc>
              <a:spcBef>
                <a:spcPts val="450"/>
              </a:spcBef>
              <a:spcAft>
                <a:spcPts val="0"/>
              </a:spcAft>
              <a:buSzPts val="1440"/>
              <a:buChar char="▶"/>
              <a:defRPr/>
            </a:lvl6pPr>
            <a:lvl7pPr marL="2400300" lvl="6" indent="-240029" algn="l">
              <a:lnSpc>
                <a:spcPct val="100000"/>
              </a:lnSpc>
              <a:spcBef>
                <a:spcPts val="450"/>
              </a:spcBef>
              <a:spcAft>
                <a:spcPts val="0"/>
              </a:spcAft>
              <a:buSzPts val="1440"/>
              <a:buChar char="▶"/>
              <a:defRPr/>
            </a:lvl7pPr>
            <a:lvl8pPr marL="2743200" lvl="7" indent="-240030" algn="l">
              <a:lnSpc>
                <a:spcPct val="100000"/>
              </a:lnSpc>
              <a:spcBef>
                <a:spcPts val="450"/>
              </a:spcBef>
              <a:spcAft>
                <a:spcPts val="0"/>
              </a:spcAft>
              <a:buSzPts val="1440"/>
              <a:buChar char="▶"/>
              <a:defRPr/>
            </a:lvl8pPr>
            <a:lvl9pPr marL="3086100" lvl="8" indent="-240030" algn="l">
              <a:lnSpc>
                <a:spcPct val="100000"/>
              </a:lnSpc>
              <a:spcBef>
                <a:spcPts val="450"/>
              </a:spcBef>
              <a:spcAft>
                <a:spcPts val="450"/>
              </a:spcAft>
              <a:buSzPts val="1440"/>
              <a:buChar char="▶"/>
              <a:defRPr/>
            </a:lvl9pPr>
          </a:lstStyle>
          <a:p>
            <a:endParaRPr/>
          </a:p>
        </p:txBody>
      </p:sp>
      <p:sp>
        <p:nvSpPr>
          <p:cNvPr id="68" name="Google Shape;68;p28"/>
          <p:cNvSpPr txBox="1">
            <a:spLocks noGrp="1"/>
          </p:cNvSpPr>
          <p:nvPr>
            <p:ph type="body" idx="3"/>
          </p:nvPr>
        </p:nvSpPr>
        <p:spPr>
          <a:xfrm>
            <a:off x="4559299" y="685800"/>
            <a:ext cx="3498851" cy="576262"/>
          </a:xfrm>
          <a:prstGeom prst="rect">
            <a:avLst/>
          </a:prstGeom>
          <a:noFill/>
          <a:ln>
            <a:noFill/>
          </a:ln>
        </p:spPr>
        <p:txBody>
          <a:bodyPr spcFirstLastPara="1" wrap="square" lIns="91425" tIns="45700" rIns="91425" bIns="45700" anchor="b" anchorCtr="0">
            <a:noAutofit/>
          </a:bodyPr>
          <a:lstStyle>
            <a:lvl1pPr marL="342900" lvl="0" indent="-171450" algn="l">
              <a:lnSpc>
                <a:spcPct val="100000"/>
              </a:lnSpc>
              <a:spcBef>
                <a:spcPts val="420"/>
              </a:spcBef>
              <a:spcAft>
                <a:spcPts val="0"/>
              </a:spcAft>
              <a:buSzPts val="2240"/>
              <a:buNone/>
              <a:defRPr sz="2100" b="0">
                <a:solidFill>
                  <a:schemeClr val="lt1"/>
                </a:solidFill>
              </a:defRPr>
            </a:lvl1pPr>
            <a:lvl2pPr marL="685800" lvl="1" indent="-171450" algn="l">
              <a:lnSpc>
                <a:spcPct val="100000"/>
              </a:lnSpc>
              <a:spcBef>
                <a:spcPts val="450"/>
              </a:spcBef>
              <a:spcAft>
                <a:spcPts val="0"/>
              </a:spcAft>
              <a:buSzPts val="1600"/>
              <a:buNone/>
              <a:defRPr sz="1500" b="1"/>
            </a:lvl2pPr>
            <a:lvl3pPr marL="1028700" lvl="2" indent="-171450" algn="l">
              <a:lnSpc>
                <a:spcPct val="100000"/>
              </a:lnSpc>
              <a:spcBef>
                <a:spcPts val="450"/>
              </a:spcBef>
              <a:spcAft>
                <a:spcPts val="0"/>
              </a:spcAft>
              <a:buSzPts val="1440"/>
              <a:buNone/>
              <a:defRPr sz="1350" b="1"/>
            </a:lvl3pPr>
            <a:lvl4pPr marL="1371600" lvl="3" indent="-171450" algn="l">
              <a:lnSpc>
                <a:spcPct val="100000"/>
              </a:lnSpc>
              <a:spcBef>
                <a:spcPts val="450"/>
              </a:spcBef>
              <a:spcAft>
                <a:spcPts val="0"/>
              </a:spcAft>
              <a:buSzPts val="1280"/>
              <a:buNone/>
              <a:defRPr sz="1200" b="1"/>
            </a:lvl4pPr>
            <a:lvl5pPr marL="1714500" lvl="4" indent="-171450" algn="l">
              <a:lnSpc>
                <a:spcPct val="100000"/>
              </a:lnSpc>
              <a:spcBef>
                <a:spcPts val="450"/>
              </a:spcBef>
              <a:spcAft>
                <a:spcPts val="0"/>
              </a:spcAft>
              <a:buSzPts val="1280"/>
              <a:buNone/>
              <a:defRPr sz="1200" b="1"/>
            </a:lvl5pPr>
            <a:lvl6pPr marL="2057400" lvl="5" indent="-171450" algn="l">
              <a:lnSpc>
                <a:spcPct val="100000"/>
              </a:lnSpc>
              <a:spcBef>
                <a:spcPts val="450"/>
              </a:spcBef>
              <a:spcAft>
                <a:spcPts val="0"/>
              </a:spcAft>
              <a:buSzPts val="1280"/>
              <a:buNone/>
              <a:defRPr sz="1200" b="1"/>
            </a:lvl6pPr>
            <a:lvl7pPr marL="2400300" lvl="6" indent="-171450" algn="l">
              <a:lnSpc>
                <a:spcPct val="100000"/>
              </a:lnSpc>
              <a:spcBef>
                <a:spcPts val="450"/>
              </a:spcBef>
              <a:spcAft>
                <a:spcPts val="0"/>
              </a:spcAft>
              <a:buSzPts val="1280"/>
              <a:buNone/>
              <a:defRPr sz="1200" b="1"/>
            </a:lvl7pPr>
            <a:lvl8pPr marL="2743200" lvl="7" indent="-171450" algn="l">
              <a:lnSpc>
                <a:spcPct val="100000"/>
              </a:lnSpc>
              <a:spcBef>
                <a:spcPts val="450"/>
              </a:spcBef>
              <a:spcAft>
                <a:spcPts val="0"/>
              </a:spcAft>
              <a:buSzPts val="1280"/>
              <a:buNone/>
              <a:defRPr sz="1200" b="1"/>
            </a:lvl8pPr>
            <a:lvl9pPr marL="3086100" lvl="8" indent="-171450" algn="l">
              <a:lnSpc>
                <a:spcPct val="100000"/>
              </a:lnSpc>
              <a:spcBef>
                <a:spcPts val="450"/>
              </a:spcBef>
              <a:spcAft>
                <a:spcPts val="450"/>
              </a:spcAft>
              <a:buSzPts val="1280"/>
              <a:buNone/>
              <a:defRPr sz="1200" b="1"/>
            </a:lvl9pPr>
          </a:lstStyle>
          <a:p>
            <a:endParaRPr/>
          </a:p>
        </p:txBody>
      </p:sp>
      <p:sp>
        <p:nvSpPr>
          <p:cNvPr id="69" name="Google Shape;69;p28"/>
          <p:cNvSpPr txBox="1">
            <a:spLocks noGrp="1"/>
          </p:cNvSpPr>
          <p:nvPr>
            <p:ph type="body" idx="4"/>
          </p:nvPr>
        </p:nvSpPr>
        <p:spPr>
          <a:xfrm>
            <a:off x="4354909" y="1262062"/>
            <a:ext cx="3696891" cy="3030538"/>
          </a:xfrm>
          <a:prstGeom prst="rect">
            <a:avLst/>
          </a:prstGeom>
          <a:noFill/>
          <a:ln>
            <a:noFill/>
          </a:ln>
        </p:spPr>
        <p:txBody>
          <a:bodyPr spcFirstLastPara="1" wrap="square" lIns="91425" tIns="45700" rIns="91425" bIns="45700" anchor="t" anchorCtr="0">
            <a:normAutofit/>
          </a:bodyPr>
          <a:lstStyle>
            <a:lvl1pPr marL="342900" lvl="0" indent="-240030" algn="l">
              <a:lnSpc>
                <a:spcPct val="100000"/>
              </a:lnSpc>
              <a:spcBef>
                <a:spcPts val="270"/>
              </a:spcBef>
              <a:spcAft>
                <a:spcPts val="0"/>
              </a:spcAft>
              <a:buSzPts val="1440"/>
              <a:buChar char="▶"/>
              <a:defRPr/>
            </a:lvl1pPr>
            <a:lvl2pPr marL="685800" lvl="1" indent="-240030" algn="l">
              <a:lnSpc>
                <a:spcPct val="100000"/>
              </a:lnSpc>
              <a:spcBef>
                <a:spcPts val="450"/>
              </a:spcBef>
              <a:spcAft>
                <a:spcPts val="0"/>
              </a:spcAft>
              <a:buSzPts val="1440"/>
              <a:buChar char="▶"/>
              <a:defRPr/>
            </a:lvl2pPr>
            <a:lvl3pPr marL="1028700" lvl="2" indent="-240029" algn="l">
              <a:lnSpc>
                <a:spcPct val="100000"/>
              </a:lnSpc>
              <a:spcBef>
                <a:spcPts val="450"/>
              </a:spcBef>
              <a:spcAft>
                <a:spcPts val="0"/>
              </a:spcAft>
              <a:buSzPts val="1440"/>
              <a:buChar char="▶"/>
              <a:defRPr/>
            </a:lvl3pPr>
            <a:lvl4pPr marL="1371600" lvl="3" indent="-240029" algn="l">
              <a:lnSpc>
                <a:spcPct val="100000"/>
              </a:lnSpc>
              <a:spcBef>
                <a:spcPts val="450"/>
              </a:spcBef>
              <a:spcAft>
                <a:spcPts val="0"/>
              </a:spcAft>
              <a:buSzPts val="1440"/>
              <a:buChar char="▶"/>
              <a:defRPr/>
            </a:lvl4pPr>
            <a:lvl5pPr marL="1714500" lvl="4" indent="-240029" algn="l">
              <a:lnSpc>
                <a:spcPct val="100000"/>
              </a:lnSpc>
              <a:spcBef>
                <a:spcPts val="450"/>
              </a:spcBef>
              <a:spcAft>
                <a:spcPts val="0"/>
              </a:spcAft>
              <a:buSzPts val="1440"/>
              <a:buChar char="▶"/>
              <a:defRPr/>
            </a:lvl5pPr>
            <a:lvl6pPr marL="2057400" lvl="5" indent="-240029" algn="l">
              <a:lnSpc>
                <a:spcPct val="100000"/>
              </a:lnSpc>
              <a:spcBef>
                <a:spcPts val="450"/>
              </a:spcBef>
              <a:spcAft>
                <a:spcPts val="0"/>
              </a:spcAft>
              <a:buSzPts val="1440"/>
              <a:buChar char="▶"/>
              <a:defRPr/>
            </a:lvl6pPr>
            <a:lvl7pPr marL="2400300" lvl="6" indent="-240029" algn="l">
              <a:lnSpc>
                <a:spcPct val="100000"/>
              </a:lnSpc>
              <a:spcBef>
                <a:spcPts val="450"/>
              </a:spcBef>
              <a:spcAft>
                <a:spcPts val="0"/>
              </a:spcAft>
              <a:buSzPts val="1440"/>
              <a:buChar char="▶"/>
              <a:defRPr/>
            </a:lvl7pPr>
            <a:lvl8pPr marL="2743200" lvl="7" indent="-240030" algn="l">
              <a:lnSpc>
                <a:spcPct val="100000"/>
              </a:lnSpc>
              <a:spcBef>
                <a:spcPts val="450"/>
              </a:spcBef>
              <a:spcAft>
                <a:spcPts val="0"/>
              </a:spcAft>
              <a:buSzPts val="1440"/>
              <a:buChar char="▶"/>
              <a:defRPr/>
            </a:lvl8pPr>
            <a:lvl9pPr marL="3086100" lvl="8" indent="-240030" algn="l">
              <a:lnSpc>
                <a:spcPct val="100000"/>
              </a:lnSpc>
              <a:spcBef>
                <a:spcPts val="450"/>
              </a:spcBef>
              <a:spcAft>
                <a:spcPts val="450"/>
              </a:spcAft>
              <a:buSzPts val="1440"/>
              <a:buChar char="▶"/>
              <a:defRPr/>
            </a:lvl9pPr>
          </a:lstStyle>
          <a:p>
            <a:endParaRPr/>
          </a:p>
        </p:txBody>
      </p:sp>
      <p:sp>
        <p:nvSpPr>
          <p:cNvPr id="70" name="Google Shape;70;p28"/>
          <p:cNvSpPr txBox="1">
            <a:spLocks noGrp="1"/>
          </p:cNvSpPr>
          <p:nvPr>
            <p:ph type="dt" idx="10"/>
          </p:nvPr>
        </p:nvSpPr>
        <p:spPr>
          <a:xfrm>
            <a:off x="7428309" y="6172201"/>
            <a:ext cx="120015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8"/>
          <p:cNvSpPr txBox="1">
            <a:spLocks noGrp="1"/>
          </p:cNvSpPr>
          <p:nvPr>
            <p:ph type="ftr" idx="11"/>
          </p:nvPr>
        </p:nvSpPr>
        <p:spPr>
          <a:xfrm>
            <a:off x="513159" y="6172201"/>
            <a:ext cx="565785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8"/>
          <p:cNvSpPr txBox="1">
            <a:spLocks noGrp="1"/>
          </p:cNvSpPr>
          <p:nvPr>
            <p:ph type="sldNum" idx="12"/>
          </p:nvPr>
        </p:nvSpPr>
        <p:spPr>
          <a:xfrm>
            <a:off x="7772400" y="5578476"/>
            <a:ext cx="856684"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8450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EBDCE21-5B31-D345-BC0A-8CB6F2FB87F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9ED9F79-F3AC-B34F-A128-285875D5D64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B1B36FA-A13E-F740-B152-22BEBA3AC3BF}"/>
              </a:ext>
            </a:extLst>
          </p:cNvPr>
          <p:cNvSpPr>
            <a:spLocks noGrp="1" noChangeArrowheads="1"/>
          </p:cNvSpPr>
          <p:nvPr>
            <p:ph type="sldNum" sz="quarter" idx="12"/>
          </p:nvPr>
        </p:nvSpPr>
        <p:spPr>
          <a:ln/>
        </p:spPr>
        <p:txBody>
          <a:bodyPr/>
          <a:lstStyle>
            <a:lvl1pPr>
              <a:defRPr/>
            </a:lvl1pPr>
          </a:lstStyle>
          <a:p>
            <a:pPr>
              <a:defRPr/>
            </a:pPr>
            <a:fld id="{0E76A791-A0DF-924F-999C-B09911D77232}" type="slidenum">
              <a:rPr lang="en-US" altLang="en-US"/>
              <a:pPr>
                <a:defRPr/>
              </a:pPr>
              <a:t>‹#›</a:t>
            </a:fld>
            <a:endParaRPr lang="en-US" altLang="en-US"/>
          </a:p>
        </p:txBody>
      </p:sp>
    </p:spTree>
    <p:extLst>
      <p:ext uri="{BB962C8B-B14F-4D97-AF65-F5344CB8AC3E}">
        <p14:creationId xmlns:p14="http://schemas.microsoft.com/office/powerpoint/2010/main" val="9624897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29"/>
          <p:cNvSpPr txBox="1">
            <a:spLocks noGrp="1"/>
          </p:cNvSpPr>
          <p:nvPr>
            <p:ph type="dt" idx="10"/>
          </p:nvPr>
        </p:nvSpPr>
        <p:spPr>
          <a:xfrm>
            <a:off x="7428309" y="6172201"/>
            <a:ext cx="120015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9"/>
          <p:cNvSpPr txBox="1">
            <a:spLocks noGrp="1"/>
          </p:cNvSpPr>
          <p:nvPr>
            <p:ph type="ftr" idx="11"/>
          </p:nvPr>
        </p:nvSpPr>
        <p:spPr>
          <a:xfrm>
            <a:off x="513159" y="6172201"/>
            <a:ext cx="565785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9"/>
          <p:cNvSpPr txBox="1">
            <a:spLocks noGrp="1"/>
          </p:cNvSpPr>
          <p:nvPr>
            <p:ph type="sldNum" idx="12"/>
          </p:nvPr>
        </p:nvSpPr>
        <p:spPr>
          <a:xfrm>
            <a:off x="7772400" y="5578476"/>
            <a:ext cx="856684"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132167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7"/>
        <p:cNvGrpSpPr/>
        <p:nvPr/>
      </p:nvGrpSpPr>
      <p:grpSpPr>
        <a:xfrm>
          <a:off x="0" y="0"/>
          <a:ext cx="0" cy="0"/>
          <a:chOff x="0" y="0"/>
          <a:chExt cx="0" cy="0"/>
        </a:xfrm>
      </p:grpSpPr>
      <p:sp>
        <p:nvSpPr>
          <p:cNvPr id="78" name="Google Shape;78;p30"/>
          <p:cNvSpPr txBox="1">
            <a:spLocks noGrp="1"/>
          </p:cNvSpPr>
          <p:nvPr>
            <p:ph type="title"/>
          </p:nvPr>
        </p:nvSpPr>
        <p:spPr>
          <a:xfrm>
            <a:off x="3542109" y="1447800"/>
            <a:ext cx="4514850"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800"/>
              <a:buFont typeface="Century Gothic"/>
              <a:buNone/>
              <a:defRPr sz="21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0"/>
          <p:cNvSpPr>
            <a:spLocks noGrp="1"/>
          </p:cNvSpPr>
          <p:nvPr>
            <p:ph type="pic" idx="2"/>
          </p:nvPr>
        </p:nvSpPr>
        <p:spPr>
          <a:xfrm>
            <a:off x="741759" y="914400"/>
            <a:ext cx="2460731"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80" name="Google Shape;80;p30"/>
          <p:cNvSpPr txBox="1">
            <a:spLocks noGrp="1"/>
          </p:cNvSpPr>
          <p:nvPr>
            <p:ph type="body" idx="1"/>
          </p:nvPr>
        </p:nvSpPr>
        <p:spPr>
          <a:xfrm>
            <a:off x="3542109" y="2777067"/>
            <a:ext cx="4516041" cy="2048933"/>
          </a:xfrm>
          <a:prstGeom prst="rect">
            <a:avLst/>
          </a:prstGeom>
          <a:noFill/>
          <a:ln>
            <a:noFill/>
          </a:ln>
        </p:spPr>
        <p:txBody>
          <a:bodyPr spcFirstLastPara="1" wrap="square" lIns="91425" tIns="45700" rIns="91425" bIns="45700" anchor="t" anchorCtr="0">
            <a:normAutofit/>
          </a:bodyPr>
          <a:lstStyle>
            <a:lvl1pPr marL="342900" lvl="0" indent="-171450" algn="l">
              <a:lnSpc>
                <a:spcPct val="100000"/>
              </a:lnSpc>
              <a:spcBef>
                <a:spcPts val="270"/>
              </a:spcBef>
              <a:spcAft>
                <a:spcPts val="0"/>
              </a:spcAft>
              <a:buSzPts val="1440"/>
              <a:buNone/>
              <a:defRPr sz="1350"/>
            </a:lvl1pPr>
            <a:lvl2pPr marL="685800" lvl="1" indent="-171450" algn="l">
              <a:lnSpc>
                <a:spcPct val="100000"/>
              </a:lnSpc>
              <a:spcBef>
                <a:spcPts val="450"/>
              </a:spcBef>
              <a:spcAft>
                <a:spcPts val="0"/>
              </a:spcAft>
              <a:buSzPts val="960"/>
              <a:buNone/>
              <a:defRPr sz="900"/>
            </a:lvl2pPr>
            <a:lvl3pPr marL="1028700" lvl="2" indent="-171450" algn="l">
              <a:lnSpc>
                <a:spcPct val="100000"/>
              </a:lnSpc>
              <a:spcBef>
                <a:spcPts val="450"/>
              </a:spcBef>
              <a:spcAft>
                <a:spcPts val="0"/>
              </a:spcAft>
              <a:buSzPts val="800"/>
              <a:buNone/>
              <a:defRPr sz="750"/>
            </a:lvl3pPr>
            <a:lvl4pPr marL="1371600" lvl="3" indent="-171450" algn="l">
              <a:lnSpc>
                <a:spcPct val="100000"/>
              </a:lnSpc>
              <a:spcBef>
                <a:spcPts val="450"/>
              </a:spcBef>
              <a:spcAft>
                <a:spcPts val="0"/>
              </a:spcAft>
              <a:buSzPts val="720"/>
              <a:buNone/>
              <a:defRPr sz="675"/>
            </a:lvl4pPr>
            <a:lvl5pPr marL="1714500" lvl="4" indent="-171450" algn="l">
              <a:lnSpc>
                <a:spcPct val="100000"/>
              </a:lnSpc>
              <a:spcBef>
                <a:spcPts val="450"/>
              </a:spcBef>
              <a:spcAft>
                <a:spcPts val="0"/>
              </a:spcAft>
              <a:buSzPts val="720"/>
              <a:buNone/>
              <a:defRPr sz="675"/>
            </a:lvl5pPr>
            <a:lvl6pPr marL="2057400" lvl="5" indent="-171450" algn="l">
              <a:lnSpc>
                <a:spcPct val="100000"/>
              </a:lnSpc>
              <a:spcBef>
                <a:spcPts val="450"/>
              </a:spcBef>
              <a:spcAft>
                <a:spcPts val="0"/>
              </a:spcAft>
              <a:buSzPts val="720"/>
              <a:buNone/>
              <a:defRPr sz="675"/>
            </a:lvl6pPr>
            <a:lvl7pPr marL="2400300" lvl="6" indent="-171450" algn="l">
              <a:lnSpc>
                <a:spcPct val="100000"/>
              </a:lnSpc>
              <a:spcBef>
                <a:spcPts val="450"/>
              </a:spcBef>
              <a:spcAft>
                <a:spcPts val="0"/>
              </a:spcAft>
              <a:buSzPts val="720"/>
              <a:buNone/>
              <a:defRPr sz="675"/>
            </a:lvl7pPr>
            <a:lvl8pPr marL="2743200" lvl="7" indent="-171450" algn="l">
              <a:lnSpc>
                <a:spcPct val="100000"/>
              </a:lnSpc>
              <a:spcBef>
                <a:spcPts val="450"/>
              </a:spcBef>
              <a:spcAft>
                <a:spcPts val="0"/>
              </a:spcAft>
              <a:buSzPts val="720"/>
              <a:buNone/>
              <a:defRPr sz="675"/>
            </a:lvl8pPr>
            <a:lvl9pPr marL="3086100" lvl="8" indent="-171450" algn="l">
              <a:lnSpc>
                <a:spcPct val="100000"/>
              </a:lnSpc>
              <a:spcBef>
                <a:spcPts val="450"/>
              </a:spcBef>
              <a:spcAft>
                <a:spcPts val="450"/>
              </a:spcAft>
              <a:buSzPts val="720"/>
              <a:buNone/>
              <a:defRPr sz="675"/>
            </a:lvl9pPr>
          </a:lstStyle>
          <a:p>
            <a:endParaRPr/>
          </a:p>
        </p:txBody>
      </p:sp>
      <p:sp>
        <p:nvSpPr>
          <p:cNvPr id="81" name="Google Shape;81;p30"/>
          <p:cNvSpPr txBox="1">
            <a:spLocks noGrp="1"/>
          </p:cNvSpPr>
          <p:nvPr>
            <p:ph type="dt" idx="10"/>
          </p:nvPr>
        </p:nvSpPr>
        <p:spPr>
          <a:xfrm>
            <a:off x="7428309" y="6172201"/>
            <a:ext cx="120015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513159" y="6172201"/>
            <a:ext cx="565785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7772400" y="5578476"/>
            <a:ext cx="856684"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448267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4"/>
        <p:cNvGrpSpPr/>
        <p:nvPr/>
      </p:nvGrpSpPr>
      <p:grpSpPr>
        <a:xfrm>
          <a:off x="0" y="0"/>
          <a:ext cx="0" cy="0"/>
          <a:chOff x="0" y="0"/>
          <a:chExt cx="0" cy="0"/>
        </a:xfrm>
      </p:grpSpPr>
      <p:sp>
        <p:nvSpPr>
          <p:cNvPr id="85" name="Google Shape;85;p31"/>
          <p:cNvSpPr txBox="1">
            <a:spLocks noGrp="1"/>
          </p:cNvSpPr>
          <p:nvPr>
            <p:ph type="title"/>
          </p:nvPr>
        </p:nvSpPr>
        <p:spPr>
          <a:xfrm>
            <a:off x="513159" y="4487333"/>
            <a:ext cx="64008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1"/>
          <p:cNvSpPr>
            <a:spLocks noGrp="1"/>
          </p:cNvSpPr>
          <p:nvPr>
            <p:ph type="pic" idx="2"/>
          </p:nvPr>
        </p:nvSpPr>
        <p:spPr>
          <a:xfrm>
            <a:off x="514350" y="533400"/>
            <a:ext cx="8114109"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87" name="Google Shape;87;p31"/>
          <p:cNvSpPr txBox="1">
            <a:spLocks noGrp="1"/>
          </p:cNvSpPr>
          <p:nvPr>
            <p:ph type="body" idx="1"/>
          </p:nvPr>
        </p:nvSpPr>
        <p:spPr>
          <a:xfrm>
            <a:off x="685801" y="3843867"/>
            <a:ext cx="6228158" cy="457200"/>
          </a:xfrm>
          <a:prstGeom prst="rect">
            <a:avLst/>
          </a:prstGeom>
          <a:noFill/>
          <a:ln>
            <a:noFill/>
          </a:ln>
        </p:spPr>
        <p:txBody>
          <a:bodyPr spcFirstLastPara="1" wrap="square" lIns="91425" tIns="45700" rIns="91425" bIns="45700" anchor="t" anchorCtr="0">
            <a:normAutofit/>
          </a:bodyPr>
          <a:lstStyle>
            <a:lvl1pPr marL="342900" lvl="0" indent="-171450" algn="l">
              <a:lnSpc>
                <a:spcPct val="100000"/>
              </a:lnSpc>
              <a:spcBef>
                <a:spcPts val="240"/>
              </a:spcBef>
              <a:spcAft>
                <a:spcPts val="0"/>
              </a:spcAft>
              <a:buSzPts val="1280"/>
              <a:buFont typeface="Century Gothic"/>
              <a:buNone/>
              <a:defRPr sz="1200"/>
            </a:lvl1pPr>
            <a:lvl2pPr marL="685800" lvl="1" indent="-171450" algn="l">
              <a:lnSpc>
                <a:spcPct val="100000"/>
              </a:lnSpc>
              <a:spcBef>
                <a:spcPts val="450"/>
              </a:spcBef>
              <a:spcAft>
                <a:spcPts val="0"/>
              </a:spcAft>
              <a:buSzPts val="1440"/>
              <a:buFont typeface="Century Gothic"/>
              <a:buNone/>
              <a:defRPr/>
            </a:lvl2pPr>
            <a:lvl3pPr marL="1028700" lvl="2" indent="-171450" algn="l">
              <a:lnSpc>
                <a:spcPct val="100000"/>
              </a:lnSpc>
              <a:spcBef>
                <a:spcPts val="450"/>
              </a:spcBef>
              <a:spcAft>
                <a:spcPts val="0"/>
              </a:spcAft>
              <a:buSzPts val="1280"/>
              <a:buFont typeface="Century Gothic"/>
              <a:buNone/>
              <a:defRPr/>
            </a:lvl3pPr>
            <a:lvl4pPr marL="1371600" lvl="3" indent="-171450" algn="l">
              <a:lnSpc>
                <a:spcPct val="100000"/>
              </a:lnSpc>
              <a:spcBef>
                <a:spcPts val="450"/>
              </a:spcBef>
              <a:spcAft>
                <a:spcPts val="0"/>
              </a:spcAft>
              <a:buSzPts val="1120"/>
              <a:buFont typeface="Century Gothic"/>
              <a:buNone/>
              <a:defRPr/>
            </a:lvl4pPr>
            <a:lvl5pPr marL="1714500" lvl="4" indent="-171450" algn="l">
              <a:lnSpc>
                <a:spcPct val="100000"/>
              </a:lnSpc>
              <a:spcBef>
                <a:spcPts val="450"/>
              </a:spcBef>
              <a:spcAft>
                <a:spcPts val="0"/>
              </a:spcAft>
              <a:buSzPts val="1120"/>
              <a:buFont typeface="Century Gothic"/>
              <a:buNone/>
              <a:defRPr/>
            </a:lvl5pPr>
            <a:lvl6pPr marL="2057400" lvl="5" indent="-240029" algn="l">
              <a:lnSpc>
                <a:spcPct val="100000"/>
              </a:lnSpc>
              <a:spcBef>
                <a:spcPts val="450"/>
              </a:spcBef>
              <a:spcAft>
                <a:spcPts val="0"/>
              </a:spcAft>
              <a:buSzPts val="1440"/>
              <a:buChar char="▶"/>
              <a:defRPr/>
            </a:lvl6pPr>
            <a:lvl7pPr marL="2400300" lvl="6" indent="-240029" algn="l">
              <a:lnSpc>
                <a:spcPct val="100000"/>
              </a:lnSpc>
              <a:spcBef>
                <a:spcPts val="450"/>
              </a:spcBef>
              <a:spcAft>
                <a:spcPts val="0"/>
              </a:spcAft>
              <a:buSzPts val="1440"/>
              <a:buChar char="▶"/>
              <a:defRPr/>
            </a:lvl7pPr>
            <a:lvl8pPr marL="2743200" lvl="7" indent="-240030" algn="l">
              <a:lnSpc>
                <a:spcPct val="100000"/>
              </a:lnSpc>
              <a:spcBef>
                <a:spcPts val="450"/>
              </a:spcBef>
              <a:spcAft>
                <a:spcPts val="0"/>
              </a:spcAft>
              <a:buSzPts val="1440"/>
              <a:buChar char="▶"/>
              <a:defRPr/>
            </a:lvl8pPr>
            <a:lvl9pPr marL="3086100" lvl="8" indent="-240030" algn="l">
              <a:lnSpc>
                <a:spcPct val="100000"/>
              </a:lnSpc>
              <a:spcBef>
                <a:spcPts val="450"/>
              </a:spcBef>
              <a:spcAft>
                <a:spcPts val="450"/>
              </a:spcAft>
              <a:buSzPts val="1440"/>
              <a:buChar char="▶"/>
              <a:defRPr/>
            </a:lvl9pPr>
          </a:lstStyle>
          <a:p>
            <a:endParaRPr/>
          </a:p>
        </p:txBody>
      </p:sp>
      <p:sp>
        <p:nvSpPr>
          <p:cNvPr id="88" name="Google Shape;88;p31"/>
          <p:cNvSpPr txBox="1">
            <a:spLocks noGrp="1"/>
          </p:cNvSpPr>
          <p:nvPr>
            <p:ph type="dt" idx="10"/>
          </p:nvPr>
        </p:nvSpPr>
        <p:spPr>
          <a:xfrm>
            <a:off x="7428309" y="6172201"/>
            <a:ext cx="120015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1"/>
          <p:cNvSpPr txBox="1">
            <a:spLocks noGrp="1"/>
          </p:cNvSpPr>
          <p:nvPr>
            <p:ph type="ftr" idx="11"/>
          </p:nvPr>
        </p:nvSpPr>
        <p:spPr>
          <a:xfrm>
            <a:off x="513159" y="6172201"/>
            <a:ext cx="565785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1"/>
          <p:cNvSpPr txBox="1">
            <a:spLocks noGrp="1"/>
          </p:cNvSpPr>
          <p:nvPr>
            <p:ph type="sldNum" idx="12"/>
          </p:nvPr>
        </p:nvSpPr>
        <p:spPr>
          <a:xfrm>
            <a:off x="7772400" y="5578476"/>
            <a:ext cx="856684"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3540955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1"/>
        <p:cNvGrpSpPr/>
        <p:nvPr/>
      </p:nvGrpSpPr>
      <p:grpSpPr>
        <a:xfrm>
          <a:off x="0" y="0"/>
          <a:ext cx="0" cy="0"/>
          <a:chOff x="0" y="0"/>
          <a:chExt cx="0" cy="0"/>
        </a:xfrm>
      </p:grpSpPr>
      <p:sp>
        <p:nvSpPr>
          <p:cNvPr id="92" name="Google Shape;92;p32"/>
          <p:cNvSpPr txBox="1">
            <a:spLocks noGrp="1"/>
          </p:cNvSpPr>
          <p:nvPr>
            <p:ph type="title"/>
          </p:nvPr>
        </p:nvSpPr>
        <p:spPr>
          <a:xfrm>
            <a:off x="513160" y="685800"/>
            <a:ext cx="7543800" cy="2743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Century Gothic"/>
              <a:buNone/>
              <a:defRPr sz="2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2"/>
          <p:cNvSpPr txBox="1">
            <a:spLocks noGrp="1"/>
          </p:cNvSpPr>
          <p:nvPr>
            <p:ph type="body" idx="1"/>
          </p:nvPr>
        </p:nvSpPr>
        <p:spPr>
          <a:xfrm>
            <a:off x="513159" y="4114800"/>
            <a:ext cx="6401991" cy="1879600"/>
          </a:xfrm>
          <a:prstGeom prst="rect">
            <a:avLst/>
          </a:prstGeom>
          <a:noFill/>
          <a:ln>
            <a:noFill/>
          </a:ln>
        </p:spPr>
        <p:txBody>
          <a:bodyPr spcFirstLastPara="1" wrap="square" lIns="91425" tIns="45700" rIns="91425" bIns="45700" anchor="ctr" anchorCtr="0">
            <a:normAutofit/>
          </a:bodyPr>
          <a:lstStyle>
            <a:lvl1pPr marL="342900" lvl="0" indent="-171450" algn="l">
              <a:lnSpc>
                <a:spcPct val="100000"/>
              </a:lnSpc>
              <a:spcBef>
                <a:spcPts val="300"/>
              </a:spcBef>
              <a:spcAft>
                <a:spcPts val="0"/>
              </a:spcAft>
              <a:buSzPts val="1600"/>
              <a:buNone/>
              <a:defRPr sz="1500">
                <a:solidFill>
                  <a:srgbClr val="0F486F"/>
                </a:solidFill>
              </a:defRPr>
            </a:lvl1pPr>
            <a:lvl2pPr marL="685800" lvl="1" indent="-171450" algn="l">
              <a:lnSpc>
                <a:spcPct val="100000"/>
              </a:lnSpc>
              <a:spcBef>
                <a:spcPts val="450"/>
              </a:spcBef>
              <a:spcAft>
                <a:spcPts val="0"/>
              </a:spcAft>
              <a:buSzPts val="1440"/>
              <a:buNone/>
              <a:defRPr sz="1350">
                <a:solidFill>
                  <a:schemeClr val="lt1"/>
                </a:solidFill>
              </a:defRPr>
            </a:lvl2pPr>
            <a:lvl3pPr marL="1028700" lvl="2" indent="-171450" algn="l">
              <a:lnSpc>
                <a:spcPct val="100000"/>
              </a:lnSpc>
              <a:spcBef>
                <a:spcPts val="450"/>
              </a:spcBef>
              <a:spcAft>
                <a:spcPts val="0"/>
              </a:spcAft>
              <a:buSzPts val="1280"/>
              <a:buNone/>
              <a:defRPr sz="1200">
                <a:solidFill>
                  <a:schemeClr val="lt1"/>
                </a:solidFill>
              </a:defRPr>
            </a:lvl3pPr>
            <a:lvl4pPr marL="1371600" lvl="3" indent="-171450" algn="l">
              <a:lnSpc>
                <a:spcPct val="100000"/>
              </a:lnSpc>
              <a:spcBef>
                <a:spcPts val="450"/>
              </a:spcBef>
              <a:spcAft>
                <a:spcPts val="0"/>
              </a:spcAft>
              <a:buSzPts val="1120"/>
              <a:buNone/>
              <a:defRPr sz="1050">
                <a:solidFill>
                  <a:schemeClr val="lt1"/>
                </a:solidFill>
              </a:defRPr>
            </a:lvl4pPr>
            <a:lvl5pPr marL="1714500" lvl="4" indent="-171450" algn="l">
              <a:lnSpc>
                <a:spcPct val="100000"/>
              </a:lnSpc>
              <a:spcBef>
                <a:spcPts val="450"/>
              </a:spcBef>
              <a:spcAft>
                <a:spcPts val="0"/>
              </a:spcAft>
              <a:buSzPts val="1120"/>
              <a:buNone/>
              <a:defRPr sz="1050">
                <a:solidFill>
                  <a:schemeClr val="lt1"/>
                </a:solidFill>
              </a:defRPr>
            </a:lvl5pPr>
            <a:lvl6pPr marL="2057400" lvl="5" indent="-171450" algn="l">
              <a:lnSpc>
                <a:spcPct val="100000"/>
              </a:lnSpc>
              <a:spcBef>
                <a:spcPts val="450"/>
              </a:spcBef>
              <a:spcAft>
                <a:spcPts val="0"/>
              </a:spcAft>
              <a:buSzPts val="1120"/>
              <a:buNone/>
              <a:defRPr sz="1050">
                <a:solidFill>
                  <a:schemeClr val="lt1"/>
                </a:solidFill>
              </a:defRPr>
            </a:lvl6pPr>
            <a:lvl7pPr marL="2400300" lvl="6" indent="-171450" algn="l">
              <a:lnSpc>
                <a:spcPct val="100000"/>
              </a:lnSpc>
              <a:spcBef>
                <a:spcPts val="450"/>
              </a:spcBef>
              <a:spcAft>
                <a:spcPts val="0"/>
              </a:spcAft>
              <a:buSzPts val="1120"/>
              <a:buNone/>
              <a:defRPr sz="1050">
                <a:solidFill>
                  <a:schemeClr val="lt1"/>
                </a:solidFill>
              </a:defRPr>
            </a:lvl7pPr>
            <a:lvl8pPr marL="2743200" lvl="7" indent="-171450" algn="l">
              <a:lnSpc>
                <a:spcPct val="100000"/>
              </a:lnSpc>
              <a:spcBef>
                <a:spcPts val="450"/>
              </a:spcBef>
              <a:spcAft>
                <a:spcPts val="0"/>
              </a:spcAft>
              <a:buSzPts val="1120"/>
              <a:buNone/>
              <a:defRPr sz="1050">
                <a:solidFill>
                  <a:schemeClr val="lt1"/>
                </a:solidFill>
              </a:defRPr>
            </a:lvl8pPr>
            <a:lvl9pPr marL="3086100" lvl="8" indent="-171450" algn="l">
              <a:lnSpc>
                <a:spcPct val="100000"/>
              </a:lnSpc>
              <a:spcBef>
                <a:spcPts val="450"/>
              </a:spcBef>
              <a:spcAft>
                <a:spcPts val="450"/>
              </a:spcAft>
              <a:buSzPts val="1120"/>
              <a:buNone/>
              <a:defRPr sz="1050">
                <a:solidFill>
                  <a:schemeClr val="lt1"/>
                </a:solidFill>
              </a:defRPr>
            </a:lvl9pPr>
          </a:lstStyle>
          <a:p>
            <a:endParaRPr/>
          </a:p>
        </p:txBody>
      </p:sp>
      <p:sp>
        <p:nvSpPr>
          <p:cNvPr id="94" name="Google Shape;94;p32"/>
          <p:cNvSpPr txBox="1">
            <a:spLocks noGrp="1"/>
          </p:cNvSpPr>
          <p:nvPr>
            <p:ph type="dt" idx="10"/>
          </p:nvPr>
        </p:nvSpPr>
        <p:spPr>
          <a:xfrm>
            <a:off x="7428309" y="6172201"/>
            <a:ext cx="120015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2"/>
          <p:cNvSpPr txBox="1">
            <a:spLocks noGrp="1"/>
          </p:cNvSpPr>
          <p:nvPr>
            <p:ph type="ftr" idx="11"/>
          </p:nvPr>
        </p:nvSpPr>
        <p:spPr>
          <a:xfrm>
            <a:off x="513159" y="6172201"/>
            <a:ext cx="565785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2"/>
          <p:cNvSpPr txBox="1">
            <a:spLocks noGrp="1"/>
          </p:cNvSpPr>
          <p:nvPr>
            <p:ph type="sldNum" idx="12"/>
          </p:nvPr>
        </p:nvSpPr>
        <p:spPr>
          <a:xfrm>
            <a:off x="7772400" y="5578476"/>
            <a:ext cx="856684"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120242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7"/>
        <p:cNvGrpSpPr/>
        <p:nvPr/>
      </p:nvGrpSpPr>
      <p:grpSpPr>
        <a:xfrm>
          <a:off x="0" y="0"/>
          <a:ext cx="0" cy="0"/>
          <a:chOff x="0" y="0"/>
          <a:chExt cx="0" cy="0"/>
        </a:xfrm>
      </p:grpSpPr>
      <p:sp>
        <p:nvSpPr>
          <p:cNvPr id="98" name="Google Shape;98;p33"/>
          <p:cNvSpPr txBox="1">
            <a:spLocks noGrp="1"/>
          </p:cNvSpPr>
          <p:nvPr>
            <p:ph type="title"/>
          </p:nvPr>
        </p:nvSpPr>
        <p:spPr>
          <a:xfrm>
            <a:off x="856059" y="685800"/>
            <a:ext cx="6858001" cy="2743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Century Gothic"/>
              <a:buNone/>
              <a:defRPr sz="2400" b="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3"/>
          <p:cNvSpPr txBox="1">
            <a:spLocks noGrp="1"/>
          </p:cNvSpPr>
          <p:nvPr>
            <p:ph type="body" idx="1"/>
          </p:nvPr>
        </p:nvSpPr>
        <p:spPr>
          <a:xfrm>
            <a:off x="1084659" y="3429000"/>
            <a:ext cx="6400800" cy="381000"/>
          </a:xfrm>
          <a:prstGeom prst="rect">
            <a:avLst/>
          </a:prstGeom>
          <a:noFill/>
          <a:ln>
            <a:noFill/>
          </a:ln>
        </p:spPr>
        <p:txBody>
          <a:bodyPr spcFirstLastPara="1" wrap="square" lIns="91425" tIns="45700" rIns="91425" bIns="45700" anchor="ctr" anchorCtr="0">
            <a:normAutofit/>
          </a:bodyPr>
          <a:lstStyle>
            <a:lvl1pPr marL="342900" lvl="0" indent="-171450" algn="l">
              <a:lnSpc>
                <a:spcPct val="100000"/>
              </a:lnSpc>
              <a:spcBef>
                <a:spcPts val="300"/>
              </a:spcBef>
              <a:spcAft>
                <a:spcPts val="0"/>
              </a:spcAft>
              <a:buSzPts val="1600"/>
              <a:buFont typeface="Century Gothic"/>
              <a:buNone/>
              <a:defRPr/>
            </a:lvl1pPr>
            <a:lvl2pPr marL="685800" lvl="1" indent="-171450" algn="l">
              <a:lnSpc>
                <a:spcPct val="100000"/>
              </a:lnSpc>
              <a:spcBef>
                <a:spcPts val="450"/>
              </a:spcBef>
              <a:spcAft>
                <a:spcPts val="0"/>
              </a:spcAft>
              <a:buSzPts val="1440"/>
              <a:buFont typeface="Century Gothic"/>
              <a:buNone/>
              <a:defRPr/>
            </a:lvl2pPr>
            <a:lvl3pPr marL="1028700" lvl="2" indent="-171450" algn="l">
              <a:lnSpc>
                <a:spcPct val="100000"/>
              </a:lnSpc>
              <a:spcBef>
                <a:spcPts val="450"/>
              </a:spcBef>
              <a:spcAft>
                <a:spcPts val="0"/>
              </a:spcAft>
              <a:buSzPts val="1280"/>
              <a:buFont typeface="Century Gothic"/>
              <a:buNone/>
              <a:defRPr/>
            </a:lvl3pPr>
            <a:lvl4pPr marL="1371600" lvl="3" indent="-171450" algn="l">
              <a:lnSpc>
                <a:spcPct val="100000"/>
              </a:lnSpc>
              <a:spcBef>
                <a:spcPts val="450"/>
              </a:spcBef>
              <a:spcAft>
                <a:spcPts val="0"/>
              </a:spcAft>
              <a:buSzPts val="1120"/>
              <a:buFont typeface="Century Gothic"/>
              <a:buNone/>
              <a:defRPr/>
            </a:lvl4pPr>
            <a:lvl5pPr marL="1714500" lvl="4" indent="-171450" algn="l">
              <a:lnSpc>
                <a:spcPct val="100000"/>
              </a:lnSpc>
              <a:spcBef>
                <a:spcPts val="450"/>
              </a:spcBef>
              <a:spcAft>
                <a:spcPts val="0"/>
              </a:spcAft>
              <a:buSzPts val="1120"/>
              <a:buFont typeface="Century Gothic"/>
              <a:buNone/>
              <a:defRPr/>
            </a:lvl5pPr>
            <a:lvl6pPr marL="2057400" lvl="5" indent="-240029" algn="l">
              <a:lnSpc>
                <a:spcPct val="100000"/>
              </a:lnSpc>
              <a:spcBef>
                <a:spcPts val="450"/>
              </a:spcBef>
              <a:spcAft>
                <a:spcPts val="0"/>
              </a:spcAft>
              <a:buSzPts val="1440"/>
              <a:buChar char="▶"/>
              <a:defRPr/>
            </a:lvl6pPr>
            <a:lvl7pPr marL="2400300" lvl="6" indent="-240029" algn="l">
              <a:lnSpc>
                <a:spcPct val="100000"/>
              </a:lnSpc>
              <a:spcBef>
                <a:spcPts val="450"/>
              </a:spcBef>
              <a:spcAft>
                <a:spcPts val="0"/>
              </a:spcAft>
              <a:buSzPts val="1440"/>
              <a:buChar char="▶"/>
              <a:defRPr/>
            </a:lvl7pPr>
            <a:lvl8pPr marL="2743200" lvl="7" indent="-240030" algn="l">
              <a:lnSpc>
                <a:spcPct val="100000"/>
              </a:lnSpc>
              <a:spcBef>
                <a:spcPts val="450"/>
              </a:spcBef>
              <a:spcAft>
                <a:spcPts val="0"/>
              </a:spcAft>
              <a:buSzPts val="1440"/>
              <a:buChar char="▶"/>
              <a:defRPr/>
            </a:lvl8pPr>
            <a:lvl9pPr marL="3086100" lvl="8" indent="-240030" algn="l">
              <a:lnSpc>
                <a:spcPct val="100000"/>
              </a:lnSpc>
              <a:spcBef>
                <a:spcPts val="450"/>
              </a:spcBef>
              <a:spcAft>
                <a:spcPts val="450"/>
              </a:spcAft>
              <a:buSzPts val="1440"/>
              <a:buChar char="▶"/>
              <a:defRPr/>
            </a:lvl9pPr>
          </a:lstStyle>
          <a:p>
            <a:endParaRPr/>
          </a:p>
        </p:txBody>
      </p:sp>
      <p:sp>
        <p:nvSpPr>
          <p:cNvPr id="100" name="Google Shape;100;p33"/>
          <p:cNvSpPr txBox="1">
            <a:spLocks noGrp="1"/>
          </p:cNvSpPr>
          <p:nvPr>
            <p:ph type="body" idx="2"/>
          </p:nvPr>
        </p:nvSpPr>
        <p:spPr>
          <a:xfrm>
            <a:off x="513160" y="4301068"/>
            <a:ext cx="6400800" cy="1684865"/>
          </a:xfrm>
          <a:prstGeom prst="rect">
            <a:avLst/>
          </a:prstGeom>
          <a:noFill/>
          <a:ln>
            <a:noFill/>
          </a:ln>
        </p:spPr>
        <p:txBody>
          <a:bodyPr spcFirstLastPara="1" wrap="square" lIns="91425" tIns="45700" rIns="91425" bIns="45700" anchor="ctr" anchorCtr="0">
            <a:normAutofit/>
          </a:bodyPr>
          <a:lstStyle>
            <a:lvl1pPr marL="342900" lvl="0" indent="-171450" algn="l">
              <a:lnSpc>
                <a:spcPct val="100000"/>
              </a:lnSpc>
              <a:spcBef>
                <a:spcPts val="300"/>
              </a:spcBef>
              <a:spcAft>
                <a:spcPts val="0"/>
              </a:spcAft>
              <a:buSzPts val="1600"/>
              <a:buNone/>
              <a:defRPr sz="1500">
                <a:solidFill>
                  <a:srgbClr val="0F486F"/>
                </a:solidFill>
              </a:defRPr>
            </a:lvl1pPr>
            <a:lvl2pPr marL="685800" lvl="1" indent="-171450" algn="l">
              <a:lnSpc>
                <a:spcPct val="100000"/>
              </a:lnSpc>
              <a:spcBef>
                <a:spcPts val="450"/>
              </a:spcBef>
              <a:spcAft>
                <a:spcPts val="0"/>
              </a:spcAft>
              <a:buSzPts val="1440"/>
              <a:buNone/>
              <a:defRPr sz="1350">
                <a:solidFill>
                  <a:schemeClr val="lt1"/>
                </a:solidFill>
              </a:defRPr>
            </a:lvl2pPr>
            <a:lvl3pPr marL="1028700" lvl="2" indent="-171450" algn="l">
              <a:lnSpc>
                <a:spcPct val="100000"/>
              </a:lnSpc>
              <a:spcBef>
                <a:spcPts val="450"/>
              </a:spcBef>
              <a:spcAft>
                <a:spcPts val="0"/>
              </a:spcAft>
              <a:buSzPts val="1280"/>
              <a:buNone/>
              <a:defRPr sz="1200">
                <a:solidFill>
                  <a:schemeClr val="lt1"/>
                </a:solidFill>
              </a:defRPr>
            </a:lvl3pPr>
            <a:lvl4pPr marL="1371600" lvl="3" indent="-171450" algn="l">
              <a:lnSpc>
                <a:spcPct val="100000"/>
              </a:lnSpc>
              <a:spcBef>
                <a:spcPts val="450"/>
              </a:spcBef>
              <a:spcAft>
                <a:spcPts val="0"/>
              </a:spcAft>
              <a:buSzPts val="1120"/>
              <a:buNone/>
              <a:defRPr sz="1050">
                <a:solidFill>
                  <a:schemeClr val="lt1"/>
                </a:solidFill>
              </a:defRPr>
            </a:lvl4pPr>
            <a:lvl5pPr marL="1714500" lvl="4" indent="-171450" algn="l">
              <a:lnSpc>
                <a:spcPct val="100000"/>
              </a:lnSpc>
              <a:spcBef>
                <a:spcPts val="450"/>
              </a:spcBef>
              <a:spcAft>
                <a:spcPts val="0"/>
              </a:spcAft>
              <a:buSzPts val="1120"/>
              <a:buNone/>
              <a:defRPr sz="1050">
                <a:solidFill>
                  <a:schemeClr val="lt1"/>
                </a:solidFill>
              </a:defRPr>
            </a:lvl5pPr>
            <a:lvl6pPr marL="2057400" lvl="5" indent="-171450" algn="l">
              <a:lnSpc>
                <a:spcPct val="100000"/>
              </a:lnSpc>
              <a:spcBef>
                <a:spcPts val="450"/>
              </a:spcBef>
              <a:spcAft>
                <a:spcPts val="0"/>
              </a:spcAft>
              <a:buSzPts val="1120"/>
              <a:buNone/>
              <a:defRPr sz="1050">
                <a:solidFill>
                  <a:schemeClr val="lt1"/>
                </a:solidFill>
              </a:defRPr>
            </a:lvl6pPr>
            <a:lvl7pPr marL="2400300" lvl="6" indent="-171450" algn="l">
              <a:lnSpc>
                <a:spcPct val="100000"/>
              </a:lnSpc>
              <a:spcBef>
                <a:spcPts val="450"/>
              </a:spcBef>
              <a:spcAft>
                <a:spcPts val="0"/>
              </a:spcAft>
              <a:buSzPts val="1120"/>
              <a:buNone/>
              <a:defRPr sz="1050">
                <a:solidFill>
                  <a:schemeClr val="lt1"/>
                </a:solidFill>
              </a:defRPr>
            </a:lvl7pPr>
            <a:lvl8pPr marL="2743200" lvl="7" indent="-171450" algn="l">
              <a:lnSpc>
                <a:spcPct val="100000"/>
              </a:lnSpc>
              <a:spcBef>
                <a:spcPts val="450"/>
              </a:spcBef>
              <a:spcAft>
                <a:spcPts val="0"/>
              </a:spcAft>
              <a:buSzPts val="1120"/>
              <a:buNone/>
              <a:defRPr sz="1050">
                <a:solidFill>
                  <a:schemeClr val="lt1"/>
                </a:solidFill>
              </a:defRPr>
            </a:lvl8pPr>
            <a:lvl9pPr marL="3086100" lvl="8" indent="-171450" algn="l">
              <a:lnSpc>
                <a:spcPct val="100000"/>
              </a:lnSpc>
              <a:spcBef>
                <a:spcPts val="450"/>
              </a:spcBef>
              <a:spcAft>
                <a:spcPts val="450"/>
              </a:spcAft>
              <a:buSzPts val="1120"/>
              <a:buNone/>
              <a:defRPr sz="1050">
                <a:solidFill>
                  <a:schemeClr val="lt1"/>
                </a:solidFill>
              </a:defRPr>
            </a:lvl9pPr>
          </a:lstStyle>
          <a:p>
            <a:endParaRPr/>
          </a:p>
        </p:txBody>
      </p:sp>
      <p:sp>
        <p:nvSpPr>
          <p:cNvPr id="101" name="Google Shape;101;p33"/>
          <p:cNvSpPr txBox="1">
            <a:spLocks noGrp="1"/>
          </p:cNvSpPr>
          <p:nvPr>
            <p:ph type="dt" idx="10"/>
          </p:nvPr>
        </p:nvSpPr>
        <p:spPr>
          <a:xfrm>
            <a:off x="7428309" y="6172201"/>
            <a:ext cx="120015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3"/>
          <p:cNvSpPr txBox="1">
            <a:spLocks noGrp="1"/>
          </p:cNvSpPr>
          <p:nvPr>
            <p:ph type="ftr" idx="11"/>
          </p:nvPr>
        </p:nvSpPr>
        <p:spPr>
          <a:xfrm>
            <a:off x="513159" y="6172201"/>
            <a:ext cx="565785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3"/>
          <p:cNvSpPr txBox="1">
            <a:spLocks noGrp="1"/>
          </p:cNvSpPr>
          <p:nvPr>
            <p:ph type="sldNum" idx="12"/>
          </p:nvPr>
        </p:nvSpPr>
        <p:spPr>
          <a:xfrm>
            <a:off x="7772400" y="5578476"/>
            <a:ext cx="856684"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
        <p:nvSpPr>
          <p:cNvPr id="104" name="Google Shape;104;p33"/>
          <p:cNvSpPr txBox="1"/>
          <p:nvPr/>
        </p:nvSpPr>
        <p:spPr>
          <a:xfrm>
            <a:off x="398859" y="812222"/>
            <a:ext cx="457200" cy="584776"/>
          </a:xfrm>
          <a:prstGeom prst="rect">
            <a:avLst/>
          </a:prstGeom>
          <a:noFill/>
          <a:ln>
            <a:noFill/>
          </a:ln>
        </p:spPr>
        <p:txBody>
          <a:bodyPr spcFirstLastPara="1" wrap="square" lIns="68569" tIns="34275" rIns="68569" bIns="34275"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6000" b="0" i="0" u="none" strike="noStrike" cap="none">
                <a:solidFill>
                  <a:schemeClr val="lt1"/>
                </a:solidFill>
                <a:latin typeface="Century Gothic"/>
                <a:ea typeface="Century Gothic"/>
                <a:cs typeface="Century Gothic"/>
                <a:sym typeface="Century Gothic"/>
              </a:rPr>
              <a:t>“</a:t>
            </a:r>
            <a:endParaRPr sz="1050" b="0" i="0" u="none" strike="noStrike" cap="none">
              <a:solidFill>
                <a:srgbClr val="000000"/>
              </a:solidFill>
              <a:latin typeface="Arial"/>
              <a:ea typeface="Arial"/>
              <a:cs typeface="Arial"/>
              <a:sym typeface="Arial"/>
            </a:endParaRPr>
          </a:p>
        </p:txBody>
      </p:sp>
      <p:sp>
        <p:nvSpPr>
          <p:cNvPr id="105" name="Google Shape;105;p33"/>
          <p:cNvSpPr txBox="1"/>
          <p:nvPr/>
        </p:nvSpPr>
        <p:spPr>
          <a:xfrm>
            <a:off x="7714059" y="2768601"/>
            <a:ext cx="457200" cy="584776"/>
          </a:xfrm>
          <a:prstGeom prst="rect">
            <a:avLst/>
          </a:prstGeom>
          <a:noFill/>
          <a:ln>
            <a:noFill/>
          </a:ln>
        </p:spPr>
        <p:txBody>
          <a:bodyPr spcFirstLastPara="1" wrap="square" lIns="68569" tIns="34275" rIns="68569" bIns="34275" anchor="ctr" anchorCtr="0">
            <a:noAutofit/>
          </a:bodyPr>
          <a:lstStyle/>
          <a:p>
            <a:pPr marL="0" marR="0" lvl="0" indent="0" algn="r" rtl="0">
              <a:lnSpc>
                <a:spcPct val="100000"/>
              </a:lnSpc>
              <a:spcBef>
                <a:spcPts val="0"/>
              </a:spcBef>
              <a:spcAft>
                <a:spcPts val="0"/>
              </a:spcAft>
              <a:buClr>
                <a:srgbClr val="000000"/>
              </a:buClr>
              <a:buSzPts val="8000"/>
              <a:buFont typeface="Arial"/>
              <a:buNone/>
            </a:pPr>
            <a:r>
              <a:rPr lang="en-US" sz="6000" b="0" i="0" u="none" strike="noStrike" cap="none">
                <a:solidFill>
                  <a:schemeClr val="lt1"/>
                </a:solidFill>
                <a:latin typeface="Century Gothic"/>
                <a:ea typeface="Century Gothic"/>
                <a:cs typeface="Century Gothic"/>
                <a:sym typeface="Century Gothic"/>
              </a:rPr>
              <a:t>”</a:t>
            </a:r>
            <a:endParaRPr sz="105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945035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6"/>
        <p:cNvGrpSpPr/>
        <p:nvPr/>
      </p:nvGrpSpPr>
      <p:grpSpPr>
        <a:xfrm>
          <a:off x="0" y="0"/>
          <a:ext cx="0" cy="0"/>
          <a:chOff x="0" y="0"/>
          <a:chExt cx="0" cy="0"/>
        </a:xfrm>
      </p:grpSpPr>
      <p:sp>
        <p:nvSpPr>
          <p:cNvPr id="107" name="Google Shape;107;p34"/>
          <p:cNvSpPr txBox="1">
            <a:spLocks noGrp="1"/>
          </p:cNvSpPr>
          <p:nvPr>
            <p:ph type="title"/>
          </p:nvPr>
        </p:nvSpPr>
        <p:spPr>
          <a:xfrm>
            <a:off x="513159" y="3429000"/>
            <a:ext cx="6400800" cy="16974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200"/>
              <a:buFont typeface="Century Gothic"/>
              <a:buNone/>
              <a:defRPr sz="2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34"/>
          <p:cNvSpPr txBox="1">
            <a:spLocks noGrp="1"/>
          </p:cNvSpPr>
          <p:nvPr>
            <p:ph type="body" idx="1"/>
          </p:nvPr>
        </p:nvSpPr>
        <p:spPr>
          <a:xfrm>
            <a:off x="513158" y="5132981"/>
            <a:ext cx="6401993" cy="860400"/>
          </a:xfrm>
          <a:prstGeom prst="rect">
            <a:avLst/>
          </a:prstGeom>
          <a:noFill/>
          <a:ln>
            <a:noFill/>
          </a:ln>
        </p:spPr>
        <p:txBody>
          <a:bodyPr spcFirstLastPara="1" wrap="square" lIns="91425" tIns="45700" rIns="91425" bIns="45700" anchor="t" anchorCtr="0">
            <a:normAutofit/>
          </a:bodyPr>
          <a:lstStyle>
            <a:lvl1pPr marL="342900" lvl="0" indent="-171450" algn="l">
              <a:lnSpc>
                <a:spcPct val="100000"/>
              </a:lnSpc>
              <a:spcBef>
                <a:spcPts val="300"/>
              </a:spcBef>
              <a:spcAft>
                <a:spcPts val="0"/>
              </a:spcAft>
              <a:buSzPts val="1600"/>
              <a:buNone/>
              <a:defRPr sz="1500">
                <a:solidFill>
                  <a:srgbClr val="0F486F"/>
                </a:solidFill>
              </a:defRPr>
            </a:lvl1pPr>
            <a:lvl2pPr marL="685800" lvl="1" indent="-171450" algn="l">
              <a:lnSpc>
                <a:spcPct val="100000"/>
              </a:lnSpc>
              <a:spcBef>
                <a:spcPts val="450"/>
              </a:spcBef>
              <a:spcAft>
                <a:spcPts val="0"/>
              </a:spcAft>
              <a:buSzPts val="1440"/>
              <a:buNone/>
              <a:defRPr sz="1350">
                <a:solidFill>
                  <a:schemeClr val="lt1"/>
                </a:solidFill>
              </a:defRPr>
            </a:lvl2pPr>
            <a:lvl3pPr marL="1028700" lvl="2" indent="-171450" algn="l">
              <a:lnSpc>
                <a:spcPct val="100000"/>
              </a:lnSpc>
              <a:spcBef>
                <a:spcPts val="450"/>
              </a:spcBef>
              <a:spcAft>
                <a:spcPts val="0"/>
              </a:spcAft>
              <a:buSzPts val="1280"/>
              <a:buNone/>
              <a:defRPr sz="1200">
                <a:solidFill>
                  <a:schemeClr val="lt1"/>
                </a:solidFill>
              </a:defRPr>
            </a:lvl3pPr>
            <a:lvl4pPr marL="1371600" lvl="3" indent="-171450" algn="l">
              <a:lnSpc>
                <a:spcPct val="100000"/>
              </a:lnSpc>
              <a:spcBef>
                <a:spcPts val="450"/>
              </a:spcBef>
              <a:spcAft>
                <a:spcPts val="0"/>
              </a:spcAft>
              <a:buSzPts val="1120"/>
              <a:buNone/>
              <a:defRPr sz="1050">
                <a:solidFill>
                  <a:schemeClr val="lt1"/>
                </a:solidFill>
              </a:defRPr>
            </a:lvl4pPr>
            <a:lvl5pPr marL="1714500" lvl="4" indent="-171450" algn="l">
              <a:lnSpc>
                <a:spcPct val="100000"/>
              </a:lnSpc>
              <a:spcBef>
                <a:spcPts val="450"/>
              </a:spcBef>
              <a:spcAft>
                <a:spcPts val="0"/>
              </a:spcAft>
              <a:buSzPts val="1120"/>
              <a:buNone/>
              <a:defRPr sz="1050">
                <a:solidFill>
                  <a:schemeClr val="lt1"/>
                </a:solidFill>
              </a:defRPr>
            </a:lvl5pPr>
            <a:lvl6pPr marL="2057400" lvl="5" indent="-171450" algn="l">
              <a:lnSpc>
                <a:spcPct val="100000"/>
              </a:lnSpc>
              <a:spcBef>
                <a:spcPts val="450"/>
              </a:spcBef>
              <a:spcAft>
                <a:spcPts val="0"/>
              </a:spcAft>
              <a:buSzPts val="1120"/>
              <a:buNone/>
              <a:defRPr sz="1050">
                <a:solidFill>
                  <a:schemeClr val="lt1"/>
                </a:solidFill>
              </a:defRPr>
            </a:lvl6pPr>
            <a:lvl7pPr marL="2400300" lvl="6" indent="-171450" algn="l">
              <a:lnSpc>
                <a:spcPct val="100000"/>
              </a:lnSpc>
              <a:spcBef>
                <a:spcPts val="450"/>
              </a:spcBef>
              <a:spcAft>
                <a:spcPts val="0"/>
              </a:spcAft>
              <a:buSzPts val="1120"/>
              <a:buNone/>
              <a:defRPr sz="1050">
                <a:solidFill>
                  <a:schemeClr val="lt1"/>
                </a:solidFill>
              </a:defRPr>
            </a:lvl7pPr>
            <a:lvl8pPr marL="2743200" lvl="7" indent="-171450" algn="l">
              <a:lnSpc>
                <a:spcPct val="100000"/>
              </a:lnSpc>
              <a:spcBef>
                <a:spcPts val="450"/>
              </a:spcBef>
              <a:spcAft>
                <a:spcPts val="0"/>
              </a:spcAft>
              <a:buSzPts val="1120"/>
              <a:buNone/>
              <a:defRPr sz="1050">
                <a:solidFill>
                  <a:schemeClr val="lt1"/>
                </a:solidFill>
              </a:defRPr>
            </a:lvl8pPr>
            <a:lvl9pPr marL="3086100" lvl="8" indent="-171450" algn="l">
              <a:lnSpc>
                <a:spcPct val="100000"/>
              </a:lnSpc>
              <a:spcBef>
                <a:spcPts val="450"/>
              </a:spcBef>
              <a:spcAft>
                <a:spcPts val="450"/>
              </a:spcAft>
              <a:buSzPts val="1120"/>
              <a:buNone/>
              <a:defRPr sz="1050">
                <a:solidFill>
                  <a:schemeClr val="lt1"/>
                </a:solidFill>
              </a:defRPr>
            </a:lvl9pPr>
          </a:lstStyle>
          <a:p>
            <a:endParaRPr/>
          </a:p>
        </p:txBody>
      </p:sp>
      <p:sp>
        <p:nvSpPr>
          <p:cNvPr id="109" name="Google Shape;109;p34"/>
          <p:cNvSpPr txBox="1">
            <a:spLocks noGrp="1"/>
          </p:cNvSpPr>
          <p:nvPr>
            <p:ph type="dt" idx="10"/>
          </p:nvPr>
        </p:nvSpPr>
        <p:spPr>
          <a:xfrm>
            <a:off x="7428309" y="6172201"/>
            <a:ext cx="120015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4"/>
          <p:cNvSpPr txBox="1">
            <a:spLocks noGrp="1"/>
          </p:cNvSpPr>
          <p:nvPr>
            <p:ph type="ftr" idx="11"/>
          </p:nvPr>
        </p:nvSpPr>
        <p:spPr>
          <a:xfrm>
            <a:off x="513159" y="6172201"/>
            <a:ext cx="565785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34"/>
          <p:cNvSpPr txBox="1">
            <a:spLocks noGrp="1"/>
          </p:cNvSpPr>
          <p:nvPr>
            <p:ph type="sldNum" idx="12"/>
          </p:nvPr>
        </p:nvSpPr>
        <p:spPr>
          <a:xfrm>
            <a:off x="7772400" y="5578476"/>
            <a:ext cx="856684"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963950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2"/>
        <p:cNvGrpSpPr/>
        <p:nvPr/>
      </p:nvGrpSpPr>
      <p:grpSpPr>
        <a:xfrm>
          <a:off x="0" y="0"/>
          <a:ext cx="0" cy="0"/>
          <a:chOff x="0" y="0"/>
          <a:chExt cx="0" cy="0"/>
        </a:xfrm>
      </p:grpSpPr>
      <p:sp>
        <p:nvSpPr>
          <p:cNvPr id="113" name="Google Shape;113;p35"/>
          <p:cNvSpPr txBox="1">
            <a:spLocks noGrp="1"/>
          </p:cNvSpPr>
          <p:nvPr>
            <p:ph type="title"/>
          </p:nvPr>
        </p:nvSpPr>
        <p:spPr>
          <a:xfrm>
            <a:off x="856060" y="685800"/>
            <a:ext cx="6858000" cy="2743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Century Gothic"/>
              <a:buNone/>
              <a:defRPr sz="2400" b="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5"/>
          <p:cNvSpPr txBox="1">
            <a:spLocks noGrp="1"/>
          </p:cNvSpPr>
          <p:nvPr>
            <p:ph type="body" idx="1"/>
          </p:nvPr>
        </p:nvSpPr>
        <p:spPr>
          <a:xfrm>
            <a:off x="513159" y="3928534"/>
            <a:ext cx="6400801" cy="1049866"/>
          </a:xfrm>
          <a:prstGeom prst="rect">
            <a:avLst/>
          </a:prstGeom>
          <a:noFill/>
          <a:ln>
            <a:noFill/>
          </a:ln>
        </p:spPr>
        <p:txBody>
          <a:bodyPr spcFirstLastPara="1" wrap="square" lIns="91425" tIns="45700" rIns="91425" bIns="45700" anchor="b" anchorCtr="0">
            <a:normAutofit/>
          </a:bodyPr>
          <a:lstStyle>
            <a:lvl1pPr marL="342900" lvl="0" indent="-171450" algn="l">
              <a:lnSpc>
                <a:spcPct val="100000"/>
              </a:lnSpc>
              <a:spcBef>
                <a:spcPts val="360"/>
              </a:spcBef>
              <a:spcAft>
                <a:spcPts val="0"/>
              </a:spcAft>
              <a:buSzPts val="1920"/>
              <a:buNone/>
              <a:defRPr sz="1800" b="0" cap="none">
                <a:solidFill>
                  <a:schemeClr val="lt1"/>
                </a:solidFill>
              </a:defRPr>
            </a:lvl1pPr>
            <a:lvl2pPr marL="685800" lvl="1" indent="-240030" algn="l">
              <a:lnSpc>
                <a:spcPct val="100000"/>
              </a:lnSpc>
              <a:spcBef>
                <a:spcPts val="450"/>
              </a:spcBef>
              <a:spcAft>
                <a:spcPts val="0"/>
              </a:spcAft>
              <a:buSzPts val="1440"/>
              <a:buChar char="▶"/>
              <a:defRPr/>
            </a:lvl2pPr>
            <a:lvl3pPr marL="1028700" lvl="2" indent="-240029" algn="l">
              <a:lnSpc>
                <a:spcPct val="100000"/>
              </a:lnSpc>
              <a:spcBef>
                <a:spcPts val="450"/>
              </a:spcBef>
              <a:spcAft>
                <a:spcPts val="0"/>
              </a:spcAft>
              <a:buSzPts val="1440"/>
              <a:buChar char="▶"/>
              <a:defRPr/>
            </a:lvl3pPr>
            <a:lvl4pPr marL="1371600" lvl="3" indent="-240029" algn="l">
              <a:lnSpc>
                <a:spcPct val="100000"/>
              </a:lnSpc>
              <a:spcBef>
                <a:spcPts val="450"/>
              </a:spcBef>
              <a:spcAft>
                <a:spcPts val="0"/>
              </a:spcAft>
              <a:buSzPts val="1440"/>
              <a:buChar char="▶"/>
              <a:defRPr/>
            </a:lvl4pPr>
            <a:lvl5pPr marL="1714500" lvl="4" indent="-240029" algn="l">
              <a:lnSpc>
                <a:spcPct val="100000"/>
              </a:lnSpc>
              <a:spcBef>
                <a:spcPts val="450"/>
              </a:spcBef>
              <a:spcAft>
                <a:spcPts val="0"/>
              </a:spcAft>
              <a:buSzPts val="1440"/>
              <a:buChar char="▶"/>
              <a:defRPr/>
            </a:lvl5pPr>
            <a:lvl6pPr marL="2057400" lvl="5" indent="-240029" algn="l">
              <a:lnSpc>
                <a:spcPct val="100000"/>
              </a:lnSpc>
              <a:spcBef>
                <a:spcPts val="450"/>
              </a:spcBef>
              <a:spcAft>
                <a:spcPts val="0"/>
              </a:spcAft>
              <a:buSzPts val="1440"/>
              <a:buChar char="▶"/>
              <a:defRPr/>
            </a:lvl6pPr>
            <a:lvl7pPr marL="2400300" lvl="6" indent="-240029" algn="l">
              <a:lnSpc>
                <a:spcPct val="100000"/>
              </a:lnSpc>
              <a:spcBef>
                <a:spcPts val="450"/>
              </a:spcBef>
              <a:spcAft>
                <a:spcPts val="0"/>
              </a:spcAft>
              <a:buSzPts val="1440"/>
              <a:buChar char="▶"/>
              <a:defRPr/>
            </a:lvl7pPr>
            <a:lvl8pPr marL="2743200" lvl="7" indent="-240030" algn="l">
              <a:lnSpc>
                <a:spcPct val="100000"/>
              </a:lnSpc>
              <a:spcBef>
                <a:spcPts val="450"/>
              </a:spcBef>
              <a:spcAft>
                <a:spcPts val="0"/>
              </a:spcAft>
              <a:buSzPts val="1440"/>
              <a:buChar char="▶"/>
              <a:defRPr/>
            </a:lvl8pPr>
            <a:lvl9pPr marL="3086100" lvl="8" indent="-240030" algn="l">
              <a:lnSpc>
                <a:spcPct val="100000"/>
              </a:lnSpc>
              <a:spcBef>
                <a:spcPts val="450"/>
              </a:spcBef>
              <a:spcAft>
                <a:spcPts val="450"/>
              </a:spcAft>
              <a:buSzPts val="1440"/>
              <a:buChar char="▶"/>
              <a:defRPr/>
            </a:lvl9pPr>
          </a:lstStyle>
          <a:p>
            <a:endParaRPr/>
          </a:p>
        </p:txBody>
      </p:sp>
      <p:sp>
        <p:nvSpPr>
          <p:cNvPr id="115" name="Google Shape;115;p35"/>
          <p:cNvSpPr txBox="1">
            <a:spLocks noGrp="1"/>
          </p:cNvSpPr>
          <p:nvPr>
            <p:ph type="body" idx="2"/>
          </p:nvPr>
        </p:nvSpPr>
        <p:spPr>
          <a:xfrm>
            <a:off x="513159" y="4978400"/>
            <a:ext cx="6400801" cy="1016000"/>
          </a:xfrm>
          <a:prstGeom prst="rect">
            <a:avLst/>
          </a:prstGeom>
          <a:noFill/>
          <a:ln>
            <a:noFill/>
          </a:ln>
        </p:spPr>
        <p:txBody>
          <a:bodyPr spcFirstLastPara="1" wrap="square" lIns="91425" tIns="45700" rIns="91425" bIns="45700" anchor="t" anchorCtr="0">
            <a:normAutofit/>
          </a:bodyPr>
          <a:lstStyle>
            <a:lvl1pPr marL="342900" lvl="0" indent="-171450" algn="l">
              <a:lnSpc>
                <a:spcPct val="100000"/>
              </a:lnSpc>
              <a:spcBef>
                <a:spcPts val="270"/>
              </a:spcBef>
              <a:spcAft>
                <a:spcPts val="0"/>
              </a:spcAft>
              <a:buSzPts val="1440"/>
              <a:buNone/>
              <a:defRPr sz="1350">
                <a:solidFill>
                  <a:srgbClr val="0F486F"/>
                </a:solidFill>
              </a:defRPr>
            </a:lvl1pPr>
            <a:lvl2pPr marL="685800" lvl="1" indent="-171450" algn="l">
              <a:lnSpc>
                <a:spcPct val="100000"/>
              </a:lnSpc>
              <a:spcBef>
                <a:spcPts val="450"/>
              </a:spcBef>
              <a:spcAft>
                <a:spcPts val="0"/>
              </a:spcAft>
              <a:buSzPts val="1440"/>
              <a:buNone/>
              <a:defRPr sz="1350">
                <a:solidFill>
                  <a:schemeClr val="lt1"/>
                </a:solidFill>
              </a:defRPr>
            </a:lvl2pPr>
            <a:lvl3pPr marL="1028700" lvl="2" indent="-171450" algn="l">
              <a:lnSpc>
                <a:spcPct val="100000"/>
              </a:lnSpc>
              <a:spcBef>
                <a:spcPts val="450"/>
              </a:spcBef>
              <a:spcAft>
                <a:spcPts val="0"/>
              </a:spcAft>
              <a:buSzPts val="1280"/>
              <a:buNone/>
              <a:defRPr sz="1200">
                <a:solidFill>
                  <a:schemeClr val="lt1"/>
                </a:solidFill>
              </a:defRPr>
            </a:lvl3pPr>
            <a:lvl4pPr marL="1371600" lvl="3" indent="-171450" algn="l">
              <a:lnSpc>
                <a:spcPct val="100000"/>
              </a:lnSpc>
              <a:spcBef>
                <a:spcPts val="450"/>
              </a:spcBef>
              <a:spcAft>
                <a:spcPts val="0"/>
              </a:spcAft>
              <a:buSzPts val="1120"/>
              <a:buNone/>
              <a:defRPr sz="1050">
                <a:solidFill>
                  <a:schemeClr val="lt1"/>
                </a:solidFill>
              </a:defRPr>
            </a:lvl4pPr>
            <a:lvl5pPr marL="1714500" lvl="4" indent="-171450" algn="l">
              <a:lnSpc>
                <a:spcPct val="100000"/>
              </a:lnSpc>
              <a:spcBef>
                <a:spcPts val="450"/>
              </a:spcBef>
              <a:spcAft>
                <a:spcPts val="0"/>
              </a:spcAft>
              <a:buSzPts val="1120"/>
              <a:buNone/>
              <a:defRPr sz="1050">
                <a:solidFill>
                  <a:schemeClr val="lt1"/>
                </a:solidFill>
              </a:defRPr>
            </a:lvl5pPr>
            <a:lvl6pPr marL="2057400" lvl="5" indent="-171450" algn="l">
              <a:lnSpc>
                <a:spcPct val="100000"/>
              </a:lnSpc>
              <a:spcBef>
                <a:spcPts val="450"/>
              </a:spcBef>
              <a:spcAft>
                <a:spcPts val="0"/>
              </a:spcAft>
              <a:buSzPts val="1120"/>
              <a:buNone/>
              <a:defRPr sz="1050">
                <a:solidFill>
                  <a:schemeClr val="lt1"/>
                </a:solidFill>
              </a:defRPr>
            </a:lvl6pPr>
            <a:lvl7pPr marL="2400300" lvl="6" indent="-171450" algn="l">
              <a:lnSpc>
                <a:spcPct val="100000"/>
              </a:lnSpc>
              <a:spcBef>
                <a:spcPts val="450"/>
              </a:spcBef>
              <a:spcAft>
                <a:spcPts val="0"/>
              </a:spcAft>
              <a:buSzPts val="1120"/>
              <a:buNone/>
              <a:defRPr sz="1050">
                <a:solidFill>
                  <a:schemeClr val="lt1"/>
                </a:solidFill>
              </a:defRPr>
            </a:lvl7pPr>
            <a:lvl8pPr marL="2743200" lvl="7" indent="-171450" algn="l">
              <a:lnSpc>
                <a:spcPct val="100000"/>
              </a:lnSpc>
              <a:spcBef>
                <a:spcPts val="450"/>
              </a:spcBef>
              <a:spcAft>
                <a:spcPts val="0"/>
              </a:spcAft>
              <a:buSzPts val="1120"/>
              <a:buNone/>
              <a:defRPr sz="1050">
                <a:solidFill>
                  <a:schemeClr val="lt1"/>
                </a:solidFill>
              </a:defRPr>
            </a:lvl8pPr>
            <a:lvl9pPr marL="3086100" lvl="8" indent="-171450" algn="l">
              <a:lnSpc>
                <a:spcPct val="100000"/>
              </a:lnSpc>
              <a:spcBef>
                <a:spcPts val="450"/>
              </a:spcBef>
              <a:spcAft>
                <a:spcPts val="450"/>
              </a:spcAft>
              <a:buSzPts val="1120"/>
              <a:buNone/>
              <a:defRPr sz="1050">
                <a:solidFill>
                  <a:schemeClr val="lt1"/>
                </a:solidFill>
              </a:defRPr>
            </a:lvl9pPr>
          </a:lstStyle>
          <a:p>
            <a:endParaRPr/>
          </a:p>
        </p:txBody>
      </p:sp>
      <p:sp>
        <p:nvSpPr>
          <p:cNvPr id="116" name="Google Shape;116;p35"/>
          <p:cNvSpPr txBox="1">
            <a:spLocks noGrp="1"/>
          </p:cNvSpPr>
          <p:nvPr>
            <p:ph type="dt" idx="10"/>
          </p:nvPr>
        </p:nvSpPr>
        <p:spPr>
          <a:xfrm>
            <a:off x="7428309" y="6172201"/>
            <a:ext cx="120015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5"/>
          <p:cNvSpPr txBox="1">
            <a:spLocks noGrp="1"/>
          </p:cNvSpPr>
          <p:nvPr>
            <p:ph type="ftr" idx="11"/>
          </p:nvPr>
        </p:nvSpPr>
        <p:spPr>
          <a:xfrm>
            <a:off x="513159" y="6172201"/>
            <a:ext cx="565785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35"/>
          <p:cNvSpPr txBox="1">
            <a:spLocks noGrp="1"/>
          </p:cNvSpPr>
          <p:nvPr>
            <p:ph type="sldNum" idx="12"/>
          </p:nvPr>
        </p:nvSpPr>
        <p:spPr>
          <a:xfrm>
            <a:off x="7772400" y="5578476"/>
            <a:ext cx="856684"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
        <p:nvSpPr>
          <p:cNvPr id="119" name="Google Shape;119;p35"/>
          <p:cNvSpPr txBox="1"/>
          <p:nvPr/>
        </p:nvSpPr>
        <p:spPr>
          <a:xfrm>
            <a:off x="398859" y="812222"/>
            <a:ext cx="457200" cy="584776"/>
          </a:xfrm>
          <a:prstGeom prst="rect">
            <a:avLst/>
          </a:prstGeom>
          <a:noFill/>
          <a:ln>
            <a:noFill/>
          </a:ln>
        </p:spPr>
        <p:txBody>
          <a:bodyPr spcFirstLastPara="1" wrap="square" lIns="68569" tIns="34275" rIns="68569" bIns="34275"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6000" b="0" i="0" u="none" strike="noStrike" cap="none">
                <a:solidFill>
                  <a:schemeClr val="lt1"/>
                </a:solidFill>
                <a:latin typeface="Century Gothic"/>
                <a:ea typeface="Century Gothic"/>
                <a:cs typeface="Century Gothic"/>
                <a:sym typeface="Century Gothic"/>
              </a:rPr>
              <a:t>“</a:t>
            </a:r>
            <a:endParaRPr sz="1050" b="0" i="0" u="none" strike="noStrike" cap="none">
              <a:solidFill>
                <a:srgbClr val="000000"/>
              </a:solidFill>
              <a:latin typeface="Arial"/>
              <a:ea typeface="Arial"/>
              <a:cs typeface="Arial"/>
              <a:sym typeface="Arial"/>
            </a:endParaRPr>
          </a:p>
        </p:txBody>
      </p:sp>
      <p:sp>
        <p:nvSpPr>
          <p:cNvPr id="120" name="Google Shape;120;p35"/>
          <p:cNvSpPr txBox="1"/>
          <p:nvPr/>
        </p:nvSpPr>
        <p:spPr>
          <a:xfrm>
            <a:off x="7714059" y="2768601"/>
            <a:ext cx="457200" cy="584776"/>
          </a:xfrm>
          <a:prstGeom prst="rect">
            <a:avLst/>
          </a:prstGeom>
          <a:noFill/>
          <a:ln>
            <a:noFill/>
          </a:ln>
        </p:spPr>
        <p:txBody>
          <a:bodyPr spcFirstLastPara="1" wrap="square" lIns="68569" tIns="34275" rIns="68569" bIns="34275" anchor="ctr" anchorCtr="0">
            <a:noAutofit/>
          </a:bodyPr>
          <a:lstStyle/>
          <a:p>
            <a:pPr marL="0" marR="0" lvl="0" indent="0" algn="r" rtl="0">
              <a:lnSpc>
                <a:spcPct val="100000"/>
              </a:lnSpc>
              <a:spcBef>
                <a:spcPts val="0"/>
              </a:spcBef>
              <a:spcAft>
                <a:spcPts val="0"/>
              </a:spcAft>
              <a:buClr>
                <a:srgbClr val="000000"/>
              </a:buClr>
              <a:buSzPts val="8000"/>
              <a:buFont typeface="Arial"/>
              <a:buNone/>
            </a:pPr>
            <a:r>
              <a:rPr lang="en-US" sz="6000" b="0" i="0" u="none" strike="noStrike" cap="none">
                <a:solidFill>
                  <a:schemeClr val="lt1"/>
                </a:solidFill>
                <a:latin typeface="Century Gothic"/>
                <a:ea typeface="Century Gothic"/>
                <a:cs typeface="Century Gothic"/>
                <a:sym typeface="Century Gothic"/>
              </a:rPr>
              <a:t>”</a:t>
            </a:r>
            <a:endParaRPr sz="105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572054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1"/>
        <p:cNvGrpSpPr/>
        <p:nvPr/>
      </p:nvGrpSpPr>
      <p:grpSpPr>
        <a:xfrm>
          <a:off x="0" y="0"/>
          <a:ext cx="0" cy="0"/>
          <a:chOff x="0" y="0"/>
          <a:chExt cx="0" cy="0"/>
        </a:xfrm>
      </p:grpSpPr>
      <p:sp>
        <p:nvSpPr>
          <p:cNvPr id="122" name="Google Shape;122;p36"/>
          <p:cNvSpPr txBox="1">
            <a:spLocks noGrp="1"/>
          </p:cNvSpPr>
          <p:nvPr>
            <p:ph type="title"/>
          </p:nvPr>
        </p:nvSpPr>
        <p:spPr>
          <a:xfrm>
            <a:off x="513160" y="685800"/>
            <a:ext cx="7543800" cy="2743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entury Gothic"/>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6"/>
          <p:cNvSpPr txBox="1">
            <a:spLocks noGrp="1"/>
          </p:cNvSpPr>
          <p:nvPr>
            <p:ph type="body" idx="1"/>
          </p:nvPr>
        </p:nvSpPr>
        <p:spPr>
          <a:xfrm>
            <a:off x="513159" y="3928534"/>
            <a:ext cx="6400800" cy="838200"/>
          </a:xfrm>
          <a:prstGeom prst="rect">
            <a:avLst/>
          </a:prstGeom>
          <a:noFill/>
          <a:ln>
            <a:noFill/>
          </a:ln>
        </p:spPr>
        <p:txBody>
          <a:bodyPr spcFirstLastPara="1" wrap="square" lIns="91425" tIns="45700" rIns="91425" bIns="45700" anchor="b" anchorCtr="0">
            <a:normAutofit/>
          </a:bodyPr>
          <a:lstStyle>
            <a:lvl1pPr marL="342900" lvl="0" indent="-171450" algn="l">
              <a:lnSpc>
                <a:spcPct val="100000"/>
              </a:lnSpc>
              <a:spcBef>
                <a:spcPts val="360"/>
              </a:spcBef>
              <a:spcAft>
                <a:spcPts val="0"/>
              </a:spcAft>
              <a:buSzPts val="1920"/>
              <a:buNone/>
              <a:defRPr sz="1800" b="0" cap="none">
                <a:solidFill>
                  <a:schemeClr val="lt1"/>
                </a:solidFill>
              </a:defRPr>
            </a:lvl1pPr>
            <a:lvl2pPr marL="685800" lvl="1" indent="-240030" algn="l">
              <a:lnSpc>
                <a:spcPct val="100000"/>
              </a:lnSpc>
              <a:spcBef>
                <a:spcPts val="450"/>
              </a:spcBef>
              <a:spcAft>
                <a:spcPts val="0"/>
              </a:spcAft>
              <a:buSzPts val="1440"/>
              <a:buChar char="▶"/>
              <a:defRPr/>
            </a:lvl2pPr>
            <a:lvl3pPr marL="1028700" lvl="2" indent="-240029" algn="l">
              <a:lnSpc>
                <a:spcPct val="100000"/>
              </a:lnSpc>
              <a:spcBef>
                <a:spcPts val="450"/>
              </a:spcBef>
              <a:spcAft>
                <a:spcPts val="0"/>
              </a:spcAft>
              <a:buSzPts val="1440"/>
              <a:buChar char="▶"/>
              <a:defRPr/>
            </a:lvl3pPr>
            <a:lvl4pPr marL="1371600" lvl="3" indent="-240029" algn="l">
              <a:lnSpc>
                <a:spcPct val="100000"/>
              </a:lnSpc>
              <a:spcBef>
                <a:spcPts val="450"/>
              </a:spcBef>
              <a:spcAft>
                <a:spcPts val="0"/>
              </a:spcAft>
              <a:buSzPts val="1440"/>
              <a:buChar char="▶"/>
              <a:defRPr/>
            </a:lvl4pPr>
            <a:lvl5pPr marL="1714500" lvl="4" indent="-240029" algn="l">
              <a:lnSpc>
                <a:spcPct val="100000"/>
              </a:lnSpc>
              <a:spcBef>
                <a:spcPts val="450"/>
              </a:spcBef>
              <a:spcAft>
                <a:spcPts val="0"/>
              </a:spcAft>
              <a:buSzPts val="1440"/>
              <a:buChar char="▶"/>
              <a:defRPr/>
            </a:lvl5pPr>
            <a:lvl6pPr marL="2057400" lvl="5" indent="-240029" algn="l">
              <a:lnSpc>
                <a:spcPct val="100000"/>
              </a:lnSpc>
              <a:spcBef>
                <a:spcPts val="450"/>
              </a:spcBef>
              <a:spcAft>
                <a:spcPts val="0"/>
              </a:spcAft>
              <a:buSzPts val="1440"/>
              <a:buChar char="▶"/>
              <a:defRPr/>
            </a:lvl6pPr>
            <a:lvl7pPr marL="2400300" lvl="6" indent="-240029" algn="l">
              <a:lnSpc>
                <a:spcPct val="100000"/>
              </a:lnSpc>
              <a:spcBef>
                <a:spcPts val="450"/>
              </a:spcBef>
              <a:spcAft>
                <a:spcPts val="0"/>
              </a:spcAft>
              <a:buSzPts val="1440"/>
              <a:buChar char="▶"/>
              <a:defRPr/>
            </a:lvl7pPr>
            <a:lvl8pPr marL="2743200" lvl="7" indent="-240030" algn="l">
              <a:lnSpc>
                <a:spcPct val="100000"/>
              </a:lnSpc>
              <a:spcBef>
                <a:spcPts val="450"/>
              </a:spcBef>
              <a:spcAft>
                <a:spcPts val="0"/>
              </a:spcAft>
              <a:buSzPts val="1440"/>
              <a:buChar char="▶"/>
              <a:defRPr/>
            </a:lvl8pPr>
            <a:lvl9pPr marL="3086100" lvl="8" indent="-240030" algn="l">
              <a:lnSpc>
                <a:spcPct val="100000"/>
              </a:lnSpc>
              <a:spcBef>
                <a:spcPts val="450"/>
              </a:spcBef>
              <a:spcAft>
                <a:spcPts val="450"/>
              </a:spcAft>
              <a:buSzPts val="1440"/>
              <a:buChar char="▶"/>
              <a:defRPr/>
            </a:lvl9pPr>
          </a:lstStyle>
          <a:p>
            <a:endParaRPr/>
          </a:p>
        </p:txBody>
      </p:sp>
      <p:sp>
        <p:nvSpPr>
          <p:cNvPr id="124" name="Google Shape;124;p36"/>
          <p:cNvSpPr txBox="1">
            <a:spLocks noGrp="1"/>
          </p:cNvSpPr>
          <p:nvPr>
            <p:ph type="body" idx="2"/>
          </p:nvPr>
        </p:nvSpPr>
        <p:spPr>
          <a:xfrm>
            <a:off x="513159" y="4766733"/>
            <a:ext cx="6400801" cy="1227667"/>
          </a:xfrm>
          <a:prstGeom prst="rect">
            <a:avLst/>
          </a:prstGeom>
          <a:noFill/>
          <a:ln>
            <a:noFill/>
          </a:ln>
        </p:spPr>
        <p:txBody>
          <a:bodyPr spcFirstLastPara="1" wrap="square" lIns="91425" tIns="45700" rIns="91425" bIns="45700" anchor="t" anchorCtr="0">
            <a:normAutofit/>
          </a:bodyPr>
          <a:lstStyle>
            <a:lvl1pPr marL="342900" lvl="0" indent="-171450" algn="l">
              <a:lnSpc>
                <a:spcPct val="100000"/>
              </a:lnSpc>
              <a:spcBef>
                <a:spcPts val="270"/>
              </a:spcBef>
              <a:spcAft>
                <a:spcPts val="0"/>
              </a:spcAft>
              <a:buSzPts val="1440"/>
              <a:buNone/>
              <a:defRPr sz="1350">
                <a:solidFill>
                  <a:srgbClr val="0F486F"/>
                </a:solidFill>
              </a:defRPr>
            </a:lvl1pPr>
            <a:lvl2pPr marL="685800" lvl="1" indent="-171450" algn="l">
              <a:lnSpc>
                <a:spcPct val="100000"/>
              </a:lnSpc>
              <a:spcBef>
                <a:spcPts val="450"/>
              </a:spcBef>
              <a:spcAft>
                <a:spcPts val="0"/>
              </a:spcAft>
              <a:buSzPts val="1440"/>
              <a:buNone/>
              <a:defRPr sz="1350">
                <a:solidFill>
                  <a:schemeClr val="lt1"/>
                </a:solidFill>
              </a:defRPr>
            </a:lvl2pPr>
            <a:lvl3pPr marL="1028700" lvl="2" indent="-171450" algn="l">
              <a:lnSpc>
                <a:spcPct val="100000"/>
              </a:lnSpc>
              <a:spcBef>
                <a:spcPts val="450"/>
              </a:spcBef>
              <a:spcAft>
                <a:spcPts val="0"/>
              </a:spcAft>
              <a:buSzPts val="1280"/>
              <a:buNone/>
              <a:defRPr sz="1200">
                <a:solidFill>
                  <a:schemeClr val="lt1"/>
                </a:solidFill>
              </a:defRPr>
            </a:lvl3pPr>
            <a:lvl4pPr marL="1371600" lvl="3" indent="-171450" algn="l">
              <a:lnSpc>
                <a:spcPct val="100000"/>
              </a:lnSpc>
              <a:spcBef>
                <a:spcPts val="450"/>
              </a:spcBef>
              <a:spcAft>
                <a:spcPts val="0"/>
              </a:spcAft>
              <a:buSzPts val="1120"/>
              <a:buNone/>
              <a:defRPr sz="1050">
                <a:solidFill>
                  <a:schemeClr val="lt1"/>
                </a:solidFill>
              </a:defRPr>
            </a:lvl4pPr>
            <a:lvl5pPr marL="1714500" lvl="4" indent="-171450" algn="l">
              <a:lnSpc>
                <a:spcPct val="100000"/>
              </a:lnSpc>
              <a:spcBef>
                <a:spcPts val="450"/>
              </a:spcBef>
              <a:spcAft>
                <a:spcPts val="0"/>
              </a:spcAft>
              <a:buSzPts val="1120"/>
              <a:buNone/>
              <a:defRPr sz="1050">
                <a:solidFill>
                  <a:schemeClr val="lt1"/>
                </a:solidFill>
              </a:defRPr>
            </a:lvl5pPr>
            <a:lvl6pPr marL="2057400" lvl="5" indent="-171450" algn="l">
              <a:lnSpc>
                <a:spcPct val="100000"/>
              </a:lnSpc>
              <a:spcBef>
                <a:spcPts val="450"/>
              </a:spcBef>
              <a:spcAft>
                <a:spcPts val="0"/>
              </a:spcAft>
              <a:buSzPts val="1120"/>
              <a:buNone/>
              <a:defRPr sz="1050">
                <a:solidFill>
                  <a:schemeClr val="lt1"/>
                </a:solidFill>
              </a:defRPr>
            </a:lvl6pPr>
            <a:lvl7pPr marL="2400300" lvl="6" indent="-171450" algn="l">
              <a:lnSpc>
                <a:spcPct val="100000"/>
              </a:lnSpc>
              <a:spcBef>
                <a:spcPts val="450"/>
              </a:spcBef>
              <a:spcAft>
                <a:spcPts val="0"/>
              </a:spcAft>
              <a:buSzPts val="1120"/>
              <a:buNone/>
              <a:defRPr sz="1050">
                <a:solidFill>
                  <a:schemeClr val="lt1"/>
                </a:solidFill>
              </a:defRPr>
            </a:lvl7pPr>
            <a:lvl8pPr marL="2743200" lvl="7" indent="-171450" algn="l">
              <a:lnSpc>
                <a:spcPct val="100000"/>
              </a:lnSpc>
              <a:spcBef>
                <a:spcPts val="450"/>
              </a:spcBef>
              <a:spcAft>
                <a:spcPts val="0"/>
              </a:spcAft>
              <a:buSzPts val="1120"/>
              <a:buNone/>
              <a:defRPr sz="1050">
                <a:solidFill>
                  <a:schemeClr val="lt1"/>
                </a:solidFill>
              </a:defRPr>
            </a:lvl8pPr>
            <a:lvl9pPr marL="3086100" lvl="8" indent="-171450" algn="l">
              <a:lnSpc>
                <a:spcPct val="100000"/>
              </a:lnSpc>
              <a:spcBef>
                <a:spcPts val="450"/>
              </a:spcBef>
              <a:spcAft>
                <a:spcPts val="450"/>
              </a:spcAft>
              <a:buSzPts val="1120"/>
              <a:buNone/>
              <a:defRPr sz="1050">
                <a:solidFill>
                  <a:schemeClr val="lt1"/>
                </a:solidFill>
              </a:defRPr>
            </a:lvl9pPr>
          </a:lstStyle>
          <a:p>
            <a:endParaRPr/>
          </a:p>
        </p:txBody>
      </p:sp>
      <p:sp>
        <p:nvSpPr>
          <p:cNvPr id="125" name="Google Shape;125;p36"/>
          <p:cNvSpPr txBox="1">
            <a:spLocks noGrp="1"/>
          </p:cNvSpPr>
          <p:nvPr>
            <p:ph type="dt" idx="10"/>
          </p:nvPr>
        </p:nvSpPr>
        <p:spPr>
          <a:xfrm>
            <a:off x="7428309" y="6172201"/>
            <a:ext cx="120015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6"/>
          <p:cNvSpPr txBox="1">
            <a:spLocks noGrp="1"/>
          </p:cNvSpPr>
          <p:nvPr>
            <p:ph type="ftr" idx="11"/>
          </p:nvPr>
        </p:nvSpPr>
        <p:spPr>
          <a:xfrm>
            <a:off x="513159" y="6172201"/>
            <a:ext cx="565785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6"/>
          <p:cNvSpPr txBox="1">
            <a:spLocks noGrp="1"/>
          </p:cNvSpPr>
          <p:nvPr>
            <p:ph type="sldNum" idx="12"/>
          </p:nvPr>
        </p:nvSpPr>
        <p:spPr>
          <a:xfrm>
            <a:off x="7772400" y="5578476"/>
            <a:ext cx="856684"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164673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28"/>
        <p:cNvGrpSpPr/>
        <p:nvPr/>
      </p:nvGrpSpPr>
      <p:grpSpPr>
        <a:xfrm>
          <a:off x="0" y="0"/>
          <a:ext cx="0" cy="0"/>
          <a:chOff x="0" y="0"/>
          <a:chExt cx="0" cy="0"/>
        </a:xfrm>
      </p:grpSpPr>
      <p:sp>
        <p:nvSpPr>
          <p:cNvPr id="129" name="Google Shape;129;p37"/>
          <p:cNvSpPr txBox="1">
            <a:spLocks noGrp="1"/>
          </p:cNvSpPr>
          <p:nvPr>
            <p:ph type="title"/>
          </p:nvPr>
        </p:nvSpPr>
        <p:spPr>
          <a:xfrm>
            <a:off x="513159" y="4487333"/>
            <a:ext cx="64008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7"/>
          <p:cNvSpPr txBox="1">
            <a:spLocks noGrp="1"/>
          </p:cNvSpPr>
          <p:nvPr>
            <p:ph type="body" idx="1"/>
          </p:nvPr>
        </p:nvSpPr>
        <p:spPr>
          <a:xfrm rot="5400000">
            <a:off x="1905926" y="-706967"/>
            <a:ext cx="3615267" cy="6400800"/>
          </a:xfrm>
          <a:prstGeom prst="rect">
            <a:avLst/>
          </a:prstGeom>
          <a:noFill/>
          <a:ln>
            <a:noFill/>
          </a:ln>
        </p:spPr>
        <p:txBody>
          <a:bodyPr spcFirstLastPara="1" wrap="square" lIns="91425" tIns="45700" rIns="91425" bIns="45700" anchor="t" anchorCtr="0">
            <a:normAutofit/>
          </a:bodyPr>
          <a:lstStyle>
            <a:lvl1pPr marL="342900" lvl="0" indent="-240030" algn="l">
              <a:lnSpc>
                <a:spcPct val="100000"/>
              </a:lnSpc>
              <a:spcBef>
                <a:spcPts val="270"/>
              </a:spcBef>
              <a:spcAft>
                <a:spcPts val="0"/>
              </a:spcAft>
              <a:buSzPts val="1440"/>
              <a:buChar char="▶"/>
              <a:defRPr/>
            </a:lvl1pPr>
            <a:lvl2pPr marL="685800" lvl="1" indent="-240030" algn="l">
              <a:lnSpc>
                <a:spcPct val="100000"/>
              </a:lnSpc>
              <a:spcBef>
                <a:spcPts val="450"/>
              </a:spcBef>
              <a:spcAft>
                <a:spcPts val="0"/>
              </a:spcAft>
              <a:buSzPts val="1440"/>
              <a:buChar char="▶"/>
              <a:defRPr/>
            </a:lvl2pPr>
            <a:lvl3pPr marL="1028700" lvl="2" indent="-240029" algn="l">
              <a:lnSpc>
                <a:spcPct val="100000"/>
              </a:lnSpc>
              <a:spcBef>
                <a:spcPts val="450"/>
              </a:spcBef>
              <a:spcAft>
                <a:spcPts val="0"/>
              </a:spcAft>
              <a:buSzPts val="1440"/>
              <a:buChar char="▶"/>
              <a:defRPr/>
            </a:lvl3pPr>
            <a:lvl4pPr marL="1371600" lvl="3" indent="-240029" algn="l">
              <a:lnSpc>
                <a:spcPct val="100000"/>
              </a:lnSpc>
              <a:spcBef>
                <a:spcPts val="450"/>
              </a:spcBef>
              <a:spcAft>
                <a:spcPts val="0"/>
              </a:spcAft>
              <a:buSzPts val="1440"/>
              <a:buChar char="▶"/>
              <a:defRPr/>
            </a:lvl4pPr>
            <a:lvl5pPr marL="1714500" lvl="4" indent="-240029" algn="l">
              <a:lnSpc>
                <a:spcPct val="100000"/>
              </a:lnSpc>
              <a:spcBef>
                <a:spcPts val="450"/>
              </a:spcBef>
              <a:spcAft>
                <a:spcPts val="0"/>
              </a:spcAft>
              <a:buSzPts val="1440"/>
              <a:buChar char="▶"/>
              <a:defRPr/>
            </a:lvl5pPr>
            <a:lvl6pPr marL="2057400" lvl="5" indent="-240029" algn="l">
              <a:lnSpc>
                <a:spcPct val="100000"/>
              </a:lnSpc>
              <a:spcBef>
                <a:spcPts val="450"/>
              </a:spcBef>
              <a:spcAft>
                <a:spcPts val="0"/>
              </a:spcAft>
              <a:buSzPts val="1440"/>
              <a:buChar char="▶"/>
              <a:defRPr/>
            </a:lvl6pPr>
            <a:lvl7pPr marL="2400300" lvl="6" indent="-240029" algn="l">
              <a:lnSpc>
                <a:spcPct val="100000"/>
              </a:lnSpc>
              <a:spcBef>
                <a:spcPts val="450"/>
              </a:spcBef>
              <a:spcAft>
                <a:spcPts val="0"/>
              </a:spcAft>
              <a:buSzPts val="1440"/>
              <a:buChar char="▶"/>
              <a:defRPr/>
            </a:lvl7pPr>
            <a:lvl8pPr marL="2743200" lvl="7" indent="-240030" algn="l">
              <a:lnSpc>
                <a:spcPct val="100000"/>
              </a:lnSpc>
              <a:spcBef>
                <a:spcPts val="450"/>
              </a:spcBef>
              <a:spcAft>
                <a:spcPts val="0"/>
              </a:spcAft>
              <a:buSzPts val="1440"/>
              <a:buChar char="▶"/>
              <a:defRPr/>
            </a:lvl8pPr>
            <a:lvl9pPr marL="3086100" lvl="8" indent="-240030" algn="l">
              <a:lnSpc>
                <a:spcPct val="100000"/>
              </a:lnSpc>
              <a:spcBef>
                <a:spcPts val="450"/>
              </a:spcBef>
              <a:spcAft>
                <a:spcPts val="450"/>
              </a:spcAft>
              <a:buSzPts val="1440"/>
              <a:buChar char="▶"/>
              <a:defRPr/>
            </a:lvl9pPr>
          </a:lstStyle>
          <a:p>
            <a:endParaRPr/>
          </a:p>
        </p:txBody>
      </p:sp>
      <p:sp>
        <p:nvSpPr>
          <p:cNvPr id="131" name="Google Shape;131;p37"/>
          <p:cNvSpPr txBox="1">
            <a:spLocks noGrp="1"/>
          </p:cNvSpPr>
          <p:nvPr>
            <p:ph type="dt" idx="10"/>
          </p:nvPr>
        </p:nvSpPr>
        <p:spPr>
          <a:xfrm>
            <a:off x="7428309" y="6172201"/>
            <a:ext cx="120015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7"/>
          <p:cNvSpPr txBox="1">
            <a:spLocks noGrp="1"/>
          </p:cNvSpPr>
          <p:nvPr>
            <p:ph type="ftr" idx="11"/>
          </p:nvPr>
        </p:nvSpPr>
        <p:spPr>
          <a:xfrm>
            <a:off x="513159" y="6172201"/>
            <a:ext cx="565785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7"/>
          <p:cNvSpPr txBox="1">
            <a:spLocks noGrp="1"/>
          </p:cNvSpPr>
          <p:nvPr>
            <p:ph type="sldNum" idx="12"/>
          </p:nvPr>
        </p:nvSpPr>
        <p:spPr>
          <a:xfrm>
            <a:off x="7772400" y="5578476"/>
            <a:ext cx="856684"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8952029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34"/>
        <p:cNvGrpSpPr/>
        <p:nvPr/>
      </p:nvGrpSpPr>
      <p:grpSpPr>
        <a:xfrm>
          <a:off x="0" y="0"/>
          <a:ext cx="0" cy="0"/>
          <a:chOff x="0" y="0"/>
          <a:chExt cx="0" cy="0"/>
        </a:xfrm>
      </p:grpSpPr>
      <p:sp>
        <p:nvSpPr>
          <p:cNvPr id="135" name="Google Shape;135;p38"/>
          <p:cNvSpPr txBox="1">
            <a:spLocks noGrp="1"/>
          </p:cNvSpPr>
          <p:nvPr>
            <p:ph type="title"/>
          </p:nvPr>
        </p:nvSpPr>
        <p:spPr>
          <a:xfrm rot="5400000">
            <a:off x="4999434" y="2200275"/>
            <a:ext cx="4572000" cy="154305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8"/>
          <p:cNvSpPr txBox="1">
            <a:spLocks noGrp="1"/>
          </p:cNvSpPr>
          <p:nvPr>
            <p:ph type="body" idx="1"/>
          </p:nvPr>
        </p:nvSpPr>
        <p:spPr>
          <a:xfrm rot="5400000">
            <a:off x="793750" y="406400"/>
            <a:ext cx="5308600" cy="5867400"/>
          </a:xfrm>
          <a:prstGeom prst="rect">
            <a:avLst/>
          </a:prstGeom>
          <a:noFill/>
          <a:ln>
            <a:noFill/>
          </a:ln>
        </p:spPr>
        <p:txBody>
          <a:bodyPr spcFirstLastPara="1" wrap="square" lIns="91425" tIns="45700" rIns="91425" bIns="45700" anchor="t" anchorCtr="0">
            <a:normAutofit/>
          </a:bodyPr>
          <a:lstStyle>
            <a:lvl1pPr marL="342900" lvl="0" indent="-240030" algn="l">
              <a:lnSpc>
                <a:spcPct val="100000"/>
              </a:lnSpc>
              <a:spcBef>
                <a:spcPts val="270"/>
              </a:spcBef>
              <a:spcAft>
                <a:spcPts val="0"/>
              </a:spcAft>
              <a:buSzPts val="1440"/>
              <a:buChar char="▶"/>
              <a:defRPr/>
            </a:lvl1pPr>
            <a:lvl2pPr marL="685800" lvl="1" indent="-240030" algn="l">
              <a:lnSpc>
                <a:spcPct val="100000"/>
              </a:lnSpc>
              <a:spcBef>
                <a:spcPts val="450"/>
              </a:spcBef>
              <a:spcAft>
                <a:spcPts val="0"/>
              </a:spcAft>
              <a:buSzPts val="1440"/>
              <a:buChar char="▶"/>
              <a:defRPr/>
            </a:lvl2pPr>
            <a:lvl3pPr marL="1028700" lvl="2" indent="-240029" algn="l">
              <a:lnSpc>
                <a:spcPct val="100000"/>
              </a:lnSpc>
              <a:spcBef>
                <a:spcPts val="450"/>
              </a:spcBef>
              <a:spcAft>
                <a:spcPts val="0"/>
              </a:spcAft>
              <a:buSzPts val="1440"/>
              <a:buChar char="▶"/>
              <a:defRPr/>
            </a:lvl3pPr>
            <a:lvl4pPr marL="1371600" lvl="3" indent="-240029" algn="l">
              <a:lnSpc>
                <a:spcPct val="100000"/>
              </a:lnSpc>
              <a:spcBef>
                <a:spcPts val="450"/>
              </a:spcBef>
              <a:spcAft>
                <a:spcPts val="0"/>
              </a:spcAft>
              <a:buSzPts val="1440"/>
              <a:buChar char="▶"/>
              <a:defRPr/>
            </a:lvl4pPr>
            <a:lvl5pPr marL="1714500" lvl="4" indent="-240029" algn="l">
              <a:lnSpc>
                <a:spcPct val="100000"/>
              </a:lnSpc>
              <a:spcBef>
                <a:spcPts val="450"/>
              </a:spcBef>
              <a:spcAft>
                <a:spcPts val="0"/>
              </a:spcAft>
              <a:buSzPts val="1440"/>
              <a:buChar char="▶"/>
              <a:defRPr/>
            </a:lvl5pPr>
            <a:lvl6pPr marL="2057400" lvl="5" indent="-240029" algn="l">
              <a:lnSpc>
                <a:spcPct val="100000"/>
              </a:lnSpc>
              <a:spcBef>
                <a:spcPts val="450"/>
              </a:spcBef>
              <a:spcAft>
                <a:spcPts val="0"/>
              </a:spcAft>
              <a:buSzPts val="1440"/>
              <a:buChar char="▶"/>
              <a:defRPr/>
            </a:lvl6pPr>
            <a:lvl7pPr marL="2400300" lvl="6" indent="-240029" algn="l">
              <a:lnSpc>
                <a:spcPct val="100000"/>
              </a:lnSpc>
              <a:spcBef>
                <a:spcPts val="450"/>
              </a:spcBef>
              <a:spcAft>
                <a:spcPts val="0"/>
              </a:spcAft>
              <a:buSzPts val="1440"/>
              <a:buChar char="▶"/>
              <a:defRPr/>
            </a:lvl7pPr>
            <a:lvl8pPr marL="2743200" lvl="7" indent="-240030" algn="l">
              <a:lnSpc>
                <a:spcPct val="100000"/>
              </a:lnSpc>
              <a:spcBef>
                <a:spcPts val="450"/>
              </a:spcBef>
              <a:spcAft>
                <a:spcPts val="0"/>
              </a:spcAft>
              <a:buSzPts val="1440"/>
              <a:buChar char="▶"/>
              <a:defRPr/>
            </a:lvl8pPr>
            <a:lvl9pPr marL="3086100" lvl="8" indent="-240030" algn="l">
              <a:lnSpc>
                <a:spcPct val="100000"/>
              </a:lnSpc>
              <a:spcBef>
                <a:spcPts val="450"/>
              </a:spcBef>
              <a:spcAft>
                <a:spcPts val="450"/>
              </a:spcAft>
              <a:buSzPts val="1440"/>
              <a:buChar char="▶"/>
              <a:defRPr/>
            </a:lvl9pPr>
          </a:lstStyle>
          <a:p>
            <a:endParaRPr/>
          </a:p>
        </p:txBody>
      </p:sp>
      <p:sp>
        <p:nvSpPr>
          <p:cNvPr id="137" name="Google Shape;137;p38"/>
          <p:cNvSpPr txBox="1">
            <a:spLocks noGrp="1"/>
          </p:cNvSpPr>
          <p:nvPr>
            <p:ph type="dt" idx="10"/>
          </p:nvPr>
        </p:nvSpPr>
        <p:spPr>
          <a:xfrm>
            <a:off x="7428309" y="6172201"/>
            <a:ext cx="120015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8"/>
          <p:cNvSpPr txBox="1">
            <a:spLocks noGrp="1"/>
          </p:cNvSpPr>
          <p:nvPr>
            <p:ph type="ftr" idx="11"/>
          </p:nvPr>
        </p:nvSpPr>
        <p:spPr>
          <a:xfrm>
            <a:off x="513159" y="6172201"/>
            <a:ext cx="565785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8"/>
          <p:cNvSpPr txBox="1">
            <a:spLocks noGrp="1"/>
          </p:cNvSpPr>
          <p:nvPr>
            <p:ph type="sldNum" idx="12"/>
          </p:nvPr>
        </p:nvSpPr>
        <p:spPr>
          <a:xfrm>
            <a:off x="7772400" y="5578476"/>
            <a:ext cx="856684"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87483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68425FA-3C09-7648-BA40-E19C1B9B7D5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991E527-B1BD-414B-94EF-7ED69C0EEF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951870F-35C1-7044-A2BB-6E57DC537816}"/>
              </a:ext>
            </a:extLst>
          </p:cNvPr>
          <p:cNvSpPr>
            <a:spLocks noGrp="1" noChangeArrowheads="1"/>
          </p:cNvSpPr>
          <p:nvPr>
            <p:ph type="sldNum" sz="quarter" idx="12"/>
          </p:nvPr>
        </p:nvSpPr>
        <p:spPr>
          <a:ln/>
        </p:spPr>
        <p:txBody>
          <a:bodyPr/>
          <a:lstStyle>
            <a:lvl1pPr>
              <a:defRPr/>
            </a:lvl1pPr>
          </a:lstStyle>
          <a:p>
            <a:pPr>
              <a:defRPr/>
            </a:pPr>
            <a:fld id="{AE9E7C76-1D9F-0A4F-9F56-8C7DFDCA7438}" type="slidenum">
              <a:rPr lang="en-US" altLang="en-US"/>
              <a:pPr>
                <a:defRPr/>
              </a:pPr>
              <a:t>‹#›</a:t>
            </a:fld>
            <a:endParaRPr lang="en-US" altLang="en-US"/>
          </a:p>
        </p:txBody>
      </p:sp>
    </p:spTree>
    <p:extLst>
      <p:ext uri="{BB962C8B-B14F-4D97-AF65-F5344CB8AC3E}">
        <p14:creationId xmlns:p14="http://schemas.microsoft.com/office/powerpoint/2010/main" val="29468942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0"/>
        <p:cNvGrpSpPr/>
        <p:nvPr/>
      </p:nvGrpSpPr>
      <p:grpSpPr>
        <a:xfrm>
          <a:off x="0" y="0"/>
          <a:ext cx="0" cy="0"/>
          <a:chOff x="0" y="0"/>
          <a:chExt cx="0" cy="0"/>
        </a:xfrm>
      </p:grpSpPr>
      <p:sp>
        <p:nvSpPr>
          <p:cNvPr id="141" name="Google Shape;141;g2958111e1ba_0_61"/>
          <p:cNvSpPr txBox="1">
            <a:spLocks noGrp="1"/>
          </p:cNvSpPr>
          <p:nvPr>
            <p:ph type="title"/>
          </p:nvPr>
        </p:nvSpPr>
        <p:spPr>
          <a:xfrm>
            <a:off x="311700" y="593367"/>
            <a:ext cx="8520525" cy="763500"/>
          </a:xfrm>
          <a:prstGeom prst="rect">
            <a:avLst/>
          </a:prstGeom>
        </p:spPr>
        <p:txBody>
          <a:bodyPr spcFirstLastPara="1" wrap="square" lIns="91425" tIns="45700" rIns="91425" bIns="45700" anchor="ctr" anchorCtr="0">
            <a:normAutofit/>
          </a:bodyPr>
          <a:lstStyle>
            <a:lvl1pPr lvl="0" rtl="0">
              <a:spcBef>
                <a:spcPts val="0"/>
              </a:spcBef>
              <a:spcAft>
                <a:spcPts val="0"/>
              </a:spcAft>
              <a:buSzPts val="3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2" name="Google Shape;142;g2958111e1ba_0_61"/>
          <p:cNvSpPr txBox="1">
            <a:spLocks noGrp="1"/>
          </p:cNvSpPr>
          <p:nvPr>
            <p:ph type="body" idx="1"/>
          </p:nvPr>
        </p:nvSpPr>
        <p:spPr>
          <a:xfrm>
            <a:off x="311700" y="1536633"/>
            <a:ext cx="8520525" cy="4555200"/>
          </a:xfrm>
          <a:prstGeom prst="rect">
            <a:avLst/>
          </a:prstGeom>
        </p:spPr>
        <p:txBody>
          <a:bodyPr spcFirstLastPara="1" wrap="square" lIns="91425" tIns="45700" rIns="91425" bIns="45700" anchor="ctr" anchorCtr="0">
            <a:normAutofit/>
          </a:bodyPr>
          <a:lstStyle>
            <a:lvl1pPr marL="342900" lvl="0" indent="-247650" rtl="0">
              <a:spcBef>
                <a:spcPts val="300"/>
              </a:spcBef>
              <a:spcAft>
                <a:spcPts val="0"/>
              </a:spcAft>
              <a:buSzPts val="1600"/>
              <a:buChar char="▶"/>
              <a:defRPr/>
            </a:lvl1pPr>
            <a:lvl2pPr marL="685800" lvl="1" indent="-240030" rtl="0">
              <a:spcBef>
                <a:spcPts val="450"/>
              </a:spcBef>
              <a:spcAft>
                <a:spcPts val="0"/>
              </a:spcAft>
              <a:buSzPts val="1440"/>
              <a:buChar char="▶"/>
              <a:defRPr/>
            </a:lvl2pPr>
            <a:lvl3pPr marL="1028700" lvl="2" indent="-232410" rtl="0">
              <a:spcBef>
                <a:spcPts val="450"/>
              </a:spcBef>
              <a:spcAft>
                <a:spcPts val="0"/>
              </a:spcAft>
              <a:buSzPts val="1280"/>
              <a:buChar char="▶"/>
              <a:defRPr/>
            </a:lvl3pPr>
            <a:lvl4pPr marL="1371600" lvl="3" indent="-224789" rtl="0">
              <a:spcBef>
                <a:spcPts val="450"/>
              </a:spcBef>
              <a:spcAft>
                <a:spcPts val="0"/>
              </a:spcAft>
              <a:buSzPts val="1120"/>
              <a:buChar char="▶"/>
              <a:defRPr/>
            </a:lvl4pPr>
            <a:lvl5pPr marL="1714500" lvl="4" indent="-224790" rtl="0">
              <a:spcBef>
                <a:spcPts val="450"/>
              </a:spcBef>
              <a:spcAft>
                <a:spcPts val="0"/>
              </a:spcAft>
              <a:buSzPts val="1120"/>
              <a:buChar char="▶"/>
              <a:defRPr/>
            </a:lvl5pPr>
            <a:lvl6pPr marL="2057400" lvl="5" indent="-224790" rtl="0">
              <a:spcBef>
                <a:spcPts val="450"/>
              </a:spcBef>
              <a:spcAft>
                <a:spcPts val="0"/>
              </a:spcAft>
              <a:buSzPts val="1120"/>
              <a:buChar char="▶"/>
              <a:defRPr/>
            </a:lvl6pPr>
            <a:lvl7pPr marL="2400300" lvl="6" indent="-224790" rtl="0">
              <a:spcBef>
                <a:spcPts val="450"/>
              </a:spcBef>
              <a:spcAft>
                <a:spcPts val="0"/>
              </a:spcAft>
              <a:buSzPts val="1120"/>
              <a:buChar char="▶"/>
              <a:defRPr/>
            </a:lvl7pPr>
            <a:lvl8pPr marL="2743200" lvl="7" indent="-224790" rtl="0">
              <a:spcBef>
                <a:spcPts val="450"/>
              </a:spcBef>
              <a:spcAft>
                <a:spcPts val="0"/>
              </a:spcAft>
              <a:buSzPts val="1120"/>
              <a:buChar char="▶"/>
              <a:defRPr/>
            </a:lvl8pPr>
            <a:lvl9pPr marL="3086100" lvl="8" indent="-224790" rtl="0">
              <a:spcBef>
                <a:spcPts val="450"/>
              </a:spcBef>
              <a:spcAft>
                <a:spcPts val="450"/>
              </a:spcAft>
              <a:buSzPts val="1120"/>
              <a:buChar char="▶"/>
              <a:defRPr/>
            </a:lvl9pPr>
          </a:lstStyle>
          <a:p>
            <a:endParaRPr/>
          </a:p>
        </p:txBody>
      </p:sp>
      <p:sp>
        <p:nvSpPr>
          <p:cNvPr id="143" name="Google Shape;143;g2958111e1ba_0_61"/>
          <p:cNvSpPr txBox="1">
            <a:spLocks noGrp="1"/>
          </p:cNvSpPr>
          <p:nvPr>
            <p:ph type="sldNum" idx="12"/>
          </p:nvPr>
        </p:nvSpPr>
        <p:spPr>
          <a:xfrm>
            <a:off x="8472458" y="6217622"/>
            <a:ext cx="548775" cy="524700"/>
          </a:xfrm>
          <a:prstGeom prst="rect">
            <a:avLst/>
          </a:prstGeom>
        </p:spPr>
        <p:txBody>
          <a:bodyPr spcFirstLastPara="1" wrap="square" lIns="91425" tIns="45700" rIns="91425" bIns="4570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513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436435F-0580-9442-9C20-BCC71D436D6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F061513-0968-AC4A-BD55-61671C4C2D1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FEE232B-ABF5-E146-B116-B651E4EE334C}"/>
              </a:ext>
            </a:extLst>
          </p:cNvPr>
          <p:cNvSpPr>
            <a:spLocks noGrp="1" noChangeArrowheads="1"/>
          </p:cNvSpPr>
          <p:nvPr>
            <p:ph type="sldNum" sz="quarter" idx="12"/>
          </p:nvPr>
        </p:nvSpPr>
        <p:spPr>
          <a:ln/>
        </p:spPr>
        <p:txBody>
          <a:bodyPr/>
          <a:lstStyle>
            <a:lvl1pPr>
              <a:defRPr/>
            </a:lvl1pPr>
          </a:lstStyle>
          <a:p>
            <a:pPr>
              <a:defRPr/>
            </a:pPr>
            <a:fld id="{184941C3-6D72-1A4B-A14C-5F191CE9FAE9}" type="slidenum">
              <a:rPr lang="en-US" altLang="en-US"/>
              <a:pPr>
                <a:defRPr/>
              </a:pPr>
              <a:t>‹#›</a:t>
            </a:fld>
            <a:endParaRPr lang="en-US" altLang="en-US"/>
          </a:p>
        </p:txBody>
      </p:sp>
    </p:spTree>
    <p:extLst>
      <p:ext uri="{BB962C8B-B14F-4D97-AF65-F5344CB8AC3E}">
        <p14:creationId xmlns:p14="http://schemas.microsoft.com/office/powerpoint/2010/main" val="3539765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099DFA7-7D36-1543-8BC9-ACA71DBA160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00759C6B-11B3-7445-BEC8-74834477BAC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8CF468DF-3D29-3C45-81AC-7872C09E28C8}"/>
              </a:ext>
            </a:extLst>
          </p:cNvPr>
          <p:cNvSpPr>
            <a:spLocks noGrp="1" noChangeArrowheads="1"/>
          </p:cNvSpPr>
          <p:nvPr>
            <p:ph type="sldNum" sz="quarter" idx="12"/>
          </p:nvPr>
        </p:nvSpPr>
        <p:spPr>
          <a:ln/>
        </p:spPr>
        <p:txBody>
          <a:bodyPr/>
          <a:lstStyle>
            <a:lvl1pPr>
              <a:defRPr/>
            </a:lvl1pPr>
          </a:lstStyle>
          <a:p>
            <a:pPr>
              <a:defRPr/>
            </a:pPr>
            <a:fld id="{7952F5DE-8000-294A-99BA-04A088AA118E}" type="slidenum">
              <a:rPr lang="en-US" altLang="en-US"/>
              <a:pPr>
                <a:defRPr/>
              </a:pPr>
              <a:t>‹#›</a:t>
            </a:fld>
            <a:endParaRPr lang="en-US" altLang="en-US"/>
          </a:p>
        </p:txBody>
      </p:sp>
    </p:spTree>
    <p:extLst>
      <p:ext uri="{BB962C8B-B14F-4D97-AF65-F5344CB8AC3E}">
        <p14:creationId xmlns:p14="http://schemas.microsoft.com/office/powerpoint/2010/main" val="45101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E5A5F011-5BB2-D84F-8F2B-C49339CF1CB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4982BDD9-0EDB-7C4E-A2FB-ADE36BD6C0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E334DE4-87E3-AA4A-8569-1C1B20D8F3D0}"/>
              </a:ext>
            </a:extLst>
          </p:cNvPr>
          <p:cNvSpPr>
            <a:spLocks noGrp="1" noChangeArrowheads="1"/>
          </p:cNvSpPr>
          <p:nvPr>
            <p:ph type="sldNum" sz="quarter" idx="12"/>
          </p:nvPr>
        </p:nvSpPr>
        <p:spPr>
          <a:ln/>
        </p:spPr>
        <p:txBody>
          <a:bodyPr/>
          <a:lstStyle>
            <a:lvl1pPr>
              <a:defRPr/>
            </a:lvl1pPr>
          </a:lstStyle>
          <a:p>
            <a:pPr>
              <a:defRPr/>
            </a:pPr>
            <a:fld id="{87D76BE3-60E9-E349-9D0C-F09D052473E7}" type="slidenum">
              <a:rPr lang="en-US" altLang="en-US"/>
              <a:pPr>
                <a:defRPr/>
              </a:pPr>
              <a:t>‹#›</a:t>
            </a:fld>
            <a:endParaRPr lang="en-US" altLang="en-US"/>
          </a:p>
        </p:txBody>
      </p:sp>
    </p:spTree>
    <p:extLst>
      <p:ext uri="{BB962C8B-B14F-4D97-AF65-F5344CB8AC3E}">
        <p14:creationId xmlns:p14="http://schemas.microsoft.com/office/powerpoint/2010/main" val="504715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5F93BF0-7762-274E-8EA8-7BAAD641AD3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F323BB1-E72B-8D4D-96A5-19F86E2174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BADA7CF6-2315-7244-A602-CF3511AAD6B0}"/>
              </a:ext>
            </a:extLst>
          </p:cNvPr>
          <p:cNvSpPr>
            <a:spLocks noGrp="1" noChangeArrowheads="1"/>
          </p:cNvSpPr>
          <p:nvPr>
            <p:ph type="sldNum" sz="quarter" idx="12"/>
          </p:nvPr>
        </p:nvSpPr>
        <p:spPr>
          <a:ln/>
        </p:spPr>
        <p:txBody>
          <a:bodyPr/>
          <a:lstStyle>
            <a:lvl1pPr>
              <a:defRPr/>
            </a:lvl1pPr>
          </a:lstStyle>
          <a:p>
            <a:pPr>
              <a:defRPr/>
            </a:pPr>
            <a:fld id="{1862D233-7A82-8E4B-AFEF-75C30A68459A}" type="slidenum">
              <a:rPr lang="en-US" altLang="en-US"/>
              <a:pPr>
                <a:defRPr/>
              </a:pPr>
              <a:t>‹#›</a:t>
            </a:fld>
            <a:endParaRPr lang="en-US" altLang="en-US"/>
          </a:p>
        </p:txBody>
      </p:sp>
    </p:spTree>
    <p:extLst>
      <p:ext uri="{BB962C8B-B14F-4D97-AF65-F5344CB8AC3E}">
        <p14:creationId xmlns:p14="http://schemas.microsoft.com/office/powerpoint/2010/main" val="225875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45B2E89-0D70-394A-BA75-AB5D575A587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29B0106-84FC-8B46-9638-C519FAC9A3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DDE2128-94E0-C14F-A8C6-013927F39A1F}"/>
              </a:ext>
            </a:extLst>
          </p:cNvPr>
          <p:cNvSpPr>
            <a:spLocks noGrp="1" noChangeArrowheads="1"/>
          </p:cNvSpPr>
          <p:nvPr>
            <p:ph type="sldNum" sz="quarter" idx="12"/>
          </p:nvPr>
        </p:nvSpPr>
        <p:spPr>
          <a:ln/>
        </p:spPr>
        <p:txBody>
          <a:bodyPr/>
          <a:lstStyle>
            <a:lvl1pPr>
              <a:defRPr/>
            </a:lvl1pPr>
          </a:lstStyle>
          <a:p>
            <a:pPr>
              <a:defRPr/>
            </a:pPr>
            <a:fld id="{88992C81-7E09-2547-93E2-A232D5A6D6D4}" type="slidenum">
              <a:rPr lang="en-US" altLang="en-US"/>
              <a:pPr>
                <a:defRPr/>
              </a:pPr>
              <a:t>‹#›</a:t>
            </a:fld>
            <a:endParaRPr lang="en-US" altLang="en-US"/>
          </a:p>
        </p:txBody>
      </p:sp>
    </p:spTree>
    <p:extLst>
      <p:ext uri="{BB962C8B-B14F-4D97-AF65-F5344CB8AC3E}">
        <p14:creationId xmlns:p14="http://schemas.microsoft.com/office/powerpoint/2010/main" val="190617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9CEDE97-EFAB-BB42-BD7E-C00EDBF06FC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42D03CB-CC67-9F44-961D-9FD4AA4180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F3AB909-8E6C-F54D-8315-7FF04AD94F0A}"/>
              </a:ext>
            </a:extLst>
          </p:cNvPr>
          <p:cNvSpPr>
            <a:spLocks noGrp="1" noChangeArrowheads="1"/>
          </p:cNvSpPr>
          <p:nvPr>
            <p:ph type="sldNum" sz="quarter" idx="12"/>
          </p:nvPr>
        </p:nvSpPr>
        <p:spPr>
          <a:ln/>
        </p:spPr>
        <p:txBody>
          <a:bodyPr/>
          <a:lstStyle>
            <a:lvl1pPr>
              <a:defRPr/>
            </a:lvl1pPr>
          </a:lstStyle>
          <a:p>
            <a:pPr>
              <a:defRPr/>
            </a:pPr>
            <a:fld id="{7AB1CD29-DBF1-1447-99E0-D1693AB5E11D}" type="slidenum">
              <a:rPr lang="en-US" altLang="en-US"/>
              <a:pPr>
                <a:defRPr/>
              </a:pPr>
              <a:t>‹#›</a:t>
            </a:fld>
            <a:endParaRPr lang="en-US" altLang="en-US"/>
          </a:p>
        </p:txBody>
      </p:sp>
    </p:spTree>
    <p:extLst>
      <p:ext uri="{BB962C8B-B14F-4D97-AF65-F5344CB8AC3E}">
        <p14:creationId xmlns:p14="http://schemas.microsoft.com/office/powerpoint/2010/main" val="225387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2613C9-D84B-C448-B7AE-72E8FF00BEB8}"/>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9DD7FB1-EBBB-EB45-90CE-EACB36D96646}"/>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E5568C0-428D-1847-AE3E-8DE1996FED88}"/>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u="none">
                <a:latin typeface="Times New Roman" pitchFamily="18" charset="0"/>
              </a:defRPr>
            </a:lvl1pPr>
          </a:lstStyle>
          <a:p>
            <a:pPr>
              <a:defRPr/>
            </a:pPr>
            <a:endParaRPr lang="en-US"/>
          </a:p>
        </p:txBody>
      </p:sp>
      <p:sp>
        <p:nvSpPr>
          <p:cNvPr id="1029" name="Rectangle 5">
            <a:extLst>
              <a:ext uri="{FF2B5EF4-FFF2-40B4-BE49-F238E27FC236}">
                <a16:creationId xmlns:a16="http://schemas.microsoft.com/office/drawing/2014/main" id="{B3F2CCA2-3CD6-304C-BB16-98EFF0CCAFC8}"/>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u="none">
                <a:latin typeface="Times New Roman" pitchFamily="18" charset="0"/>
              </a:defRPr>
            </a:lvl1pPr>
          </a:lstStyle>
          <a:p>
            <a:pPr>
              <a:defRPr/>
            </a:pPr>
            <a:endParaRPr lang="en-US"/>
          </a:p>
        </p:txBody>
      </p:sp>
      <p:sp>
        <p:nvSpPr>
          <p:cNvPr id="1030" name="Rectangle 6">
            <a:extLst>
              <a:ext uri="{FF2B5EF4-FFF2-40B4-BE49-F238E27FC236}">
                <a16:creationId xmlns:a16="http://schemas.microsoft.com/office/drawing/2014/main" id="{EB09BD7A-D1ED-8D45-B9E8-7D66B87C42EF}"/>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u="none" smtClean="0"/>
            </a:lvl1pPr>
          </a:lstStyle>
          <a:p>
            <a:pPr>
              <a:defRPr/>
            </a:pPr>
            <a:fld id="{B501F38E-04AB-DE45-81FF-6FF1F1864BC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9"/>
        <p:cNvGrpSpPr/>
        <p:nvPr/>
      </p:nvGrpSpPr>
      <p:grpSpPr>
        <a:xfrm>
          <a:off x="0" y="0"/>
          <a:ext cx="0" cy="0"/>
          <a:chOff x="0" y="0"/>
          <a:chExt cx="0" cy="0"/>
        </a:xfrm>
      </p:grpSpPr>
      <p:grpSp>
        <p:nvGrpSpPr>
          <p:cNvPr id="10" name="Google Shape;10;p20"/>
          <p:cNvGrpSpPr/>
          <p:nvPr/>
        </p:nvGrpSpPr>
        <p:grpSpPr>
          <a:xfrm>
            <a:off x="6905227" y="2963334"/>
            <a:ext cx="2236394" cy="3208867"/>
            <a:chOff x="9206969" y="2963333"/>
            <a:chExt cx="2981858" cy="3208867"/>
          </a:xfrm>
        </p:grpSpPr>
        <p:cxnSp>
          <p:nvCxnSpPr>
            <p:cNvPr id="11" name="Google Shape;11;p20"/>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12" name="Google Shape;12;p20"/>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13" name="Google Shape;13;p20"/>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4" name="Google Shape;14;p20"/>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5" name="Google Shape;15;p20"/>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6" name="Google Shape;16;p20"/>
          <p:cNvSpPr txBox="1">
            <a:spLocks noGrp="1"/>
          </p:cNvSpPr>
          <p:nvPr>
            <p:ph type="title"/>
          </p:nvPr>
        </p:nvSpPr>
        <p:spPr>
          <a:xfrm>
            <a:off x="513159" y="4487333"/>
            <a:ext cx="6400800" cy="1507067"/>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7" name="Google Shape;17;p20"/>
          <p:cNvSpPr txBox="1">
            <a:spLocks noGrp="1"/>
          </p:cNvSpPr>
          <p:nvPr>
            <p:ph type="body" idx="1"/>
          </p:nvPr>
        </p:nvSpPr>
        <p:spPr>
          <a:xfrm>
            <a:off x="513159" y="685801"/>
            <a:ext cx="6400800" cy="3615267"/>
          </a:xfrm>
          <a:prstGeom prst="rect">
            <a:avLst/>
          </a:prstGeom>
          <a:noFill/>
          <a:ln>
            <a:noFill/>
          </a:ln>
        </p:spPr>
        <p:txBody>
          <a:bodyPr spcFirstLastPara="1" wrap="square" lIns="91425" tIns="45700" rIns="91425" bIns="45700" anchor="ctr" anchorCtr="0">
            <a:normAutofit/>
          </a:bodyPr>
          <a:lstStyle>
            <a:lvl1pPr marL="457200" marR="0" lvl="0" indent="-330200" algn="l" rtl="0">
              <a:lnSpc>
                <a:spcPct val="100000"/>
              </a:lnSpc>
              <a:spcBef>
                <a:spcPts val="400"/>
              </a:spcBef>
              <a:spcAft>
                <a:spcPts val="0"/>
              </a:spcAft>
              <a:buClr>
                <a:schemeClr val="lt1"/>
              </a:buClr>
              <a:buSzPts val="1600"/>
              <a:buFont typeface="Noto San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lnSpc>
                <a:spcPct val="100000"/>
              </a:lnSpc>
              <a:spcBef>
                <a:spcPts val="600"/>
              </a:spcBef>
              <a:spcAft>
                <a:spcPts val="0"/>
              </a:spcAft>
              <a:buClr>
                <a:schemeClr val="lt1"/>
              </a:buClr>
              <a:buSzPts val="1280"/>
              <a:buFont typeface="Noto San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lnSpc>
                <a:spcPct val="100000"/>
              </a:lnSpc>
              <a:spcBef>
                <a:spcPts val="600"/>
              </a:spcBef>
              <a:spcAft>
                <a:spcPts val="0"/>
              </a:spcAft>
              <a:buClr>
                <a:schemeClr val="lt1"/>
              </a:buClr>
              <a:buSzPts val="1120"/>
              <a:buFont typeface="Noto San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lnSpc>
                <a:spcPct val="100000"/>
              </a:lnSpc>
              <a:spcBef>
                <a:spcPts val="600"/>
              </a:spcBef>
              <a:spcAft>
                <a:spcPts val="0"/>
              </a:spcAft>
              <a:buClr>
                <a:schemeClr val="lt1"/>
              </a:buClr>
              <a:buSzPts val="1120"/>
              <a:buFont typeface="Noto San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lnSpc>
                <a:spcPct val="100000"/>
              </a:lnSpc>
              <a:spcBef>
                <a:spcPts val="600"/>
              </a:spcBef>
              <a:spcAft>
                <a:spcPts val="0"/>
              </a:spcAft>
              <a:buClr>
                <a:schemeClr val="lt1"/>
              </a:buClr>
              <a:buSzPts val="1120"/>
              <a:buFont typeface="Noto San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lnSpc>
                <a:spcPct val="100000"/>
              </a:lnSpc>
              <a:spcBef>
                <a:spcPts val="600"/>
              </a:spcBef>
              <a:spcAft>
                <a:spcPts val="0"/>
              </a:spcAft>
              <a:buClr>
                <a:schemeClr val="lt1"/>
              </a:buClr>
              <a:buSzPts val="1120"/>
              <a:buFont typeface="Noto San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lnSpc>
                <a:spcPct val="100000"/>
              </a:lnSpc>
              <a:spcBef>
                <a:spcPts val="600"/>
              </a:spcBef>
              <a:spcAft>
                <a:spcPts val="0"/>
              </a:spcAft>
              <a:buClr>
                <a:schemeClr val="lt1"/>
              </a:buClr>
              <a:buSzPts val="1120"/>
              <a:buFont typeface="Noto San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lnSpc>
                <a:spcPct val="100000"/>
              </a:lnSpc>
              <a:spcBef>
                <a:spcPts val="600"/>
              </a:spcBef>
              <a:spcAft>
                <a:spcPts val="600"/>
              </a:spcAft>
              <a:buClr>
                <a:schemeClr val="lt1"/>
              </a:buClr>
              <a:buSzPts val="1120"/>
              <a:buFont typeface="Noto San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8" name="Google Shape;18;p20"/>
          <p:cNvSpPr txBox="1">
            <a:spLocks noGrp="1"/>
          </p:cNvSpPr>
          <p:nvPr>
            <p:ph type="dt" idx="10"/>
          </p:nvPr>
        </p:nvSpPr>
        <p:spPr>
          <a:xfrm>
            <a:off x="7428309" y="6172201"/>
            <a:ext cx="1200150" cy="36512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750" b="0" i="0" u="none" strike="noStrike" cap="none">
                <a:solidFill>
                  <a:srgbClr val="09304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lt1"/>
                </a:solidFill>
                <a:latin typeface="Century Gothic"/>
                <a:ea typeface="Century Gothic"/>
                <a:cs typeface="Century Gothic"/>
                <a:sym typeface="Century Gothic"/>
              </a:defRPr>
            </a:lvl9pPr>
          </a:lstStyle>
          <a:p>
            <a:endParaRPr/>
          </a:p>
        </p:txBody>
      </p:sp>
      <p:sp>
        <p:nvSpPr>
          <p:cNvPr id="19" name="Google Shape;19;p20"/>
          <p:cNvSpPr txBox="1">
            <a:spLocks noGrp="1"/>
          </p:cNvSpPr>
          <p:nvPr>
            <p:ph type="ftr" idx="11"/>
          </p:nvPr>
        </p:nvSpPr>
        <p:spPr>
          <a:xfrm>
            <a:off x="513159" y="6172201"/>
            <a:ext cx="565785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750" b="0" i="0" u="none" strike="noStrike" cap="none">
                <a:solidFill>
                  <a:srgbClr val="09304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lt1"/>
                </a:solidFill>
                <a:latin typeface="Century Gothic"/>
                <a:ea typeface="Century Gothic"/>
                <a:cs typeface="Century Gothic"/>
                <a:sym typeface="Century Gothic"/>
              </a:defRPr>
            </a:lvl9pPr>
          </a:lstStyle>
          <a:p>
            <a:endParaRPr/>
          </a:p>
        </p:txBody>
      </p:sp>
      <p:sp>
        <p:nvSpPr>
          <p:cNvPr id="20" name="Google Shape;20;p20"/>
          <p:cNvSpPr txBox="1">
            <a:spLocks noGrp="1"/>
          </p:cNvSpPr>
          <p:nvPr>
            <p:ph type="sldNum" idx="12"/>
          </p:nvPr>
        </p:nvSpPr>
        <p:spPr>
          <a:xfrm>
            <a:off x="7772400" y="5578476"/>
            <a:ext cx="856684"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2400" b="0" i="0" u="none" strike="noStrike" cap="none">
                <a:solidFill>
                  <a:srgbClr val="09304A"/>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949353095"/>
      </p:ext>
    </p:extLst>
  </p:cSld>
  <p:clrMap bg1="lt1" tx1="dk1" bg2="dk2" tx2="lt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 id="2147483928" r:id="rId18"/>
    <p:sldLayoutId id="214748392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a:extLst>
              <a:ext uri="{FF2B5EF4-FFF2-40B4-BE49-F238E27FC236}">
                <a16:creationId xmlns:a16="http://schemas.microsoft.com/office/drawing/2014/main" id="{E85C6115-376B-5545-AA4D-6AA2F26CDE2B}"/>
              </a:ext>
            </a:extLst>
          </p:cNvPr>
          <p:cNvSpPr>
            <a:spLocks noGrp="1" noChangeArrowheads="1"/>
          </p:cNvSpPr>
          <p:nvPr>
            <p:ph type="title"/>
          </p:nvPr>
        </p:nvSpPr>
        <p:spPr>
          <a:xfrm>
            <a:off x="685800" y="-152400"/>
            <a:ext cx="7772400" cy="1143000"/>
          </a:xfrm>
        </p:spPr>
        <p:txBody>
          <a:bodyPr/>
          <a:lstStyle/>
          <a:p>
            <a:r>
              <a:rPr lang="en-US" altLang="en-US" b="1" u="sng" dirty="0"/>
              <a:t>Judaism</a:t>
            </a:r>
          </a:p>
        </p:txBody>
      </p:sp>
      <p:sp>
        <p:nvSpPr>
          <p:cNvPr id="13314" name="Content Placeholder 2">
            <a:extLst>
              <a:ext uri="{FF2B5EF4-FFF2-40B4-BE49-F238E27FC236}">
                <a16:creationId xmlns:a16="http://schemas.microsoft.com/office/drawing/2014/main" id="{168D1E61-4324-5E44-9093-C5C5904CA43C}"/>
              </a:ext>
            </a:extLst>
          </p:cNvPr>
          <p:cNvSpPr>
            <a:spLocks noGrp="1" noChangeArrowheads="1"/>
          </p:cNvSpPr>
          <p:nvPr>
            <p:ph idx="1"/>
          </p:nvPr>
        </p:nvSpPr>
        <p:spPr>
          <a:xfrm>
            <a:off x="685800" y="914400"/>
            <a:ext cx="7772400" cy="4114800"/>
          </a:xfrm>
        </p:spPr>
        <p:txBody>
          <a:bodyPr/>
          <a:lstStyle/>
          <a:p>
            <a:r>
              <a:rPr lang="en-US" altLang="en-US" sz="3500" dirty="0"/>
              <a:t>According to the most recent research, there are about 15.8 million Jewish people alive, which comprises less than .2% of the world population. Why spend a full lesson on this </a:t>
            </a:r>
            <a:r>
              <a:rPr lang="en-US" altLang="en-US" sz="3500" i="1" u="sng" dirty="0"/>
              <a:t>seemingly</a:t>
            </a:r>
            <a:r>
              <a:rPr lang="en-US" altLang="en-US" sz="3500" dirty="0"/>
              <a:t> small ancient religion? </a:t>
            </a:r>
          </a:p>
        </p:txBody>
      </p:sp>
      <p:pic>
        <p:nvPicPr>
          <p:cNvPr id="13315" name="Picture 2" descr="Thinking man with question mark - Download Free Vectors, Clipart Graphics &amp;  Vector Art">
            <a:extLst>
              <a:ext uri="{FF2B5EF4-FFF2-40B4-BE49-F238E27FC236}">
                <a16:creationId xmlns:a16="http://schemas.microsoft.com/office/drawing/2014/main" id="{D74335FB-A76E-5B46-9378-30B9CCD12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191000"/>
            <a:ext cx="2590800"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4" descr="Mosaic covenant - Wikipedia">
            <a:extLst>
              <a:ext uri="{FF2B5EF4-FFF2-40B4-BE49-F238E27FC236}">
                <a16:creationId xmlns:a16="http://schemas.microsoft.com/office/drawing/2014/main" id="{33C91DEA-107B-1440-A026-9D9434B621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187825"/>
            <a:ext cx="2152650"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6E79-EE8F-D750-0449-622C88B63351}"/>
              </a:ext>
            </a:extLst>
          </p:cNvPr>
          <p:cNvSpPr>
            <a:spLocks noGrp="1"/>
          </p:cNvSpPr>
          <p:nvPr>
            <p:ph type="title"/>
          </p:nvPr>
        </p:nvSpPr>
        <p:spPr>
          <a:xfrm>
            <a:off x="685800" y="16565"/>
            <a:ext cx="7772400" cy="1143000"/>
          </a:xfrm>
        </p:spPr>
        <p:txBody>
          <a:bodyPr/>
          <a:lstStyle/>
          <a:p>
            <a:r>
              <a:rPr lang="en-US" dirty="0">
                <a:latin typeface="Hadassah Friedlaender" panose="02020603050405020304" pitchFamily="18" charset="-79"/>
                <a:cs typeface="Hadassah Friedlaender" panose="02020603050405020304" pitchFamily="18" charset="-79"/>
              </a:rPr>
              <a:t>Excerpt from the </a:t>
            </a:r>
            <a:r>
              <a:rPr lang="en-US" dirty="0" err="1">
                <a:latin typeface="Hadassah Friedlaender" panose="02020603050405020304" pitchFamily="18" charset="-79"/>
                <a:cs typeface="Hadassah Friedlaender" panose="02020603050405020304" pitchFamily="18" charset="-79"/>
              </a:rPr>
              <a:t>Behistun</a:t>
            </a:r>
            <a:r>
              <a:rPr lang="en-US" dirty="0">
                <a:latin typeface="Hadassah Friedlaender" panose="02020603050405020304" pitchFamily="18" charset="-79"/>
                <a:cs typeface="Hadassah Friedlaender" panose="02020603050405020304" pitchFamily="18" charset="-79"/>
              </a:rPr>
              <a:t> Inscription</a:t>
            </a:r>
          </a:p>
        </p:txBody>
      </p:sp>
      <p:sp>
        <p:nvSpPr>
          <p:cNvPr id="3" name="Content Placeholder 2">
            <a:extLst>
              <a:ext uri="{FF2B5EF4-FFF2-40B4-BE49-F238E27FC236}">
                <a16:creationId xmlns:a16="http://schemas.microsoft.com/office/drawing/2014/main" id="{3BE696CA-BC51-62AD-8A09-AE7C0746786B}"/>
              </a:ext>
            </a:extLst>
          </p:cNvPr>
          <p:cNvSpPr>
            <a:spLocks noGrp="1"/>
          </p:cNvSpPr>
          <p:nvPr>
            <p:ph idx="1"/>
          </p:nvPr>
        </p:nvSpPr>
        <p:spPr>
          <a:xfrm>
            <a:off x="-13252" y="1371600"/>
            <a:ext cx="9144000" cy="4114800"/>
          </a:xfrm>
        </p:spPr>
        <p:txBody>
          <a:bodyPr/>
          <a:lstStyle/>
          <a:p>
            <a:pPr algn="l">
              <a:buFont typeface="Arial" panose="020B0604020202020204" pitchFamily="34" charset="0"/>
              <a:buChar char="•"/>
            </a:pPr>
            <a:r>
              <a:rPr lang="en-US" sz="2000" b="0" i="0" dirty="0">
                <a:solidFill>
                  <a:srgbClr val="202122"/>
                </a:solidFill>
                <a:effectLst/>
                <a:latin typeface="Arial" panose="020B0604020202020204" pitchFamily="34" charset="0"/>
              </a:rPr>
              <a:t>(53) King Darius says: These nine kings did I capture in these wars.</a:t>
            </a:r>
          </a:p>
          <a:p>
            <a:pPr algn="l">
              <a:buFont typeface="Arial" panose="020B0604020202020204" pitchFamily="34" charset="0"/>
              <a:buChar char="•"/>
            </a:pPr>
            <a:r>
              <a:rPr lang="en-US" sz="2000" b="0" i="0" dirty="0">
                <a:solidFill>
                  <a:srgbClr val="202122"/>
                </a:solidFill>
                <a:effectLst/>
                <a:latin typeface="Arial" panose="020B0604020202020204" pitchFamily="34" charset="0"/>
              </a:rPr>
              <a:t>(54) King Darius says: As to these provinces which revolted, lies made them revolt, so that they deceived the people. Then </a:t>
            </a:r>
            <a:r>
              <a:rPr lang="en-US" sz="2000" b="0" i="0" dirty="0" err="1">
                <a:solidFill>
                  <a:srgbClr val="202122"/>
                </a:solidFill>
                <a:effectLst/>
                <a:latin typeface="Arial" panose="020B0604020202020204" pitchFamily="34" charset="0"/>
              </a:rPr>
              <a:t>Ahuramazda</a:t>
            </a:r>
            <a:r>
              <a:rPr lang="en-US" sz="2000" b="0" i="0" dirty="0">
                <a:solidFill>
                  <a:srgbClr val="202122"/>
                </a:solidFill>
                <a:effectLst/>
                <a:latin typeface="Arial" panose="020B0604020202020204" pitchFamily="34" charset="0"/>
              </a:rPr>
              <a:t> delivered them into my hand; and I did unto them according to my will.</a:t>
            </a:r>
          </a:p>
          <a:p>
            <a:pPr algn="l">
              <a:buFont typeface="Arial" panose="020B0604020202020204" pitchFamily="34" charset="0"/>
              <a:buChar char="•"/>
            </a:pPr>
            <a:r>
              <a:rPr lang="en-US" sz="2000" b="0" i="0" dirty="0">
                <a:solidFill>
                  <a:srgbClr val="202122"/>
                </a:solidFill>
                <a:effectLst/>
                <a:latin typeface="Arial" panose="020B0604020202020204" pitchFamily="34" charset="0"/>
              </a:rPr>
              <a:t>(55) King Darius says: You who shall be king hereafter, protect yourself vigorously from lies; punish the liars well, if thus you shall think, 'May my country be secure!'</a:t>
            </a:r>
          </a:p>
          <a:p>
            <a:pPr algn="l">
              <a:buFont typeface="Arial" panose="020B0604020202020204" pitchFamily="34" charset="0"/>
              <a:buChar char="•"/>
            </a:pPr>
            <a:r>
              <a:rPr lang="en-US" sz="2000" b="0" i="0" dirty="0">
                <a:solidFill>
                  <a:srgbClr val="202122"/>
                </a:solidFill>
                <a:effectLst/>
                <a:latin typeface="Arial" panose="020B0604020202020204" pitchFamily="34" charset="0"/>
              </a:rPr>
              <a:t>(56) King Darius says: This is what I have done, by the grace of </a:t>
            </a:r>
            <a:r>
              <a:rPr lang="en-US" sz="2000" b="0" i="0" dirty="0" err="1">
                <a:solidFill>
                  <a:srgbClr val="202122"/>
                </a:solidFill>
                <a:effectLst/>
                <a:latin typeface="Arial" panose="020B0604020202020204" pitchFamily="34" charset="0"/>
              </a:rPr>
              <a:t>Ahuramazda</a:t>
            </a:r>
            <a:r>
              <a:rPr lang="en-US" sz="2000" b="0" i="0" dirty="0">
                <a:solidFill>
                  <a:srgbClr val="202122"/>
                </a:solidFill>
                <a:effectLst/>
                <a:latin typeface="Arial" panose="020B0604020202020204" pitchFamily="34" charset="0"/>
              </a:rPr>
              <a:t> have I always acted. Whosoever shall read this inscription hereafter, let that which I have done be believed. You must not hold it to be lies.</a:t>
            </a:r>
          </a:p>
          <a:p>
            <a:pPr algn="l">
              <a:buFont typeface="Arial" panose="020B0604020202020204" pitchFamily="34" charset="0"/>
              <a:buChar char="•"/>
            </a:pPr>
            <a:r>
              <a:rPr lang="en-US" sz="2000" b="0" i="0" dirty="0">
                <a:solidFill>
                  <a:srgbClr val="202122"/>
                </a:solidFill>
                <a:effectLst/>
                <a:latin typeface="Arial" panose="020B0604020202020204" pitchFamily="34" charset="0"/>
              </a:rPr>
              <a:t>(57) King Darius says: I call </a:t>
            </a:r>
            <a:r>
              <a:rPr lang="en-US" sz="2000" b="0" i="0" dirty="0" err="1">
                <a:solidFill>
                  <a:srgbClr val="202122"/>
                </a:solidFill>
                <a:effectLst/>
                <a:latin typeface="Arial" panose="020B0604020202020204" pitchFamily="34" charset="0"/>
              </a:rPr>
              <a:t>Ahuramazda</a:t>
            </a:r>
            <a:r>
              <a:rPr lang="en-US" sz="2000" b="0" i="0" dirty="0">
                <a:solidFill>
                  <a:srgbClr val="202122"/>
                </a:solidFill>
                <a:effectLst/>
                <a:latin typeface="Arial" panose="020B0604020202020204" pitchFamily="34" charset="0"/>
              </a:rPr>
              <a:t> to witness that is true and not lies; all of it have I done in a single year.</a:t>
            </a:r>
          </a:p>
          <a:p>
            <a:pPr algn="l">
              <a:buFont typeface="Arial" panose="020B0604020202020204" pitchFamily="34" charset="0"/>
              <a:buChar char="•"/>
            </a:pPr>
            <a:r>
              <a:rPr lang="en-US" sz="2000" b="0" i="0" dirty="0">
                <a:solidFill>
                  <a:srgbClr val="202122"/>
                </a:solidFill>
                <a:effectLst/>
                <a:latin typeface="Arial" panose="020B0604020202020204" pitchFamily="34" charset="0"/>
              </a:rPr>
              <a:t>(58) King Darius says: By the grace of </a:t>
            </a:r>
            <a:r>
              <a:rPr lang="en-US" sz="2000" b="0" i="0" dirty="0" err="1">
                <a:solidFill>
                  <a:srgbClr val="202122"/>
                </a:solidFill>
                <a:effectLst/>
                <a:latin typeface="Arial" panose="020B0604020202020204" pitchFamily="34" charset="0"/>
              </a:rPr>
              <a:t>Ahuramazda</a:t>
            </a:r>
            <a:r>
              <a:rPr lang="en-US" sz="2000" b="0" i="0" dirty="0">
                <a:solidFill>
                  <a:srgbClr val="202122"/>
                </a:solidFill>
                <a:effectLst/>
                <a:latin typeface="Arial" panose="020B0604020202020204" pitchFamily="34" charset="0"/>
              </a:rPr>
              <a:t> I did much more, which is not graven in this inscription. On this account it has not been inscribed lest he who shall read this inscription hereafter should then hold that which has been done by me to be excessive and not believe it and takes it to be lies.</a:t>
            </a:r>
          </a:p>
          <a:p>
            <a:endParaRPr lang="en-US" dirty="0"/>
          </a:p>
        </p:txBody>
      </p:sp>
    </p:spTree>
    <p:extLst>
      <p:ext uri="{BB962C8B-B14F-4D97-AF65-F5344CB8AC3E}">
        <p14:creationId xmlns:p14="http://schemas.microsoft.com/office/powerpoint/2010/main" val="313562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BD4A-C8E4-C36C-5052-1FDC9659C7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942DFA-0925-A4CA-C120-0761F5256D12}"/>
              </a:ext>
            </a:extLst>
          </p:cNvPr>
          <p:cNvSpPr>
            <a:spLocks noGrp="1"/>
          </p:cNvSpPr>
          <p:nvPr>
            <p:ph idx="1"/>
          </p:nvPr>
        </p:nvSpPr>
        <p:spPr/>
        <p:txBody>
          <a:bodyPr/>
          <a:lstStyle/>
          <a:p>
            <a:endParaRPr lang="en-US"/>
          </a:p>
        </p:txBody>
      </p:sp>
      <p:pic>
        <p:nvPicPr>
          <p:cNvPr id="1026" name="Picture 2" descr="AP Themes Introduction - Farms to Empires - OER Project Teacher Community -  OER Project Community">
            <a:extLst>
              <a:ext uri="{FF2B5EF4-FFF2-40B4-BE49-F238E27FC236}">
                <a16:creationId xmlns:a16="http://schemas.microsoft.com/office/drawing/2014/main" id="{E1AF674C-FFD1-B943-40E4-0AFBA8151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9067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300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920D69AB-03ED-7544-89C8-DEB859BF3D62}"/>
              </a:ext>
            </a:extLst>
          </p:cNvPr>
          <p:cNvSpPr>
            <a:spLocks noGrp="1" noChangeArrowheads="1"/>
          </p:cNvSpPr>
          <p:nvPr>
            <p:ph type="title"/>
          </p:nvPr>
        </p:nvSpPr>
        <p:spPr>
          <a:xfrm>
            <a:off x="419100" y="350520"/>
            <a:ext cx="8305800" cy="914400"/>
          </a:xfrm>
        </p:spPr>
        <p:txBody>
          <a:bodyPr/>
          <a:lstStyle/>
          <a:p>
            <a:r>
              <a:rPr lang="en-US" altLang="en-US" sz="3200" b="1" dirty="0">
                <a:solidFill>
                  <a:srgbClr val="FF0000"/>
                </a:solidFill>
              </a:rPr>
              <a:t>Aim: What factors allowed the Achaemenid Dynasty (Persia) to construct the world’s largest classical empire?</a:t>
            </a:r>
          </a:p>
        </p:txBody>
      </p:sp>
      <p:sp>
        <p:nvSpPr>
          <p:cNvPr id="15362" name="Content Placeholder 2">
            <a:extLst>
              <a:ext uri="{FF2B5EF4-FFF2-40B4-BE49-F238E27FC236}">
                <a16:creationId xmlns:a16="http://schemas.microsoft.com/office/drawing/2014/main" id="{FDBFC186-0DA9-0340-A27C-43E94292A7D1}"/>
              </a:ext>
            </a:extLst>
          </p:cNvPr>
          <p:cNvSpPr>
            <a:spLocks noGrp="1" noChangeArrowheads="1"/>
          </p:cNvSpPr>
          <p:nvPr>
            <p:ph idx="1"/>
          </p:nvPr>
        </p:nvSpPr>
        <p:spPr>
          <a:xfrm>
            <a:off x="762000" y="1676400"/>
            <a:ext cx="7391400" cy="3733800"/>
          </a:xfrm>
        </p:spPr>
        <p:txBody>
          <a:bodyPr/>
          <a:lstStyle/>
          <a:p>
            <a:pPr marL="0" indent="0">
              <a:buFontTx/>
              <a:buNone/>
              <a:defRPr/>
            </a:pPr>
            <a:r>
              <a:rPr lang="en-US" altLang="en-US" sz="1600" b="1" dirty="0"/>
              <a:t>Please respond to the following question:</a:t>
            </a:r>
            <a:endParaRPr lang="en-US" altLang="en-US" sz="2800" b="1" dirty="0"/>
          </a:p>
          <a:p>
            <a:pPr marL="0" indent="0">
              <a:buFontTx/>
              <a:buNone/>
              <a:defRPr/>
            </a:pPr>
            <a:r>
              <a:rPr lang="en-US" altLang="en-US" sz="2800" b="1" dirty="0"/>
              <a:t>Do Now: </a:t>
            </a:r>
            <a:r>
              <a:rPr lang="en-US" altLang="en-US" sz="2800" b="1" dirty="0">
                <a:solidFill>
                  <a:srgbClr val="0070C0"/>
                </a:solidFill>
              </a:rPr>
              <a:t>Thought Bubble Activity</a:t>
            </a:r>
          </a:p>
          <a:p>
            <a:pPr marL="0" indent="0">
              <a:buFontTx/>
              <a:buNone/>
              <a:defRPr/>
            </a:pPr>
            <a:r>
              <a:rPr lang="en-US" altLang="en-US" sz="2800" dirty="0"/>
              <a:t>What characteristics are associated with a unified empire?</a:t>
            </a:r>
          </a:p>
          <a:p>
            <a:pPr marL="0" indent="0">
              <a:buFontTx/>
              <a:buNone/>
              <a:defRPr/>
            </a:pPr>
            <a:endParaRPr lang="en-US" altLang="en-US" sz="2800" dirty="0"/>
          </a:p>
          <a:p>
            <a:pPr marL="0" indent="0">
              <a:buFontTx/>
              <a:buNone/>
              <a:defRPr/>
            </a:pPr>
            <a:endParaRPr lang="en-US" altLang="en-US" sz="2800" dirty="0"/>
          </a:p>
          <a:p>
            <a:pPr marL="0" indent="0">
              <a:buFontTx/>
              <a:buNone/>
              <a:defRPr/>
            </a:pPr>
            <a:endParaRPr lang="en-US" altLang="en-US" sz="1800" dirty="0">
              <a:solidFill>
                <a:srgbClr val="FF0000"/>
              </a:solidFill>
            </a:endParaRPr>
          </a:p>
          <a:p>
            <a:pPr marL="0" indent="0">
              <a:buFontTx/>
              <a:buNone/>
              <a:defRPr/>
            </a:pPr>
            <a:endParaRPr lang="en-US" altLang="en-US" sz="1800" dirty="0">
              <a:solidFill>
                <a:srgbClr val="FF0000"/>
              </a:solidFill>
            </a:endParaRPr>
          </a:p>
          <a:p>
            <a:pPr marL="0" indent="0">
              <a:buFontTx/>
              <a:buNone/>
              <a:defRPr/>
            </a:pPr>
            <a:endParaRPr lang="en-US" altLang="en-US" sz="1800" dirty="0">
              <a:solidFill>
                <a:srgbClr val="FF0000"/>
              </a:solidFill>
            </a:endParaRPr>
          </a:p>
          <a:p>
            <a:pPr marL="0" indent="0">
              <a:buFontTx/>
              <a:buNone/>
              <a:defRPr/>
            </a:pPr>
            <a:endParaRPr lang="en-US" altLang="en-US" sz="1800" dirty="0">
              <a:solidFill>
                <a:srgbClr val="FF0000"/>
              </a:solidFill>
            </a:endParaRPr>
          </a:p>
          <a:p>
            <a:pPr marL="0" indent="0">
              <a:buFontTx/>
              <a:buNone/>
              <a:defRPr/>
            </a:pPr>
            <a:r>
              <a:rPr lang="en-US" altLang="en-US" sz="1800" dirty="0">
                <a:solidFill>
                  <a:srgbClr val="FF0000"/>
                </a:solidFill>
              </a:rPr>
              <a:t>Announcements:</a:t>
            </a:r>
          </a:p>
          <a:p>
            <a:pPr marL="0" indent="0">
              <a:buNone/>
              <a:defRPr/>
            </a:pPr>
            <a:r>
              <a:rPr lang="en-US" altLang="en-US" sz="1800" dirty="0">
                <a:solidFill>
                  <a:srgbClr val="FF0000"/>
                </a:solidFill>
              </a:rPr>
              <a:t>Pgs.158-166 Textbook Outline 14 bullet points in your notebook due 11/12.</a:t>
            </a:r>
            <a:endParaRPr lang="en-US" dirty="0"/>
          </a:p>
          <a:p>
            <a:pPr marL="0" indent="0">
              <a:buFontTx/>
              <a:buNone/>
              <a:defRPr/>
            </a:pPr>
            <a:endParaRPr lang="en-US" altLang="en-US" dirty="0"/>
          </a:p>
        </p:txBody>
      </p:sp>
      <p:pic>
        <p:nvPicPr>
          <p:cNvPr id="15363" name="Picture 1">
            <a:extLst>
              <a:ext uri="{FF2B5EF4-FFF2-40B4-BE49-F238E27FC236}">
                <a16:creationId xmlns:a16="http://schemas.microsoft.com/office/drawing/2014/main" id="{994934E6-89D8-BF44-A3FB-2436B3535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0" y="3124200"/>
            <a:ext cx="5791200" cy="292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First Persian Empire | Highbrow">
            <a:extLst>
              <a:ext uri="{FF2B5EF4-FFF2-40B4-BE49-F238E27FC236}">
                <a16:creationId xmlns:a16="http://schemas.microsoft.com/office/drawing/2014/main" id="{8BDD7D8A-80E2-B8FA-2F6F-E2B7BCE63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85800"/>
            <a:ext cx="8582946" cy="570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857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61E74292-4CA7-994D-A1D0-CEEA0D8E3DFC}"/>
              </a:ext>
            </a:extLst>
          </p:cNvPr>
          <p:cNvSpPr>
            <a:spLocks noGrp="1" noChangeArrowheads="1"/>
          </p:cNvSpPr>
          <p:nvPr>
            <p:ph type="title"/>
          </p:nvPr>
        </p:nvSpPr>
        <p:spPr>
          <a:xfrm>
            <a:off x="2514600" y="990600"/>
            <a:ext cx="1295400" cy="1257300"/>
          </a:xfrm>
        </p:spPr>
        <p:txBody>
          <a:bodyPr/>
          <a:lstStyle/>
          <a:p>
            <a:pPr eaLnBrk="1" hangingPunct="1"/>
            <a:r>
              <a:rPr lang="en-US" altLang="en-US" sz="2400" u="sng" dirty="0"/>
              <a:t>Cyrus the Great</a:t>
            </a:r>
          </a:p>
        </p:txBody>
      </p:sp>
      <p:sp>
        <p:nvSpPr>
          <p:cNvPr id="16386" name="Content Placeholder 1">
            <a:extLst>
              <a:ext uri="{FF2B5EF4-FFF2-40B4-BE49-F238E27FC236}">
                <a16:creationId xmlns:a16="http://schemas.microsoft.com/office/drawing/2014/main" id="{013EB04F-27F4-D54E-985A-F3C359D5AC24}"/>
              </a:ext>
            </a:extLst>
          </p:cNvPr>
          <p:cNvSpPr>
            <a:spLocks noGrp="1" noChangeArrowheads="1"/>
          </p:cNvSpPr>
          <p:nvPr>
            <p:ph idx="1"/>
          </p:nvPr>
        </p:nvSpPr>
        <p:spPr>
          <a:xfrm>
            <a:off x="3676650" y="747713"/>
            <a:ext cx="5105400" cy="5857875"/>
          </a:xfrm>
        </p:spPr>
        <p:txBody>
          <a:bodyPr/>
          <a:lstStyle/>
          <a:p>
            <a:pPr marL="0" indent="0" eaLnBrk="1" hangingPunct="1">
              <a:lnSpc>
                <a:spcPct val="90000"/>
              </a:lnSpc>
              <a:buNone/>
            </a:pPr>
            <a:r>
              <a:rPr lang="en-US" altLang="en-US" sz="2400" b="1" u="sng" dirty="0"/>
              <a:t>Achaemenid Empire (550- 330 BCE)</a:t>
            </a:r>
          </a:p>
          <a:p>
            <a:pPr eaLnBrk="1" hangingPunct="1">
              <a:lnSpc>
                <a:spcPct val="90000"/>
              </a:lnSpc>
            </a:pPr>
            <a:r>
              <a:rPr lang="en-US" altLang="en-US" sz="2400" dirty="0"/>
              <a:t>550 BC – Conquered several neighboring kingdoms. </a:t>
            </a:r>
            <a:r>
              <a:rPr lang="en-US" altLang="en-US" sz="2400" b="1" dirty="0"/>
              <a:t>Builds the largest empire in the world.</a:t>
            </a:r>
          </a:p>
          <a:p>
            <a:pPr eaLnBrk="1" hangingPunct="1">
              <a:lnSpc>
                <a:spcPct val="90000"/>
              </a:lnSpc>
            </a:pPr>
            <a:r>
              <a:rPr lang="en-US" altLang="en-US" sz="2400" dirty="0"/>
              <a:t>Military strategist – use of horse back and archery. </a:t>
            </a:r>
          </a:p>
          <a:p>
            <a:pPr eaLnBrk="1" hangingPunct="1">
              <a:lnSpc>
                <a:spcPct val="90000"/>
              </a:lnSpc>
            </a:pPr>
            <a:r>
              <a:rPr lang="en-US" altLang="en-US" sz="2400" dirty="0"/>
              <a:t>Captured and controlled an empire spanning 2000 miles (Indus River to Anatolia)</a:t>
            </a:r>
          </a:p>
          <a:p>
            <a:pPr eaLnBrk="1" hangingPunct="1">
              <a:lnSpc>
                <a:spcPct val="90000"/>
              </a:lnSpc>
            </a:pPr>
            <a:r>
              <a:rPr lang="en-US" altLang="en-US" sz="2400" b="1" dirty="0"/>
              <a:t>Kindness toward conquered people- </a:t>
            </a:r>
            <a:r>
              <a:rPr lang="en-US" altLang="en-US" sz="2400" dirty="0"/>
              <a:t>His generals were told not to loot and burn down conquered cities.</a:t>
            </a:r>
          </a:p>
          <a:p>
            <a:pPr eaLnBrk="1" hangingPunct="1">
              <a:lnSpc>
                <a:spcPct val="90000"/>
              </a:lnSpc>
            </a:pPr>
            <a:r>
              <a:rPr lang="en-US" altLang="en-US" sz="2200" b="1" dirty="0"/>
              <a:t>Honored local customs and religions</a:t>
            </a:r>
          </a:p>
          <a:p>
            <a:pPr eaLnBrk="1" hangingPunct="1">
              <a:lnSpc>
                <a:spcPct val="90000"/>
              </a:lnSpc>
            </a:pPr>
            <a:r>
              <a:rPr lang="en-US" altLang="en-US" sz="2400" dirty="0"/>
              <a:t>538 BC - Allowed the Jews to return to their homeland, Jerusalem.</a:t>
            </a:r>
          </a:p>
        </p:txBody>
      </p:sp>
      <p:sp>
        <p:nvSpPr>
          <p:cNvPr id="16387" name="Text Placeholder 2">
            <a:extLst>
              <a:ext uri="{FF2B5EF4-FFF2-40B4-BE49-F238E27FC236}">
                <a16:creationId xmlns:a16="http://schemas.microsoft.com/office/drawing/2014/main" id="{E09D4ED0-3515-CD42-8583-35CBDDF06C9D}"/>
              </a:ext>
            </a:extLst>
          </p:cNvPr>
          <p:cNvSpPr>
            <a:spLocks noGrp="1" noChangeArrowheads="1"/>
          </p:cNvSpPr>
          <p:nvPr>
            <p:ph type="body" sz="half" idx="2"/>
          </p:nvPr>
        </p:nvSpPr>
        <p:spPr>
          <a:xfrm>
            <a:off x="152400" y="3810000"/>
            <a:ext cx="3733800" cy="2895600"/>
          </a:xfrm>
        </p:spPr>
        <p:txBody>
          <a:bodyPr/>
          <a:lstStyle/>
          <a:p>
            <a:pPr eaLnBrk="1" hangingPunct="1">
              <a:lnSpc>
                <a:spcPct val="90000"/>
              </a:lnSpc>
            </a:pPr>
            <a:r>
              <a:rPr lang="en-US" altLang="en-US" sz="1600" dirty="0">
                <a:solidFill>
                  <a:srgbClr val="6666FF"/>
                </a:solidFill>
              </a:rPr>
              <a:t>“This is the word of Cyrus king of Persia:  The Lord, God of heaven has given me all the kingdoms of the earth, and he himself has charged me to build him a house at Jerusalem in Judah.  To every man of his people now among you I say, God be with him, and let  him go up to Jerusalem in Judah, and rebuild the house of the Lord God of Israel, the God whose city is Jerusalem.” Ezra 1:2-3 from the </a:t>
            </a:r>
            <a:r>
              <a:rPr lang="en-US" altLang="en-US" sz="1600" b="1" u="sng" dirty="0">
                <a:solidFill>
                  <a:srgbClr val="FF0000"/>
                </a:solidFill>
              </a:rPr>
              <a:t>Tanakh</a:t>
            </a:r>
          </a:p>
          <a:p>
            <a:pPr eaLnBrk="1" hangingPunct="1">
              <a:lnSpc>
                <a:spcPct val="90000"/>
              </a:lnSpc>
            </a:pPr>
            <a:r>
              <a:rPr lang="en-US" altLang="en-US" sz="1600" b="1" dirty="0">
                <a:solidFill>
                  <a:srgbClr val="6666FF"/>
                </a:solidFill>
              </a:rPr>
              <a:t>What type of ruler was Cyrus based on this quote?</a:t>
            </a:r>
          </a:p>
          <a:p>
            <a:endParaRPr lang="en-US" altLang="en-US" dirty="0"/>
          </a:p>
        </p:txBody>
      </p:sp>
      <p:pic>
        <p:nvPicPr>
          <p:cNvPr id="16388" name="Picture 5" descr="Cyrus-the-Great-by-Newark">
            <a:extLst>
              <a:ext uri="{FF2B5EF4-FFF2-40B4-BE49-F238E27FC236}">
                <a16:creationId xmlns:a16="http://schemas.microsoft.com/office/drawing/2014/main" id="{B45B2918-181A-D647-B322-1D60DAEF5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717550"/>
            <a:ext cx="23431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Box 2">
            <a:extLst>
              <a:ext uri="{FF2B5EF4-FFF2-40B4-BE49-F238E27FC236}">
                <a16:creationId xmlns:a16="http://schemas.microsoft.com/office/drawing/2014/main" id="{242E2E53-9EB6-6544-97CB-94A25DE54A50}"/>
              </a:ext>
            </a:extLst>
          </p:cNvPr>
          <p:cNvSpPr txBox="1">
            <a:spLocks noChangeArrowheads="1"/>
          </p:cNvSpPr>
          <p:nvPr/>
        </p:nvSpPr>
        <p:spPr bwMode="auto">
          <a:xfrm>
            <a:off x="171450" y="101600"/>
            <a:ext cx="8820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dirty="0">
                <a:solidFill>
                  <a:srgbClr val="FF0000"/>
                </a:solidFill>
              </a:rPr>
              <a:t>Aim: What factors allowed the Achaemenid Dynasty (Persia) to construct the world’s largest classical empire?</a:t>
            </a:r>
            <a:endParaRPr lang="en-US" altLang="en-US" sz="1800"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4">
            <a:extLst>
              <a:ext uri="{FF2B5EF4-FFF2-40B4-BE49-F238E27FC236}">
                <a16:creationId xmlns:a16="http://schemas.microsoft.com/office/drawing/2014/main" id="{E58790D7-2EF1-064E-BDBC-19BCC042CEAE}"/>
              </a:ext>
            </a:extLst>
          </p:cNvPr>
          <p:cNvSpPr>
            <a:spLocks noGrp="1" noChangeArrowheads="1"/>
          </p:cNvSpPr>
          <p:nvPr>
            <p:ph type="title"/>
          </p:nvPr>
        </p:nvSpPr>
        <p:spPr>
          <a:xfrm>
            <a:off x="3733800" y="839569"/>
            <a:ext cx="2133600" cy="685800"/>
          </a:xfrm>
        </p:spPr>
        <p:txBody>
          <a:bodyPr/>
          <a:lstStyle/>
          <a:p>
            <a:br>
              <a:rPr lang="en-US" altLang="en-US" sz="3200" dirty="0"/>
            </a:br>
            <a:r>
              <a:rPr lang="en-US" altLang="en-US" sz="3200" b="1" u="sng" dirty="0"/>
              <a:t>Darius I</a:t>
            </a:r>
            <a:r>
              <a:rPr lang="en-US" altLang="en-US" sz="3200" dirty="0"/>
              <a:t> </a:t>
            </a:r>
            <a:br>
              <a:rPr lang="en-US" altLang="en-US" sz="3200" dirty="0"/>
            </a:br>
            <a:endParaRPr lang="en-US" altLang="en-US" dirty="0"/>
          </a:p>
        </p:txBody>
      </p:sp>
      <p:sp>
        <p:nvSpPr>
          <p:cNvPr id="18434" name="Content Placeholder 6">
            <a:extLst>
              <a:ext uri="{FF2B5EF4-FFF2-40B4-BE49-F238E27FC236}">
                <a16:creationId xmlns:a16="http://schemas.microsoft.com/office/drawing/2014/main" id="{436E7DDB-5305-B848-8620-44831BB816ED}"/>
              </a:ext>
            </a:extLst>
          </p:cNvPr>
          <p:cNvSpPr>
            <a:spLocks noGrp="1" noChangeArrowheads="1"/>
          </p:cNvSpPr>
          <p:nvPr>
            <p:ph sz="half" idx="2"/>
          </p:nvPr>
        </p:nvSpPr>
        <p:spPr>
          <a:xfrm>
            <a:off x="2895600" y="1386221"/>
            <a:ext cx="5884864" cy="4114800"/>
          </a:xfrm>
        </p:spPr>
        <p:txBody>
          <a:bodyPr/>
          <a:lstStyle/>
          <a:p>
            <a:r>
              <a:rPr lang="en-US" altLang="en-US" sz="2200" dirty="0"/>
              <a:t>Rules from 522-485 BCE and expands the empire to include the Indus Valley, Egypt, Macedonia and parts of Anatolia.</a:t>
            </a:r>
          </a:p>
          <a:p>
            <a:r>
              <a:rPr lang="en-US" altLang="en-US" sz="2200" dirty="0"/>
              <a:t>Divides empire into </a:t>
            </a:r>
            <a:r>
              <a:rPr lang="en-US" altLang="en-US" sz="2200" b="1" i="1" u="sng" dirty="0"/>
              <a:t>satrapies- </a:t>
            </a:r>
            <a:r>
              <a:rPr lang="en-US" altLang="en-US" sz="2200" dirty="0"/>
              <a:t>local governors or satraps are appointed to take care of each tax region. An example of </a:t>
            </a:r>
            <a:r>
              <a:rPr lang="en-US" altLang="en-US" sz="2200" b="1" u="sng" dirty="0"/>
              <a:t>bureaucracy</a:t>
            </a:r>
            <a:r>
              <a:rPr lang="en-US" altLang="en-US" sz="2200" dirty="0"/>
              <a:t>. </a:t>
            </a:r>
          </a:p>
          <a:p>
            <a:r>
              <a:rPr lang="en-US" altLang="en-US" sz="2200" dirty="0"/>
              <a:t>Excellent administrator- unifies the taxation system, standardized weights and measures and made Persian and Aramaic the two official writing systems of the empires </a:t>
            </a:r>
          </a:p>
          <a:p>
            <a:r>
              <a:rPr lang="en-US" altLang="en-US" sz="2200" dirty="0"/>
              <a:t>Expands and finishes the </a:t>
            </a:r>
            <a:r>
              <a:rPr lang="en-US" altLang="en-US" sz="2200" b="1" i="1" u="sng" dirty="0"/>
              <a:t>Royal Road</a:t>
            </a:r>
            <a:r>
              <a:rPr lang="en-US" altLang="en-US" sz="2200" dirty="0"/>
              <a:t>.</a:t>
            </a:r>
          </a:p>
          <a:p>
            <a:r>
              <a:rPr lang="en-US" altLang="en-US" sz="2200" dirty="0"/>
              <a:t>Attempted to conquer Greece but was unsuccessful.</a:t>
            </a:r>
          </a:p>
          <a:p>
            <a:r>
              <a:rPr lang="en-US" altLang="en-US" sz="2200" dirty="0"/>
              <a:t>Funded the construction of Zoroastrian temples.</a:t>
            </a:r>
          </a:p>
        </p:txBody>
      </p:sp>
      <p:pic>
        <p:nvPicPr>
          <p:cNvPr id="18435" name="Picture 6" descr="Darius the Great-1">
            <a:extLst>
              <a:ext uri="{FF2B5EF4-FFF2-40B4-BE49-F238E27FC236}">
                <a16:creationId xmlns:a16="http://schemas.microsoft.com/office/drawing/2014/main" id="{4DDEA67F-4220-234C-AA58-B6A54CD049B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63536" y="1386220"/>
            <a:ext cx="2420938" cy="4557379"/>
          </a:xfrm>
          <a:noFill/>
          <a:ln>
            <a:solidFill>
              <a:schemeClr val="bg1"/>
            </a:solidFill>
            <a:miter lim="800000"/>
            <a:headEnd/>
            <a:tailEnd/>
          </a:ln>
        </p:spPr>
      </p:pic>
      <p:sp>
        <p:nvSpPr>
          <p:cNvPr id="18436" name="TextBox 8">
            <a:extLst>
              <a:ext uri="{FF2B5EF4-FFF2-40B4-BE49-F238E27FC236}">
                <a16:creationId xmlns:a16="http://schemas.microsoft.com/office/drawing/2014/main" id="{8B54534A-76CA-F649-A02B-B97090EBE0A5}"/>
              </a:ext>
            </a:extLst>
          </p:cNvPr>
          <p:cNvSpPr txBox="1">
            <a:spLocks noChangeArrowheads="1"/>
          </p:cNvSpPr>
          <p:nvPr/>
        </p:nvSpPr>
        <p:spPr bwMode="auto">
          <a:xfrm>
            <a:off x="228601" y="304800"/>
            <a:ext cx="8686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dirty="0">
                <a:solidFill>
                  <a:srgbClr val="FF0000"/>
                </a:solidFill>
              </a:rPr>
              <a:t>Aim: What factors allowed the Achaemenid Dynasty (Persia) to construct the world’s largest classical empire?</a:t>
            </a:r>
            <a:endParaRPr lang="en-US" alt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Rectangle 1043">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7" name="Group 1036">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75420"/>
            <a:ext cx="9036544" cy="4093306"/>
            <a:chOff x="1" y="2075420"/>
            <a:chExt cx="12048729" cy="4093306"/>
          </a:xfrm>
        </p:grpSpPr>
        <p:sp>
          <p:nvSpPr>
            <p:cNvPr id="1038" name="Oval 1037">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Oval 1039">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Oval 1040">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Oval 1041">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5" name="Rectangle 1044">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79052" y="1131512"/>
            <a:ext cx="2796461" cy="53343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7" name="Group 1046">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4654" y="317578"/>
            <a:ext cx="411480" cy="549007"/>
            <a:chOff x="7029447" y="3514725"/>
            <a:chExt cx="1285875" cy="549007"/>
          </a:xfrm>
        </p:grpSpPr>
        <p:cxnSp>
          <p:nvCxnSpPr>
            <p:cNvPr id="1048" name="Straight Connector 1047">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028" name="Picture 4" descr="cylinder | British Museum">
            <a:extLst>
              <a:ext uri="{FF2B5EF4-FFF2-40B4-BE49-F238E27FC236}">
                <a16:creationId xmlns:a16="http://schemas.microsoft.com/office/drawing/2014/main" id="{0F7375CB-0E07-32A0-7ACE-55A398FE0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834" b="-1"/>
          <a:stretch/>
        </p:blipFill>
        <p:spPr bwMode="auto">
          <a:xfrm>
            <a:off x="469942" y="317578"/>
            <a:ext cx="8138333" cy="3508437"/>
          </a:xfrm>
          <a:prstGeom prst="rect">
            <a:avLst/>
          </a:prstGeom>
          <a:noFill/>
          <a:extLst>
            <a:ext uri="{909E8E84-426E-40DD-AFC4-6F175D3DCCD1}">
              <a14:hiddenFill xmlns:a14="http://schemas.microsoft.com/office/drawing/2010/main">
                <a:solidFill>
                  <a:srgbClr val="FFFFFF"/>
                </a:solidFill>
              </a14:hiddenFill>
            </a:ext>
          </a:extLst>
        </p:spPr>
      </p:pic>
      <p:grpSp>
        <p:nvGrpSpPr>
          <p:cNvPr id="1053" name="Group 1052">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17544" y="536210"/>
            <a:ext cx="304800" cy="322326"/>
            <a:chOff x="215328" y="-46937"/>
            <a:chExt cx="304800" cy="2773841"/>
          </a:xfrm>
        </p:grpSpPr>
        <p:cxnSp>
          <p:nvCxnSpPr>
            <p:cNvPr id="1054" name="Straight Connector 1053">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59" name="Rectangle 105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140785"/>
            <a:ext cx="4571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1" name="Group 106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45785" y="5940560"/>
            <a:ext cx="1285875" cy="549007"/>
            <a:chOff x="7029447" y="3514725"/>
            <a:chExt cx="1285875" cy="549007"/>
          </a:xfrm>
        </p:grpSpPr>
        <p:cxnSp>
          <p:nvCxnSpPr>
            <p:cNvPr id="1062" name="Straight Connector 106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23DB6F6-7DAB-C068-0EE3-948EFCE2C143}"/>
              </a:ext>
            </a:extLst>
          </p:cNvPr>
          <p:cNvSpPr>
            <a:spLocks noGrp="1"/>
          </p:cNvSpPr>
          <p:nvPr>
            <p:ph type="title"/>
          </p:nvPr>
        </p:nvSpPr>
        <p:spPr>
          <a:xfrm>
            <a:off x="260326" y="4124122"/>
            <a:ext cx="3426795" cy="2129586"/>
          </a:xfrm>
          <a:noFill/>
        </p:spPr>
        <p:txBody>
          <a:bodyPr anchor="t">
            <a:normAutofit/>
          </a:bodyPr>
          <a:lstStyle/>
          <a:p>
            <a:pPr algn="l"/>
            <a:r>
              <a:rPr lang="en-US" sz="4200" b="1" u="sng" dirty="0">
                <a:solidFill>
                  <a:schemeClr val="bg1"/>
                </a:solidFill>
                <a:latin typeface="Desdemona" pitchFamily="82" charset="77"/>
              </a:rPr>
              <a:t>The Cyrus Cylinder</a:t>
            </a:r>
            <a:br>
              <a:rPr lang="en-US" sz="4200" b="1" u="sng" dirty="0">
                <a:solidFill>
                  <a:schemeClr val="bg1"/>
                </a:solidFill>
                <a:latin typeface="Desdemona" pitchFamily="82" charset="77"/>
              </a:rPr>
            </a:br>
            <a:r>
              <a:rPr lang="en-US" sz="4200" b="1" u="sng" dirty="0">
                <a:solidFill>
                  <a:schemeClr val="bg1"/>
                </a:solidFill>
                <a:latin typeface="Desdemona" pitchFamily="82" charset="77"/>
              </a:rPr>
              <a:t>539 </a:t>
            </a:r>
            <a:r>
              <a:rPr lang="en-US" sz="4200" b="1" u="sng" dirty="0" err="1">
                <a:solidFill>
                  <a:schemeClr val="bg1"/>
                </a:solidFill>
                <a:latin typeface="Desdemona" pitchFamily="82" charset="77"/>
              </a:rPr>
              <a:t>bce</a:t>
            </a:r>
            <a:endParaRPr lang="en-US" sz="4200" b="1" u="sng" dirty="0">
              <a:solidFill>
                <a:schemeClr val="bg1"/>
              </a:solidFill>
              <a:latin typeface="Desdemona" pitchFamily="82" charset="77"/>
            </a:endParaRPr>
          </a:p>
        </p:txBody>
      </p:sp>
      <p:sp>
        <p:nvSpPr>
          <p:cNvPr id="3" name="Content Placeholder 2">
            <a:extLst>
              <a:ext uri="{FF2B5EF4-FFF2-40B4-BE49-F238E27FC236}">
                <a16:creationId xmlns:a16="http://schemas.microsoft.com/office/drawing/2014/main" id="{5C0E0ED6-7B09-2A24-6D6A-7ACB9BF333DA}"/>
              </a:ext>
            </a:extLst>
          </p:cNvPr>
          <p:cNvSpPr>
            <a:spLocks noGrp="1"/>
          </p:cNvSpPr>
          <p:nvPr>
            <p:ph idx="1"/>
          </p:nvPr>
        </p:nvSpPr>
        <p:spPr>
          <a:xfrm>
            <a:off x="2750667" y="3855817"/>
            <a:ext cx="6105467" cy="2729070"/>
          </a:xfrm>
          <a:noFill/>
        </p:spPr>
        <p:txBody>
          <a:bodyPr anchor="t">
            <a:noAutofit/>
          </a:bodyPr>
          <a:lstStyle/>
          <a:p>
            <a:pPr>
              <a:lnSpc>
                <a:spcPct val="90000"/>
              </a:lnSpc>
            </a:pPr>
            <a:r>
              <a:rPr lang="en-US" sz="2000" dirty="0">
                <a:solidFill>
                  <a:schemeClr val="bg1"/>
                </a:solidFill>
              </a:rPr>
              <a:t>A nine-inch-long piece of clay that is one of the most famous primary sources in the ancient world.</a:t>
            </a:r>
          </a:p>
          <a:p>
            <a:pPr>
              <a:lnSpc>
                <a:spcPct val="90000"/>
              </a:lnSpc>
            </a:pPr>
            <a:r>
              <a:rPr lang="en-US" sz="2000" dirty="0">
                <a:solidFill>
                  <a:schemeClr val="bg1"/>
                </a:solidFill>
              </a:rPr>
              <a:t>As Cyrus conquered new territories, he did not attempt to change their cultures but made offerings to local gods and allowed subjects to continue to worship as they had before.</a:t>
            </a:r>
          </a:p>
          <a:p>
            <a:pPr>
              <a:lnSpc>
                <a:spcPct val="90000"/>
              </a:lnSpc>
            </a:pPr>
            <a:r>
              <a:rPr lang="en-US" sz="2000" dirty="0">
                <a:solidFill>
                  <a:schemeClr val="bg1"/>
                </a:solidFill>
              </a:rPr>
              <a:t>Cyrus also facilitated the return of statues of local deities that had been removed by the Babylonians back to their  original temples.</a:t>
            </a:r>
          </a:p>
        </p:txBody>
      </p:sp>
    </p:spTree>
    <p:extLst>
      <p:ext uri="{BB962C8B-B14F-4D97-AF65-F5344CB8AC3E}">
        <p14:creationId xmlns:p14="http://schemas.microsoft.com/office/powerpoint/2010/main" val="723180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3"/>
          <p:cNvSpPr txBox="1">
            <a:spLocks noGrp="1"/>
          </p:cNvSpPr>
          <p:nvPr>
            <p:ph type="title"/>
          </p:nvPr>
        </p:nvSpPr>
        <p:spPr>
          <a:xfrm>
            <a:off x="609600" y="0"/>
            <a:ext cx="6400800" cy="1130300"/>
          </a:xfrm>
          <a:prstGeom prst="rect">
            <a:avLst/>
          </a:prstGeom>
          <a:noFill/>
          <a:ln>
            <a:noFill/>
          </a:ln>
        </p:spPr>
        <p:txBody>
          <a:bodyPr spcFirstLastPara="1" wrap="square" lIns="68569" tIns="34275" rIns="68569" bIns="34275" anchor="ctr" anchorCtr="0">
            <a:normAutofit fontScale="90000"/>
          </a:bodyPr>
          <a:lstStyle/>
          <a:p>
            <a:pPr>
              <a:buClr>
                <a:srgbClr val="FFFF00"/>
              </a:buClr>
              <a:buSzPts val="3600"/>
            </a:pPr>
            <a:r>
              <a:rPr lang="en-US" b="1" u="sng" dirty="0">
                <a:solidFill>
                  <a:srgbClr val="FFFF00"/>
                </a:solidFill>
                <a:latin typeface="Desdemona" pitchFamily="82" charset="77"/>
              </a:rPr>
              <a:t>ADVANCEMENTS IN INFRASTRUCTURE</a:t>
            </a:r>
            <a:endParaRPr b="1" u="sng" dirty="0">
              <a:latin typeface="Desdemona" pitchFamily="82" charset="77"/>
            </a:endParaRPr>
          </a:p>
        </p:txBody>
      </p:sp>
      <p:sp>
        <p:nvSpPr>
          <p:cNvPr id="333" name="Google Shape;333;p13"/>
          <p:cNvSpPr txBox="1">
            <a:spLocks noGrp="1"/>
          </p:cNvSpPr>
          <p:nvPr>
            <p:ph type="body" idx="1"/>
          </p:nvPr>
        </p:nvSpPr>
        <p:spPr>
          <a:xfrm>
            <a:off x="0" y="857250"/>
            <a:ext cx="9143903" cy="2800350"/>
          </a:xfrm>
          <a:prstGeom prst="rect">
            <a:avLst/>
          </a:prstGeom>
          <a:noFill/>
          <a:ln>
            <a:noFill/>
          </a:ln>
        </p:spPr>
        <p:txBody>
          <a:bodyPr spcFirstLastPara="1" wrap="square" lIns="68569" tIns="34275" rIns="68569" bIns="34275" anchor="ctr" anchorCtr="0">
            <a:normAutofit fontScale="85000" lnSpcReduction="20000"/>
          </a:bodyPr>
          <a:lstStyle/>
          <a:p>
            <a:pPr marL="214313" indent="-214313" algn="ctr">
              <a:spcBef>
                <a:spcPts val="0"/>
              </a:spcBef>
              <a:buSzPts val="1600"/>
              <a:buNone/>
            </a:pPr>
            <a:r>
              <a:rPr lang="en-US" sz="2300" dirty="0">
                <a:solidFill>
                  <a:schemeClr val="tx1"/>
                </a:solidFill>
                <a:latin typeface="Twentieth Century"/>
                <a:ea typeface="Twentieth Century"/>
                <a:cs typeface="Twentieth Century"/>
                <a:sym typeface="Twentieth Century"/>
              </a:rPr>
              <a:t>The Royal Road was an ancient highway built by the Persian king Darius the Great (Darius I) of the first Persian Empire in the 5th century BCE. Darius built the road to facilitate rapid communication throughout his very large empire from Susa to Sardis</a:t>
            </a:r>
            <a:r>
              <a:rPr lang="en-US" sz="2300" i="1" dirty="0">
                <a:solidFill>
                  <a:schemeClr val="tx1"/>
                </a:solidFill>
                <a:latin typeface="Twentieth Century"/>
                <a:ea typeface="Twentieth Century"/>
                <a:cs typeface="Twentieth Century"/>
                <a:sym typeface="Twentieth Century"/>
              </a:rPr>
              <a:t>. </a:t>
            </a:r>
            <a:r>
              <a:rPr lang="en-US" sz="2300" dirty="0">
                <a:solidFill>
                  <a:schemeClr val="tx1"/>
                </a:solidFill>
                <a:latin typeface="Twentieth Century"/>
                <a:ea typeface="Twentieth Century"/>
                <a:cs typeface="Twentieth Century"/>
                <a:sym typeface="Twentieth Century"/>
              </a:rPr>
              <a:t>The Greek historian Herodotus records the Royal Road as follows:</a:t>
            </a:r>
          </a:p>
          <a:p>
            <a:pPr marL="214313" indent="-214313" algn="ctr">
              <a:spcBef>
                <a:spcPts val="0"/>
              </a:spcBef>
              <a:buSzPts val="1600"/>
              <a:buNone/>
            </a:pPr>
            <a:endParaRPr lang="en-US" sz="2300" dirty="0">
              <a:solidFill>
                <a:schemeClr val="tx1"/>
              </a:solidFill>
              <a:latin typeface="Twentieth Century"/>
              <a:ea typeface="Twentieth Century"/>
              <a:cs typeface="Twentieth Century"/>
              <a:sym typeface="Twentieth Century"/>
            </a:endParaRPr>
          </a:p>
          <a:p>
            <a:pPr marL="214313" indent="-214313" algn="ctr">
              <a:spcBef>
                <a:spcPts val="0"/>
              </a:spcBef>
              <a:buSzPts val="1600"/>
              <a:buNone/>
            </a:pPr>
            <a:r>
              <a:rPr lang="en-US" sz="2300" i="1" dirty="0">
                <a:solidFill>
                  <a:schemeClr val="tx1"/>
                </a:solidFill>
                <a:latin typeface="Twentieth Century"/>
                <a:ea typeface="Twentieth Century"/>
                <a:cs typeface="Twentieth Century"/>
                <a:sym typeface="Twentieth Century"/>
              </a:rPr>
              <a:t>“The service (Messengers) is a Persian invention, and it goes like this, according to what I was told. Men and horses are stationed a day’s travel apart, a man and a horse for each of the days needed to cover the journey. These men neither snow nor rain nor heat nor gloom of night stay from the swiftest possible completion of their appointed stage.”</a:t>
            </a:r>
            <a:endParaRPr sz="2300" dirty="0">
              <a:solidFill>
                <a:schemeClr val="tx1"/>
              </a:solidFill>
              <a:latin typeface="Twentieth Century"/>
              <a:ea typeface="Twentieth Century"/>
              <a:cs typeface="Twentieth Century"/>
              <a:sym typeface="Twentieth Century"/>
            </a:endParaRPr>
          </a:p>
        </p:txBody>
      </p:sp>
      <p:pic>
        <p:nvPicPr>
          <p:cNvPr id="334" name="Google Shape;334;p13" descr="A close up of a map&#10;&#10;Description generated with high confidence"/>
          <p:cNvPicPr preferRelativeResize="0"/>
          <p:nvPr/>
        </p:nvPicPr>
        <p:blipFill rotWithShape="1">
          <a:blip r:embed="rId3">
            <a:alphaModFix/>
          </a:blip>
          <a:srcRect/>
          <a:stretch/>
        </p:blipFill>
        <p:spPr>
          <a:xfrm>
            <a:off x="533400" y="3733800"/>
            <a:ext cx="8166074" cy="29655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E6D1A23A-1BC3-B64E-8E42-9B98FC335CD8}"/>
              </a:ext>
            </a:extLst>
          </p:cNvPr>
          <p:cNvSpPr>
            <a:spLocks noGrp="1" noChangeArrowheads="1"/>
          </p:cNvSpPr>
          <p:nvPr>
            <p:ph type="title"/>
          </p:nvPr>
        </p:nvSpPr>
        <p:spPr>
          <a:xfrm>
            <a:off x="1131198" y="476975"/>
            <a:ext cx="5768975" cy="571500"/>
          </a:xfrm>
        </p:spPr>
        <p:txBody>
          <a:bodyPr/>
          <a:lstStyle/>
          <a:p>
            <a:r>
              <a:rPr lang="en-US" altLang="en-US" b="1" u="sng" dirty="0"/>
              <a:t>Zoroaster ~1000 BCE</a:t>
            </a:r>
          </a:p>
        </p:txBody>
      </p:sp>
      <p:pic>
        <p:nvPicPr>
          <p:cNvPr id="24578" name="Picture 5" descr="Zoroastrian Tree of Life">
            <a:extLst>
              <a:ext uri="{FF2B5EF4-FFF2-40B4-BE49-F238E27FC236}">
                <a16:creationId xmlns:a16="http://schemas.microsoft.com/office/drawing/2014/main" id="{1366A080-BB32-314B-8B85-9BA4815B1385}"/>
              </a:ext>
            </a:extLst>
          </p:cNvPr>
          <p:cNvPicPr>
            <a:picLocks noGrp="1" noChangeAspect="1" noChangeArrowheads="1"/>
          </p:cNvPicPr>
          <p:nvPr>
            <p:ph idx="1"/>
          </p:nvPr>
        </p:nvPicPr>
        <p:blipFill>
          <a:blip r:embed="rId3">
            <a:lum contrast="12000"/>
            <a:extLst>
              <a:ext uri="{28A0092B-C50C-407E-A947-70E740481C1C}">
                <a14:useLocalDpi xmlns:a14="http://schemas.microsoft.com/office/drawing/2010/main" val="0"/>
              </a:ext>
            </a:extLst>
          </a:blip>
          <a:srcRect/>
          <a:stretch>
            <a:fillRect/>
          </a:stretch>
        </p:blipFill>
        <p:spPr>
          <a:xfrm>
            <a:off x="6916738" y="889000"/>
            <a:ext cx="1550987" cy="1579563"/>
          </a:xfrm>
          <a:ln>
            <a:solidFill>
              <a:schemeClr val="bg1"/>
            </a:solidFill>
            <a:miter lim="800000"/>
            <a:headEnd/>
            <a:tailEnd/>
          </a:ln>
        </p:spPr>
      </p:pic>
      <p:pic>
        <p:nvPicPr>
          <p:cNvPr id="24579" name="Picture 6" descr="map 108">
            <a:extLst>
              <a:ext uri="{FF2B5EF4-FFF2-40B4-BE49-F238E27FC236}">
                <a16:creationId xmlns:a16="http://schemas.microsoft.com/office/drawing/2014/main" id="{21D6A380-CA81-B54B-A52E-5A1E5004E749}"/>
              </a:ext>
            </a:extLst>
          </p:cNvPr>
          <p:cNvPicPr>
            <a:picLocks noChangeAspect="1" noChangeArrowheads="1"/>
          </p:cNvPicPr>
          <p:nvPr/>
        </p:nvPicPr>
        <p:blipFill>
          <a:blip r:embed="rId4">
            <a:lum bright="-24000" contrast="24000"/>
            <a:extLst>
              <a:ext uri="{28A0092B-C50C-407E-A947-70E740481C1C}">
                <a14:useLocalDpi xmlns:a14="http://schemas.microsoft.com/office/drawing/2010/main" val="0"/>
              </a:ext>
            </a:extLst>
          </a:blip>
          <a:srcRect/>
          <a:stretch>
            <a:fillRect/>
          </a:stretch>
        </p:blipFill>
        <p:spPr bwMode="auto">
          <a:xfrm>
            <a:off x="3810000" y="2624690"/>
            <a:ext cx="5097462" cy="33750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4341" name="TextBox 6">
            <a:extLst>
              <a:ext uri="{FF2B5EF4-FFF2-40B4-BE49-F238E27FC236}">
                <a16:creationId xmlns:a16="http://schemas.microsoft.com/office/drawing/2014/main" id="{6FB66DDE-13B1-984F-B7CF-6C77E98DF6A9}"/>
              </a:ext>
            </a:extLst>
          </p:cNvPr>
          <p:cNvSpPr txBox="1">
            <a:spLocks noChangeArrowheads="1"/>
          </p:cNvSpPr>
          <p:nvPr/>
        </p:nvSpPr>
        <p:spPr bwMode="auto">
          <a:xfrm>
            <a:off x="3644900" y="1348116"/>
            <a:ext cx="3140075" cy="923925"/>
          </a:xfrm>
          <a:prstGeom prst="rect">
            <a:avLst/>
          </a:prstGeom>
          <a:noFill/>
          <a:ln>
            <a:noFill/>
          </a:ln>
        </p:spPr>
        <p:txBody>
          <a:bodyPr>
            <a:spAutoFit/>
          </a:bodyPr>
          <a:lstStyle>
            <a:lvl1pPr>
              <a:spcBef>
                <a:spcPct val="20000"/>
              </a:spcBef>
              <a:buClr>
                <a:schemeClr val="accent1"/>
              </a:buClr>
              <a:buFont typeface="Arial" panose="020B0604020202020204" pitchFamily="34" charset="0"/>
              <a:buChar char="■"/>
              <a:defRPr kumimoji="1" sz="40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kumimoji="1" sz="4000">
                <a:solidFill>
                  <a:schemeClr val="tx1"/>
                </a:solidFill>
                <a:latin typeface="Arial" panose="020B0604020202020204" pitchFamily="34" charset="0"/>
              </a:defRPr>
            </a:lvl2pPr>
            <a:lvl3pPr marL="1143000" indent="-228600">
              <a:spcBef>
                <a:spcPct val="20000"/>
              </a:spcBef>
              <a:buChar char="•"/>
              <a:defRPr kumimoji="1" sz="4000">
                <a:solidFill>
                  <a:schemeClr val="tx1"/>
                </a:solidFill>
                <a:latin typeface="Arial" panose="020B0604020202020204" pitchFamily="34" charset="0"/>
              </a:defRPr>
            </a:lvl3pPr>
            <a:lvl4pPr marL="1600200" indent="-228600">
              <a:spcBef>
                <a:spcPct val="20000"/>
              </a:spcBef>
              <a:buChar char="•"/>
              <a:defRPr kumimoji="1" sz="4000">
                <a:solidFill>
                  <a:schemeClr val="tx1"/>
                </a:solidFill>
                <a:latin typeface="Arial" panose="020B0604020202020204" pitchFamily="34" charset="0"/>
              </a:defRPr>
            </a:lvl4pPr>
            <a:lvl5pPr marL="2057400" indent="-228600">
              <a:spcBef>
                <a:spcPct val="20000"/>
              </a:spcBef>
              <a:buChar char="•"/>
              <a:defRPr kumimoji="1" sz="4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4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4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4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4000">
                <a:solidFill>
                  <a:schemeClr val="tx1"/>
                </a:solidFill>
                <a:latin typeface="Arial" panose="020B0604020202020204" pitchFamily="34" charset="0"/>
              </a:defRPr>
            </a:lvl9pPr>
          </a:lstStyle>
          <a:p>
            <a:pPr eaLnBrk="1" hangingPunct="1">
              <a:spcBef>
                <a:spcPct val="0"/>
              </a:spcBef>
              <a:buClrTx/>
              <a:buFontTx/>
              <a:buNone/>
              <a:defRPr/>
            </a:pPr>
            <a:r>
              <a:rPr kumimoji="0" lang="en-US" altLang="en-US" sz="1350" dirty="0">
                <a:latin typeface="Times New Roman" panose="02020603050405020304" pitchFamily="18" charset="0"/>
              </a:rPr>
              <a:t>Tried to answer age old question:</a:t>
            </a:r>
          </a:p>
          <a:p>
            <a:pPr algn="ctr" eaLnBrk="1" hangingPunct="1">
              <a:spcBef>
                <a:spcPct val="0"/>
              </a:spcBef>
              <a:buClrTx/>
              <a:buFontTx/>
              <a:buNone/>
              <a:defRPr/>
            </a:pPr>
            <a:r>
              <a:rPr kumimoji="0" lang="en-US" altLang="en-US" sz="1350" i="1" dirty="0">
                <a:latin typeface="Times New Roman" panose="02020603050405020304" pitchFamily="18" charset="0"/>
              </a:rPr>
              <a:t>“Why should so much suffering</a:t>
            </a:r>
          </a:p>
          <a:p>
            <a:pPr algn="ctr" eaLnBrk="1" hangingPunct="1">
              <a:spcBef>
                <a:spcPct val="0"/>
              </a:spcBef>
              <a:buClrTx/>
              <a:buFontTx/>
              <a:buNone/>
              <a:defRPr/>
            </a:pPr>
            <a:r>
              <a:rPr kumimoji="0" lang="en-US" altLang="en-US" sz="1350" i="1" dirty="0">
                <a:latin typeface="Times New Roman" panose="02020603050405020304" pitchFamily="18" charset="0"/>
              </a:rPr>
              <a:t> and chaos exist in the world?</a:t>
            </a:r>
          </a:p>
          <a:p>
            <a:pPr eaLnBrk="1" hangingPunct="1">
              <a:spcBef>
                <a:spcPct val="0"/>
              </a:spcBef>
              <a:buClrTx/>
              <a:buFontTx/>
              <a:buNone/>
              <a:defRPr/>
            </a:pPr>
            <a:endParaRPr kumimoji="0" lang="en-US" altLang="en-US" sz="1350" dirty="0">
              <a:latin typeface="Times New Roman" panose="02020603050405020304" pitchFamily="18" charset="0"/>
            </a:endParaRPr>
          </a:p>
        </p:txBody>
      </p:sp>
      <p:sp>
        <p:nvSpPr>
          <p:cNvPr id="8" name="TextBox 7">
            <a:extLst>
              <a:ext uri="{FF2B5EF4-FFF2-40B4-BE49-F238E27FC236}">
                <a16:creationId xmlns:a16="http://schemas.microsoft.com/office/drawing/2014/main" id="{E172DA1A-1A17-4641-BB01-17FCD2493B09}"/>
              </a:ext>
            </a:extLst>
          </p:cNvPr>
          <p:cNvSpPr txBox="1"/>
          <p:nvPr/>
        </p:nvSpPr>
        <p:spPr>
          <a:xfrm>
            <a:off x="-12701" y="1351429"/>
            <a:ext cx="3525838" cy="5632311"/>
          </a:xfrm>
          <a:prstGeom prst="rect">
            <a:avLst/>
          </a:prstGeom>
          <a:noFill/>
        </p:spPr>
        <p:txBody>
          <a:bodyPr>
            <a:spAutoFit/>
          </a:bodyPr>
          <a:lstStyle/>
          <a:p>
            <a:pPr marL="214313" indent="-214313">
              <a:buFont typeface="Arial" panose="020B0604020202020204" pitchFamily="34" charset="0"/>
              <a:buChar char="•"/>
              <a:defRPr/>
            </a:pPr>
            <a:r>
              <a:rPr lang="en-US" b="0" u="none" dirty="0"/>
              <a:t>Teachings of the Prophet Zoroaster are recorded in the </a:t>
            </a:r>
            <a:r>
              <a:rPr lang="en-US" b="0" i="1" u="none" dirty="0" err="1"/>
              <a:t>Avestas</a:t>
            </a:r>
            <a:r>
              <a:rPr lang="en-US" b="0" i="1" u="none" dirty="0"/>
              <a:t>, </a:t>
            </a:r>
            <a:r>
              <a:rPr lang="en-US" b="0" u="none" dirty="0"/>
              <a:t>written sometime around 600 BCE.</a:t>
            </a:r>
          </a:p>
          <a:p>
            <a:pPr marL="214313" indent="-214313">
              <a:buFont typeface="Arial" panose="020B0604020202020204" pitchFamily="34" charset="0"/>
              <a:buChar char="•"/>
              <a:defRPr/>
            </a:pPr>
            <a:r>
              <a:rPr lang="en-US" b="0" u="none" dirty="0"/>
              <a:t>Speaks of a supreme deity named Ahura Mazda. Promotes the dualistic belief in a Good and Evil spirit battling for control of the Earth.</a:t>
            </a:r>
          </a:p>
          <a:p>
            <a:pPr marL="214313" indent="-214313">
              <a:buFont typeface="Arial" panose="020B0604020202020204" pitchFamily="34" charset="0"/>
              <a:buChar char="•"/>
              <a:defRPr/>
            </a:pPr>
            <a:r>
              <a:rPr lang="en-US" b="0" u="none" dirty="0"/>
              <a:t>All souls are judged and sent to paradise or to the fiery pit of hell.</a:t>
            </a:r>
          </a:p>
          <a:p>
            <a:pPr marL="214313" indent="-214313">
              <a:buFont typeface="Arial" panose="020B0604020202020204" pitchFamily="34" charset="0"/>
              <a:buChar char="•"/>
              <a:defRPr/>
            </a:pPr>
            <a:r>
              <a:rPr lang="en-US" b="0" u="none" dirty="0"/>
              <a:t>Most Zoroastrian rituals involved fire altars.</a:t>
            </a:r>
          </a:p>
          <a:p>
            <a:pPr marL="214313" indent="-214313">
              <a:buFont typeface="Arial" panose="020B0604020202020204" pitchFamily="34" charset="0"/>
              <a:buChar char="•"/>
              <a:defRPr/>
            </a:pPr>
            <a:r>
              <a:rPr lang="en-US" b="0" u="none" dirty="0"/>
              <a:t>Most households had personal fire altars that were fed five times a day during daily prayers.</a:t>
            </a:r>
          </a:p>
          <a:p>
            <a:pPr marL="214313" indent="-214313">
              <a:buFont typeface="Arial" panose="020B0604020202020204" pitchFamily="34" charset="0"/>
              <a:buChar char="•"/>
              <a:defRPr/>
            </a:pPr>
            <a:r>
              <a:rPr lang="en-US" b="0" u="none" dirty="0"/>
              <a:t>Individual salvation possible through free will and choosing the goodness of truth.</a:t>
            </a:r>
          </a:p>
          <a:p>
            <a:pPr eaLnBrk="1" hangingPunct="1">
              <a:defRPr/>
            </a:pPr>
            <a:endParaRPr lang="en-US" dirty="0"/>
          </a:p>
        </p:txBody>
      </p:sp>
      <p:sp>
        <p:nvSpPr>
          <p:cNvPr id="24582" name="TextBox 8">
            <a:extLst>
              <a:ext uri="{FF2B5EF4-FFF2-40B4-BE49-F238E27FC236}">
                <a16:creationId xmlns:a16="http://schemas.microsoft.com/office/drawing/2014/main" id="{E0A8EF25-79A4-2047-8C04-9837ADE1E402}"/>
              </a:ext>
            </a:extLst>
          </p:cNvPr>
          <p:cNvSpPr txBox="1">
            <a:spLocks noChangeArrowheads="1"/>
          </p:cNvSpPr>
          <p:nvPr/>
        </p:nvSpPr>
        <p:spPr bwMode="auto">
          <a:xfrm>
            <a:off x="3540125" y="5986463"/>
            <a:ext cx="48006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500" dirty="0">
                <a:solidFill>
                  <a:srgbClr val="00B0F0"/>
                </a:solidFill>
              </a:rPr>
              <a:t>Guiding Question:  What connections can be made between Zoroastrianism and other religions we have learned about?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5E2D1-65E7-4241-A04C-F05E62EEE162}"/>
              </a:ext>
            </a:extLst>
          </p:cNvPr>
          <p:cNvSpPr>
            <a:spLocks noGrp="1"/>
          </p:cNvSpPr>
          <p:nvPr>
            <p:ph idx="1"/>
          </p:nvPr>
        </p:nvSpPr>
        <p:spPr>
          <a:xfrm>
            <a:off x="381000" y="912815"/>
            <a:ext cx="7886700" cy="3263900"/>
          </a:xfrm>
        </p:spPr>
        <p:txBody>
          <a:bodyPr/>
          <a:lstStyle/>
          <a:p>
            <a:pPr marL="0" indent="0" algn="ctr">
              <a:buFontTx/>
              <a:buNone/>
              <a:defRPr/>
            </a:pPr>
            <a:r>
              <a:rPr lang="en-US" b="1" i="1" u="sng" dirty="0">
                <a:solidFill>
                  <a:srgbClr val="0070C0"/>
                </a:solidFill>
              </a:rPr>
              <a:t>God</a:t>
            </a:r>
            <a:r>
              <a:rPr lang="en-US" b="1" i="1" u="sng" dirty="0"/>
              <a:t> and </a:t>
            </a:r>
            <a:r>
              <a:rPr lang="en-US" b="1" i="1" u="sng" dirty="0">
                <a:solidFill>
                  <a:srgbClr val="FF0000"/>
                </a:solidFill>
              </a:rPr>
              <a:t>Prophet</a:t>
            </a:r>
          </a:p>
          <a:p>
            <a:pPr>
              <a:defRPr/>
            </a:pPr>
            <a:r>
              <a:rPr lang="en-US" sz="1650" dirty="0"/>
              <a:t>The most important mention of Ahura Mazda from this period is </a:t>
            </a:r>
            <a:r>
              <a:rPr lang="en-US" sz="1650" b="1" u="sng" dirty="0"/>
              <a:t>the </a:t>
            </a:r>
            <a:r>
              <a:rPr lang="en-US" sz="1650" b="1" u="sng" dirty="0" err="1"/>
              <a:t>Behistun</a:t>
            </a:r>
            <a:r>
              <a:rPr lang="en-US" sz="1650" b="1" u="sng" dirty="0"/>
              <a:t> Inscription</a:t>
            </a:r>
            <a:r>
              <a:rPr lang="en-US" sz="1650" dirty="0"/>
              <a:t> written by Darius I around 516 BCE. The inscription accompanies a bas-relief depicting the victory of Darius over the pretender </a:t>
            </a:r>
            <a:r>
              <a:rPr lang="en-US" sz="1650" dirty="0" err="1"/>
              <a:t>Gaumata</a:t>
            </a:r>
            <a:r>
              <a:rPr lang="en-US" sz="1650" dirty="0"/>
              <a:t>, where the victor stands over his fallen and captured enemies. Above them hovers Ahura Mazda represented here as a king within a winged solar disc. The text of the inscription mentions how Ahura Mazda helped Darius defeat his enemy and that he, was chosen to lead his kingdom by the "grace of Ahura Mazda".</a:t>
            </a:r>
          </a:p>
        </p:txBody>
      </p:sp>
      <p:sp>
        <p:nvSpPr>
          <p:cNvPr id="26626" name="Title 1">
            <a:extLst>
              <a:ext uri="{FF2B5EF4-FFF2-40B4-BE49-F238E27FC236}">
                <a16:creationId xmlns:a16="http://schemas.microsoft.com/office/drawing/2014/main" id="{850041EF-D680-F24A-B40A-D2A4C4A26309}"/>
              </a:ext>
            </a:extLst>
          </p:cNvPr>
          <p:cNvSpPr>
            <a:spLocks noGrp="1" noChangeArrowheads="1"/>
          </p:cNvSpPr>
          <p:nvPr>
            <p:ph type="title"/>
          </p:nvPr>
        </p:nvSpPr>
        <p:spPr>
          <a:xfrm>
            <a:off x="476251" y="0"/>
            <a:ext cx="7886700" cy="993775"/>
          </a:xfrm>
        </p:spPr>
        <p:txBody>
          <a:bodyPr/>
          <a:lstStyle/>
          <a:p>
            <a:r>
              <a:rPr lang="en-US" altLang="en-US" b="1" i="1" u="sng">
                <a:solidFill>
                  <a:srgbClr val="0070C0"/>
                </a:solidFill>
              </a:rPr>
              <a:t>Ahura Mazda</a:t>
            </a:r>
            <a:r>
              <a:rPr lang="en-US" altLang="en-US" b="1" i="1" u="sng"/>
              <a:t>/ </a:t>
            </a:r>
            <a:r>
              <a:rPr lang="en-US" altLang="en-US" b="1" i="1" u="sng">
                <a:solidFill>
                  <a:srgbClr val="FF0000"/>
                </a:solidFill>
              </a:rPr>
              <a:t>Zoroaster</a:t>
            </a:r>
            <a:endParaRPr lang="en-US" altLang="en-US" b="1" i="1" u="sng" dirty="0">
              <a:solidFill>
                <a:srgbClr val="FF0000"/>
              </a:solidFill>
            </a:endParaRPr>
          </a:p>
        </p:txBody>
      </p:sp>
      <p:pic>
        <p:nvPicPr>
          <p:cNvPr id="2050" name="Picture 2" descr="Behistun inscription - NamuWiki">
            <a:extLst>
              <a:ext uri="{FF2B5EF4-FFF2-40B4-BE49-F238E27FC236}">
                <a16:creationId xmlns:a16="http://schemas.microsoft.com/office/drawing/2014/main" id="{0B0C4CA5-8C5C-E752-86E8-E4D954A2AC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167" b="4602"/>
          <a:stretch/>
        </p:blipFill>
        <p:spPr bwMode="auto">
          <a:xfrm>
            <a:off x="0" y="3332439"/>
            <a:ext cx="9144000" cy="36017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9424</TotalTime>
  <Words>1127</Words>
  <Application>Microsoft Macintosh PowerPoint</Application>
  <PresentationFormat>On-screen Show (4:3)</PresentationFormat>
  <Paragraphs>64</Paragraphs>
  <Slides>11</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Century Gothic</vt:lpstr>
      <vt:lpstr>Desdemona</vt:lpstr>
      <vt:lpstr>Hadassah Friedlaender</vt:lpstr>
      <vt:lpstr>Noto Sans</vt:lpstr>
      <vt:lpstr>Times New Roman</vt:lpstr>
      <vt:lpstr>Twentieth Century</vt:lpstr>
      <vt:lpstr>Default Design</vt:lpstr>
      <vt:lpstr>Slice</vt:lpstr>
      <vt:lpstr>Judaism</vt:lpstr>
      <vt:lpstr>Aim: What factors allowed the Achaemenid Dynasty (Persia) to construct the world’s largest classical empire?</vt:lpstr>
      <vt:lpstr>PowerPoint Presentation</vt:lpstr>
      <vt:lpstr>Cyrus the Great</vt:lpstr>
      <vt:lpstr> Darius I  </vt:lpstr>
      <vt:lpstr>The Cyrus Cylinder 539 bce</vt:lpstr>
      <vt:lpstr>ADVANCEMENTS IN INFRASTRUCTURE</vt:lpstr>
      <vt:lpstr>Zoroaster ~1000 BCE</vt:lpstr>
      <vt:lpstr>Ahura Mazda/ Zoroaster</vt:lpstr>
      <vt:lpstr>Excerpt from the Behistun Inscription</vt:lpstr>
      <vt:lpstr>PowerPoint Presentation</vt:lpstr>
    </vt:vector>
  </TitlesOfParts>
  <Company>Algodonia Industries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twloessin</dc:creator>
  <cp:lastModifiedBy>Rerick Austen</cp:lastModifiedBy>
  <cp:revision>216</cp:revision>
  <dcterms:created xsi:type="dcterms:W3CDTF">2004-08-06T03:07:48Z</dcterms:created>
  <dcterms:modified xsi:type="dcterms:W3CDTF">2024-11-07T13:38:32Z</dcterms:modified>
</cp:coreProperties>
</file>