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68" r:id="rId4"/>
    <p:sldId id="271" r:id="rId5"/>
    <p:sldId id="267" r:id="rId6"/>
    <p:sldId id="269" r:id="rId7"/>
    <p:sldId id="270" r:id="rId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20"/>
  </p:normalViewPr>
  <p:slideViewPr>
    <p:cSldViewPr>
      <p:cViewPr varScale="1">
        <p:scale>
          <a:sx n="102" d="100"/>
          <a:sy n="102" d="100"/>
        </p:scale>
        <p:origin x="19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56CF9162-C22B-7C4A-8264-9FAFF079BDEB}"/>
              </a:ext>
            </a:extLst>
          </p:cNvPr>
          <p:cNvSpPr>
            <a:spLocks noGrp="1"/>
          </p:cNvSpPr>
          <p:nvPr>
            <p:ph type="dt" sz="half" idx="10"/>
          </p:nvPr>
        </p:nvSpPr>
        <p:spPr/>
        <p:txBody>
          <a:bodyPr/>
          <a:lstStyle>
            <a:lvl1pPr>
              <a:defRPr/>
            </a:lvl1pPr>
          </a:lstStyle>
          <a:p>
            <a:pPr>
              <a:defRPr/>
            </a:pPr>
            <a:fld id="{22764E07-5FA3-3A4E-BB9F-F87288F9D0E6}" type="datetimeFigureOut">
              <a:rPr lang="en-US"/>
              <a:pPr>
                <a:defRPr/>
              </a:pPr>
              <a:t>11/14/24</a:t>
            </a:fld>
            <a:endParaRPr lang="en-US"/>
          </a:p>
        </p:txBody>
      </p:sp>
      <p:sp>
        <p:nvSpPr>
          <p:cNvPr id="5" name="Footer Placeholder 4">
            <a:extLst>
              <a:ext uri="{FF2B5EF4-FFF2-40B4-BE49-F238E27FC236}">
                <a16:creationId xmlns:a16="http://schemas.microsoft.com/office/drawing/2014/main" id="{A4AB910F-1D50-114A-8733-0F842FF5068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A5C0447-2D6A-4E48-90F3-395D6EADF396}"/>
              </a:ext>
            </a:extLst>
          </p:cNvPr>
          <p:cNvSpPr>
            <a:spLocks noGrp="1"/>
          </p:cNvSpPr>
          <p:nvPr>
            <p:ph type="sldNum" sz="quarter" idx="12"/>
          </p:nvPr>
        </p:nvSpPr>
        <p:spPr/>
        <p:txBody>
          <a:bodyPr/>
          <a:lstStyle>
            <a:lvl1pPr>
              <a:defRPr/>
            </a:lvl1pPr>
          </a:lstStyle>
          <a:p>
            <a:pPr>
              <a:defRPr/>
            </a:pPr>
            <a:fld id="{7DD2F7B9-AC73-D146-AB4D-22C0042B6566}" type="slidenum">
              <a:rPr lang="en-US" altLang="en-US"/>
              <a:pPr>
                <a:defRPr/>
              </a:pPr>
              <a:t>‹#›</a:t>
            </a:fld>
            <a:endParaRPr lang="en-US" altLang="en-US"/>
          </a:p>
        </p:txBody>
      </p:sp>
    </p:spTree>
    <p:extLst>
      <p:ext uri="{BB962C8B-B14F-4D97-AF65-F5344CB8AC3E}">
        <p14:creationId xmlns:p14="http://schemas.microsoft.com/office/powerpoint/2010/main" val="330893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EC762-15EC-D54C-8EBF-FDBA6AC3AEFE}"/>
              </a:ext>
            </a:extLst>
          </p:cNvPr>
          <p:cNvSpPr>
            <a:spLocks noGrp="1"/>
          </p:cNvSpPr>
          <p:nvPr>
            <p:ph type="dt" sz="half" idx="10"/>
          </p:nvPr>
        </p:nvSpPr>
        <p:spPr/>
        <p:txBody>
          <a:bodyPr/>
          <a:lstStyle>
            <a:lvl1pPr>
              <a:defRPr/>
            </a:lvl1pPr>
          </a:lstStyle>
          <a:p>
            <a:pPr>
              <a:defRPr/>
            </a:pPr>
            <a:fld id="{E65FCD0C-18E8-D14D-AAB5-F913C3FD2A61}" type="datetimeFigureOut">
              <a:rPr lang="en-US"/>
              <a:pPr>
                <a:defRPr/>
              </a:pPr>
              <a:t>11/14/24</a:t>
            </a:fld>
            <a:endParaRPr lang="en-US"/>
          </a:p>
        </p:txBody>
      </p:sp>
      <p:sp>
        <p:nvSpPr>
          <p:cNvPr id="5" name="Footer Placeholder 4">
            <a:extLst>
              <a:ext uri="{FF2B5EF4-FFF2-40B4-BE49-F238E27FC236}">
                <a16:creationId xmlns:a16="http://schemas.microsoft.com/office/drawing/2014/main" id="{682CDA4A-9FA9-7F4C-BE98-335B9F8F8C5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CD3240-2CA6-3843-9B64-1C8A1EF3A59D}"/>
              </a:ext>
            </a:extLst>
          </p:cNvPr>
          <p:cNvSpPr>
            <a:spLocks noGrp="1"/>
          </p:cNvSpPr>
          <p:nvPr>
            <p:ph type="sldNum" sz="quarter" idx="12"/>
          </p:nvPr>
        </p:nvSpPr>
        <p:spPr/>
        <p:txBody>
          <a:bodyPr/>
          <a:lstStyle>
            <a:lvl1pPr>
              <a:defRPr/>
            </a:lvl1pPr>
          </a:lstStyle>
          <a:p>
            <a:pPr>
              <a:defRPr/>
            </a:pPr>
            <a:fld id="{82F145A3-2D15-8C45-B112-667277B20767}" type="slidenum">
              <a:rPr lang="en-US" altLang="en-US"/>
              <a:pPr>
                <a:defRPr/>
              </a:pPr>
              <a:t>‹#›</a:t>
            </a:fld>
            <a:endParaRPr lang="en-US" altLang="en-US"/>
          </a:p>
        </p:txBody>
      </p:sp>
    </p:spTree>
    <p:extLst>
      <p:ext uri="{BB962C8B-B14F-4D97-AF65-F5344CB8AC3E}">
        <p14:creationId xmlns:p14="http://schemas.microsoft.com/office/powerpoint/2010/main" val="135633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96BC2-307A-5F41-AE58-B28BC914A5CF}"/>
              </a:ext>
            </a:extLst>
          </p:cNvPr>
          <p:cNvSpPr>
            <a:spLocks noGrp="1"/>
          </p:cNvSpPr>
          <p:nvPr>
            <p:ph type="dt" sz="half" idx="10"/>
          </p:nvPr>
        </p:nvSpPr>
        <p:spPr/>
        <p:txBody>
          <a:bodyPr/>
          <a:lstStyle>
            <a:lvl1pPr>
              <a:defRPr/>
            </a:lvl1pPr>
          </a:lstStyle>
          <a:p>
            <a:pPr>
              <a:defRPr/>
            </a:pPr>
            <a:fld id="{C49518A5-1199-394F-8CA5-B8B0CAEEC808}" type="datetimeFigureOut">
              <a:rPr lang="en-US"/>
              <a:pPr>
                <a:defRPr/>
              </a:pPr>
              <a:t>11/14/24</a:t>
            </a:fld>
            <a:endParaRPr lang="en-US"/>
          </a:p>
        </p:txBody>
      </p:sp>
      <p:sp>
        <p:nvSpPr>
          <p:cNvPr id="5" name="Footer Placeholder 4">
            <a:extLst>
              <a:ext uri="{FF2B5EF4-FFF2-40B4-BE49-F238E27FC236}">
                <a16:creationId xmlns:a16="http://schemas.microsoft.com/office/drawing/2014/main" id="{D998EDFA-5CB8-A34D-9722-B9F00161C19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403F536-66AA-014E-AC87-D07269A4F6B7}"/>
              </a:ext>
            </a:extLst>
          </p:cNvPr>
          <p:cNvSpPr>
            <a:spLocks noGrp="1"/>
          </p:cNvSpPr>
          <p:nvPr>
            <p:ph type="sldNum" sz="quarter" idx="12"/>
          </p:nvPr>
        </p:nvSpPr>
        <p:spPr/>
        <p:txBody>
          <a:bodyPr/>
          <a:lstStyle>
            <a:lvl1pPr>
              <a:defRPr/>
            </a:lvl1pPr>
          </a:lstStyle>
          <a:p>
            <a:pPr>
              <a:defRPr/>
            </a:pPr>
            <a:fld id="{D2325917-A30E-164E-87F8-97961707356C}" type="slidenum">
              <a:rPr lang="en-US" altLang="en-US"/>
              <a:pPr>
                <a:defRPr/>
              </a:pPr>
              <a:t>‹#›</a:t>
            </a:fld>
            <a:endParaRPr lang="en-US" altLang="en-US"/>
          </a:p>
        </p:txBody>
      </p:sp>
    </p:spTree>
    <p:extLst>
      <p:ext uri="{BB962C8B-B14F-4D97-AF65-F5344CB8AC3E}">
        <p14:creationId xmlns:p14="http://schemas.microsoft.com/office/powerpoint/2010/main" val="305140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DA7AF-8494-6C44-A317-615AB49B96E0}"/>
              </a:ext>
            </a:extLst>
          </p:cNvPr>
          <p:cNvSpPr>
            <a:spLocks noGrp="1"/>
          </p:cNvSpPr>
          <p:nvPr>
            <p:ph type="dt" sz="half" idx="10"/>
          </p:nvPr>
        </p:nvSpPr>
        <p:spPr/>
        <p:txBody>
          <a:bodyPr/>
          <a:lstStyle>
            <a:lvl1pPr>
              <a:defRPr/>
            </a:lvl1pPr>
          </a:lstStyle>
          <a:p>
            <a:pPr>
              <a:defRPr/>
            </a:pPr>
            <a:fld id="{E8D40C58-0100-3740-BD05-6BF790EB578D}" type="datetimeFigureOut">
              <a:rPr lang="en-US"/>
              <a:pPr>
                <a:defRPr/>
              </a:pPr>
              <a:t>11/14/24</a:t>
            </a:fld>
            <a:endParaRPr lang="en-US"/>
          </a:p>
        </p:txBody>
      </p:sp>
      <p:sp>
        <p:nvSpPr>
          <p:cNvPr id="5" name="Footer Placeholder 4">
            <a:extLst>
              <a:ext uri="{FF2B5EF4-FFF2-40B4-BE49-F238E27FC236}">
                <a16:creationId xmlns:a16="http://schemas.microsoft.com/office/drawing/2014/main" id="{7317F79C-EA78-3840-89D0-B651166E7A5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18E3F90-CDA9-5C48-B6B9-2E33B45314A6}"/>
              </a:ext>
            </a:extLst>
          </p:cNvPr>
          <p:cNvSpPr>
            <a:spLocks noGrp="1"/>
          </p:cNvSpPr>
          <p:nvPr>
            <p:ph type="sldNum" sz="quarter" idx="12"/>
          </p:nvPr>
        </p:nvSpPr>
        <p:spPr/>
        <p:txBody>
          <a:bodyPr/>
          <a:lstStyle>
            <a:lvl1pPr>
              <a:defRPr/>
            </a:lvl1pPr>
          </a:lstStyle>
          <a:p>
            <a:pPr>
              <a:defRPr/>
            </a:pPr>
            <a:fld id="{DC434234-250B-8840-8CDE-89EAEBEBAC63}" type="slidenum">
              <a:rPr lang="en-US" altLang="en-US"/>
              <a:pPr>
                <a:defRPr/>
              </a:pPr>
              <a:t>‹#›</a:t>
            </a:fld>
            <a:endParaRPr lang="en-US" altLang="en-US"/>
          </a:p>
        </p:txBody>
      </p:sp>
    </p:spTree>
    <p:extLst>
      <p:ext uri="{BB962C8B-B14F-4D97-AF65-F5344CB8AC3E}">
        <p14:creationId xmlns:p14="http://schemas.microsoft.com/office/powerpoint/2010/main" val="4198434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A4E5B2-6AFA-2648-A57C-EEF73044AEDF}"/>
              </a:ext>
            </a:extLst>
          </p:cNvPr>
          <p:cNvSpPr>
            <a:spLocks noGrp="1"/>
          </p:cNvSpPr>
          <p:nvPr>
            <p:ph type="dt" sz="half" idx="10"/>
          </p:nvPr>
        </p:nvSpPr>
        <p:spPr/>
        <p:txBody>
          <a:bodyPr/>
          <a:lstStyle>
            <a:lvl1pPr>
              <a:defRPr/>
            </a:lvl1pPr>
          </a:lstStyle>
          <a:p>
            <a:pPr>
              <a:defRPr/>
            </a:pPr>
            <a:fld id="{DA1F80D8-A45E-3044-92BE-0274C2D7C673}" type="datetimeFigureOut">
              <a:rPr lang="en-US"/>
              <a:pPr>
                <a:defRPr/>
              </a:pPr>
              <a:t>11/14/24</a:t>
            </a:fld>
            <a:endParaRPr lang="en-US"/>
          </a:p>
        </p:txBody>
      </p:sp>
      <p:sp>
        <p:nvSpPr>
          <p:cNvPr id="5" name="Footer Placeholder 4">
            <a:extLst>
              <a:ext uri="{FF2B5EF4-FFF2-40B4-BE49-F238E27FC236}">
                <a16:creationId xmlns:a16="http://schemas.microsoft.com/office/drawing/2014/main" id="{085E0065-1439-694A-9BE1-2D7E8B1D2F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619A88D-0865-D447-846A-1C068E69C48F}"/>
              </a:ext>
            </a:extLst>
          </p:cNvPr>
          <p:cNvSpPr>
            <a:spLocks noGrp="1"/>
          </p:cNvSpPr>
          <p:nvPr>
            <p:ph type="sldNum" sz="quarter" idx="12"/>
          </p:nvPr>
        </p:nvSpPr>
        <p:spPr/>
        <p:txBody>
          <a:bodyPr/>
          <a:lstStyle>
            <a:lvl1pPr>
              <a:defRPr/>
            </a:lvl1pPr>
          </a:lstStyle>
          <a:p>
            <a:pPr>
              <a:defRPr/>
            </a:pPr>
            <a:fld id="{69BED59F-0948-E34F-8108-CAF3B2E3505C}" type="slidenum">
              <a:rPr lang="en-US" altLang="en-US"/>
              <a:pPr>
                <a:defRPr/>
              </a:pPr>
              <a:t>‹#›</a:t>
            </a:fld>
            <a:endParaRPr lang="en-US" altLang="en-US"/>
          </a:p>
        </p:txBody>
      </p:sp>
    </p:spTree>
    <p:extLst>
      <p:ext uri="{BB962C8B-B14F-4D97-AF65-F5344CB8AC3E}">
        <p14:creationId xmlns:p14="http://schemas.microsoft.com/office/powerpoint/2010/main" val="390329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9890CAD-5F3E-8B44-9C25-F316A9829078}"/>
              </a:ext>
            </a:extLst>
          </p:cNvPr>
          <p:cNvSpPr>
            <a:spLocks noGrp="1"/>
          </p:cNvSpPr>
          <p:nvPr>
            <p:ph type="dt" sz="half" idx="10"/>
          </p:nvPr>
        </p:nvSpPr>
        <p:spPr/>
        <p:txBody>
          <a:bodyPr/>
          <a:lstStyle>
            <a:lvl1pPr>
              <a:defRPr/>
            </a:lvl1pPr>
          </a:lstStyle>
          <a:p>
            <a:pPr>
              <a:defRPr/>
            </a:pPr>
            <a:fld id="{D254187C-FC30-7546-B888-F13B19579259}" type="datetimeFigureOut">
              <a:rPr lang="en-US"/>
              <a:pPr>
                <a:defRPr/>
              </a:pPr>
              <a:t>11/14/24</a:t>
            </a:fld>
            <a:endParaRPr lang="en-US"/>
          </a:p>
        </p:txBody>
      </p:sp>
      <p:sp>
        <p:nvSpPr>
          <p:cNvPr id="6" name="Footer Placeholder 4">
            <a:extLst>
              <a:ext uri="{FF2B5EF4-FFF2-40B4-BE49-F238E27FC236}">
                <a16:creationId xmlns:a16="http://schemas.microsoft.com/office/drawing/2014/main" id="{CAD14287-7D95-8D44-92CC-7651114DD18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038118A-4282-7A4F-9BB6-1D607A4FB7C1}"/>
              </a:ext>
            </a:extLst>
          </p:cNvPr>
          <p:cNvSpPr>
            <a:spLocks noGrp="1"/>
          </p:cNvSpPr>
          <p:nvPr>
            <p:ph type="sldNum" sz="quarter" idx="12"/>
          </p:nvPr>
        </p:nvSpPr>
        <p:spPr/>
        <p:txBody>
          <a:bodyPr/>
          <a:lstStyle>
            <a:lvl1pPr>
              <a:defRPr/>
            </a:lvl1pPr>
          </a:lstStyle>
          <a:p>
            <a:pPr>
              <a:defRPr/>
            </a:pPr>
            <a:fld id="{EA021DBB-EFBD-3D41-9B0E-349139D89F98}" type="slidenum">
              <a:rPr lang="en-US" altLang="en-US"/>
              <a:pPr>
                <a:defRPr/>
              </a:pPr>
              <a:t>‹#›</a:t>
            </a:fld>
            <a:endParaRPr lang="en-US" altLang="en-US"/>
          </a:p>
        </p:txBody>
      </p:sp>
    </p:spTree>
    <p:extLst>
      <p:ext uri="{BB962C8B-B14F-4D97-AF65-F5344CB8AC3E}">
        <p14:creationId xmlns:p14="http://schemas.microsoft.com/office/powerpoint/2010/main" val="2610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20587ED-F714-164D-92B4-A1B80DE9D4DB}"/>
              </a:ext>
            </a:extLst>
          </p:cNvPr>
          <p:cNvSpPr>
            <a:spLocks noGrp="1"/>
          </p:cNvSpPr>
          <p:nvPr>
            <p:ph type="dt" sz="half" idx="10"/>
          </p:nvPr>
        </p:nvSpPr>
        <p:spPr/>
        <p:txBody>
          <a:bodyPr/>
          <a:lstStyle>
            <a:lvl1pPr>
              <a:defRPr/>
            </a:lvl1pPr>
          </a:lstStyle>
          <a:p>
            <a:pPr>
              <a:defRPr/>
            </a:pPr>
            <a:fld id="{56341C75-ABC2-574D-B1C3-DC72002EFF07}" type="datetimeFigureOut">
              <a:rPr lang="en-US"/>
              <a:pPr>
                <a:defRPr/>
              </a:pPr>
              <a:t>11/14/24</a:t>
            </a:fld>
            <a:endParaRPr lang="en-US"/>
          </a:p>
        </p:txBody>
      </p:sp>
      <p:sp>
        <p:nvSpPr>
          <p:cNvPr id="8" name="Footer Placeholder 4">
            <a:extLst>
              <a:ext uri="{FF2B5EF4-FFF2-40B4-BE49-F238E27FC236}">
                <a16:creationId xmlns:a16="http://schemas.microsoft.com/office/drawing/2014/main" id="{61317785-2C77-2F49-89D1-A9DA88F8F26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15CE778-956D-4A47-B699-660B74F042E8}"/>
              </a:ext>
            </a:extLst>
          </p:cNvPr>
          <p:cNvSpPr>
            <a:spLocks noGrp="1"/>
          </p:cNvSpPr>
          <p:nvPr>
            <p:ph type="sldNum" sz="quarter" idx="12"/>
          </p:nvPr>
        </p:nvSpPr>
        <p:spPr/>
        <p:txBody>
          <a:bodyPr/>
          <a:lstStyle>
            <a:lvl1pPr>
              <a:defRPr/>
            </a:lvl1pPr>
          </a:lstStyle>
          <a:p>
            <a:pPr>
              <a:defRPr/>
            </a:pPr>
            <a:fld id="{35BCBDB7-C359-F248-9FE4-1B22D0E75CF1}" type="slidenum">
              <a:rPr lang="en-US" altLang="en-US"/>
              <a:pPr>
                <a:defRPr/>
              </a:pPr>
              <a:t>‹#›</a:t>
            </a:fld>
            <a:endParaRPr lang="en-US" altLang="en-US"/>
          </a:p>
        </p:txBody>
      </p:sp>
    </p:spTree>
    <p:extLst>
      <p:ext uri="{BB962C8B-B14F-4D97-AF65-F5344CB8AC3E}">
        <p14:creationId xmlns:p14="http://schemas.microsoft.com/office/powerpoint/2010/main" val="86609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B612D74-26AE-B348-AE99-E4E4E427FFD7}"/>
              </a:ext>
            </a:extLst>
          </p:cNvPr>
          <p:cNvSpPr>
            <a:spLocks noGrp="1"/>
          </p:cNvSpPr>
          <p:nvPr>
            <p:ph type="dt" sz="half" idx="10"/>
          </p:nvPr>
        </p:nvSpPr>
        <p:spPr/>
        <p:txBody>
          <a:bodyPr/>
          <a:lstStyle>
            <a:lvl1pPr>
              <a:defRPr/>
            </a:lvl1pPr>
          </a:lstStyle>
          <a:p>
            <a:pPr>
              <a:defRPr/>
            </a:pPr>
            <a:fld id="{F33576B8-EB4A-D449-9E31-9E33DC02B2B3}" type="datetimeFigureOut">
              <a:rPr lang="en-US"/>
              <a:pPr>
                <a:defRPr/>
              </a:pPr>
              <a:t>11/14/24</a:t>
            </a:fld>
            <a:endParaRPr lang="en-US"/>
          </a:p>
        </p:txBody>
      </p:sp>
      <p:sp>
        <p:nvSpPr>
          <p:cNvPr id="4" name="Footer Placeholder 4">
            <a:extLst>
              <a:ext uri="{FF2B5EF4-FFF2-40B4-BE49-F238E27FC236}">
                <a16:creationId xmlns:a16="http://schemas.microsoft.com/office/drawing/2014/main" id="{FED64DF5-816E-3148-B9E8-CAD31579488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8A3397A-62DF-3E44-A48F-4D50F8921318}"/>
              </a:ext>
            </a:extLst>
          </p:cNvPr>
          <p:cNvSpPr>
            <a:spLocks noGrp="1"/>
          </p:cNvSpPr>
          <p:nvPr>
            <p:ph type="sldNum" sz="quarter" idx="12"/>
          </p:nvPr>
        </p:nvSpPr>
        <p:spPr/>
        <p:txBody>
          <a:bodyPr/>
          <a:lstStyle>
            <a:lvl1pPr>
              <a:defRPr/>
            </a:lvl1pPr>
          </a:lstStyle>
          <a:p>
            <a:pPr>
              <a:defRPr/>
            </a:pPr>
            <a:fld id="{66AD4C9B-B8C5-8C43-8A8D-2C4C0206AAA3}" type="slidenum">
              <a:rPr lang="en-US" altLang="en-US"/>
              <a:pPr>
                <a:defRPr/>
              </a:pPr>
              <a:t>‹#›</a:t>
            </a:fld>
            <a:endParaRPr lang="en-US" altLang="en-US"/>
          </a:p>
        </p:txBody>
      </p:sp>
    </p:spTree>
    <p:extLst>
      <p:ext uri="{BB962C8B-B14F-4D97-AF65-F5344CB8AC3E}">
        <p14:creationId xmlns:p14="http://schemas.microsoft.com/office/powerpoint/2010/main" val="184558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6E78E6F-B81E-9442-80F9-9140120FD006}"/>
              </a:ext>
            </a:extLst>
          </p:cNvPr>
          <p:cNvSpPr>
            <a:spLocks noGrp="1"/>
          </p:cNvSpPr>
          <p:nvPr>
            <p:ph type="dt" sz="half" idx="10"/>
          </p:nvPr>
        </p:nvSpPr>
        <p:spPr/>
        <p:txBody>
          <a:bodyPr/>
          <a:lstStyle>
            <a:lvl1pPr>
              <a:defRPr/>
            </a:lvl1pPr>
          </a:lstStyle>
          <a:p>
            <a:pPr>
              <a:defRPr/>
            </a:pPr>
            <a:fld id="{46C617A0-ABFB-5E43-BD67-1CA18F1ADCA2}" type="datetimeFigureOut">
              <a:rPr lang="en-US"/>
              <a:pPr>
                <a:defRPr/>
              </a:pPr>
              <a:t>11/14/24</a:t>
            </a:fld>
            <a:endParaRPr lang="en-US"/>
          </a:p>
        </p:txBody>
      </p:sp>
      <p:sp>
        <p:nvSpPr>
          <p:cNvPr id="3" name="Footer Placeholder 4">
            <a:extLst>
              <a:ext uri="{FF2B5EF4-FFF2-40B4-BE49-F238E27FC236}">
                <a16:creationId xmlns:a16="http://schemas.microsoft.com/office/drawing/2014/main" id="{94989C6C-8177-F746-AB7C-CEF534BFDB6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342BAD9-59AE-D84F-9CF4-911A591D7538}"/>
              </a:ext>
            </a:extLst>
          </p:cNvPr>
          <p:cNvSpPr>
            <a:spLocks noGrp="1"/>
          </p:cNvSpPr>
          <p:nvPr>
            <p:ph type="sldNum" sz="quarter" idx="12"/>
          </p:nvPr>
        </p:nvSpPr>
        <p:spPr/>
        <p:txBody>
          <a:bodyPr/>
          <a:lstStyle>
            <a:lvl1pPr>
              <a:defRPr/>
            </a:lvl1pPr>
          </a:lstStyle>
          <a:p>
            <a:pPr>
              <a:defRPr/>
            </a:pPr>
            <a:fld id="{FB7D9A32-1C79-C64C-A232-01F6A4B62D29}" type="slidenum">
              <a:rPr lang="en-US" altLang="en-US"/>
              <a:pPr>
                <a:defRPr/>
              </a:pPr>
              <a:t>‹#›</a:t>
            </a:fld>
            <a:endParaRPr lang="en-US" altLang="en-US"/>
          </a:p>
        </p:txBody>
      </p:sp>
    </p:spTree>
    <p:extLst>
      <p:ext uri="{BB962C8B-B14F-4D97-AF65-F5344CB8AC3E}">
        <p14:creationId xmlns:p14="http://schemas.microsoft.com/office/powerpoint/2010/main" val="297073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D506D3B-297E-1244-A0BD-2DBF029822C2}"/>
              </a:ext>
            </a:extLst>
          </p:cNvPr>
          <p:cNvSpPr>
            <a:spLocks noGrp="1"/>
          </p:cNvSpPr>
          <p:nvPr>
            <p:ph type="dt" sz="half" idx="10"/>
          </p:nvPr>
        </p:nvSpPr>
        <p:spPr/>
        <p:txBody>
          <a:bodyPr/>
          <a:lstStyle>
            <a:lvl1pPr>
              <a:defRPr/>
            </a:lvl1pPr>
          </a:lstStyle>
          <a:p>
            <a:pPr>
              <a:defRPr/>
            </a:pPr>
            <a:fld id="{14F4641E-2265-1E46-8B28-AA8DEA43B5E9}" type="datetimeFigureOut">
              <a:rPr lang="en-US"/>
              <a:pPr>
                <a:defRPr/>
              </a:pPr>
              <a:t>11/14/24</a:t>
            </a:fld>
            <a:endParaRPr lang="en-US"/>
          </a:p>
        </p:txBody>
      </p:sp>
      <p:sp>
        <p:nvSpPr>
          <p:cNvPr id="6" name="Footer Placeholder 4">
            <a:extLst>
              <a:ext uri="{FF2B5EF4-FFF2-40B4-BE49-F238E27FC236}">
                <a16:creationId xmlns:a16="http://schemas.microsoft.com/office/drawing/2014/main" id="{1E93572C-31CF-1947-B4CC-0AC7DC80E48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A5FE3A6-AB66-1D46-88F5-2FBF0A4F03F1}"/>
              </a:ext>
            </a:extLst>
          </p:cNvPr>
          <p:cNvSpPr>
            <a:spLocks noGrp="1"/>
          </p:cNvSpPr>
          <p:nvPr>
            <p:ph type="sldNum" sz="quarter" idx="12"/>
          </p:nvPr>
        </p:nvSpPr>
        <p:spPr/>
        <p:txBody>
          <a:bodyPr/>
          <a:lstStyle>
            <a:lvl1pPr>
              <a:defRPr/>
            </a:lvl1pPr>
          </a:lstStyle>
          <a:p>
            <a:pPr>
              <a:defRPr/>
            </a:pPr>
            <a:fld id="{C3DAC133-426B-6C40-A279-972898EB93E9}" type="slidenum">
              <a:rPr lang="en-US" altLang="en-US"/>
              <a:pPr>
                <a:defRPr/>
              </a:pPr>
              <a:t>‹#›</a:t>
            </a:fld>
            <a:endParaRPr lang="en-US" altLang="en-US"/>
          </a:p>
        </p:txBody>
      </p:sp>
    </p:spTree>
    <p:extLst>
      <p:ext uri="{BB962C8B-B14F-4D97-AF65-F5344CB8AC3E}">
        <p14:creationId xmlns:p14="http://schemas.microsoft.com/office/powerpoint/2010/main" val="137352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A345B75-CAA8-4749-846A-9CA033B62F0F}"/>
              </a:ext>
            </a:extLst>
          </p:cNvPr>
          <p:cNvSpPr>
            <a:spLocks noGrp="1"/>
          </p:cNvSpPr>
          <p:nvPr>
            <p:ph type="dt" sz="half" idx="10"/>
          </p:nvPr>
        </p:nvSpPr>
        <p:spPr/>
        <p:txBody>
          <a:bodyPr/>
          <a:lstStyle>
            <a:lvl1pPr>
              <a:defRPr/>
            </a:lvl1pPr>
          </a:lstStyle>
          <a:p>
            <a:pPr>
              <a:defRPr/>
            </a:pPr>
            <a:fld id="{18A8DFDF-D3FE-1641-A50D-13BF64505010}" type="datetimeFigureOut">
              <a:rPr lang="en-US"/>
              <a:pPr>
                <a:defRPr/>
              </a:pPr>
              <a:t>11/14/24</a:t>
            </a:fld>
            <a:endParaRPr lang="en-US"/>
          </a:p>
        </p:txBody>
      </p:sp>
      <p:sp>
        <p:nvSpPr>
          <p:cNvPr id="6" name="Footer Placeholder 4">
            <a:extLst>
              <a:ext uri="{FF2B5EF4-FFF2-40B4-BE49-F238E27FC236}">
                <a16:creationId xmlns:a16="http://schemas.microsoft.com/office/drawing/2014/main" id="{527104DC-CEBC-4B42-88BB-37DC30CD9A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8BE90F0-7B6F-C443-B0D2-3A778F1EFC5C}"/>
              </a:ext>
            </a:extLst>
          </p:cNvPr>
          <p:cNvSpPr>
            <a:spLocks noGrp="1"/>
          </p:cNvSpPr>
          <p:nvPr>
            <p:ph type="sldNum" sz="quarter" idx="12"/>
          </p:nvPr>
        </p:nvSpPr>
        <p:spPr/>
        <p:txBody>
          <a:bodyPr/>
          <a:lstStyle>
            <a:lvl1pPr>
              <a:defRPr/>
            </a:lvl1pPr>
          </a:lstStyle>
          <a:p>
            <a:pPr>
              <a:defRPr/>
            </a:pPr>
            <a:fld id="{AD09267C-B836-AE40-9D72-C2C505B0CAF4}" type="slidenum">
              <a:rPr lang="en-US" altLang="en-US"/>
              <a:pPr>
                <a:defRPr/>
              </a:pPr>
              <a:t>‹#›</a:t>
            </a:fld>
            <a:endParaRPr lang="en-US" altLang="en-US"/>
          </a:p>
        </p:txBody>
      </p:sp>
    </p:spTree>
    <p:extLst>
      <p:ext uri="{BB962C8B-B14F-4D97-AF65-F5344CB8AC3E}">
        <p14:creationId xmlns:p14="http://schemas.microsoft.com/office/powerpoint/2010/main" val="43219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F507E2C-A09C-DD45-A0A9-50E563D29F8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6FFA361-3821-1D48-853F-AEBB507E1D0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FBD9763-B2CF-4047-9151-D0128253216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4FBE70D7-C4C2-CF4D-A932-C37BDA3858B1}" type="datetimeFigureOut">
              <a:rPr lang="en-US"/>
              <a:pPr>
                <a:defRPr/>
              </a:pPr>
              <a:t>11/14/24</a:t>
            </a:fld>
            <a:endParaRPr lang="en-US"/>
          </a:p>
        </p:txBody>
      </p:sp>
      <p:sp>
        <p:nvSpPr>
          <p:cNvPr id="5" name="Footer Placeholder 4">
            <a:extLst>
              <a:ext uri="{FF2B5EF4-FFF2-40B4-BE49-F238E27FC236}">
                <a16:creationId xmlns:a16="http://schemas.microsoft.com/office/drawing/2014/main" id="{A618F4A7-EA9E-1748-9C0D-203D2A7EE1C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90B81F98-583D-5F40-BF7F-D58F80F18ED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423EFE75-B687-F54D-B1AB-7102951B2E7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F9208C85-DADA-5444-BF7F-430DCDE9389D}"/>
              </a:ext>
            </a:extLst>
          </p:cNvPr>
          <p:cNvSpPr>
            <a:spLocks noGrp="1"/>
          </p:cNvSpPr>
          <p:nvPr>
            <p:ph type="title"/>
          </p:nvPr>
        </p:nvSpPr>
        <p:spPr/>
        <p:txBody>
          <a:bodyPr/>
          <a:lstStyle/>
          <a:p>
            <a:r>
              <a:rPr lang="en-US" altLang="en-US" b="1" i="1" u="sng"/>
              <a:t>The Wisdom of Socrates</a:t>
            </a:r>
          </a:p>
        </p:txBody>
      </p:sp>
      <p:sp>
        <p:nvSpPr>
          <p:cNvPr id="13314" name="Content Placeholder 2">
            <a:extLst>
              <a:ext uri="{FF2B5EF4-FFF2-40B4-BE49-F238E27FC236}">
                <a16:creationId xmlns:a16="http://schemas.microsoft.com/office/drawing/2014/main" id="{3AF6B3D7-91CB-4342-9865-429517A1E4E0}"/>
              </a:ext>
            </a:extLst>
          </p:cNvPr>
          <p:cNvSpPr>
            <a:spLocks noGrp="1"/>
          </p:cNvSpPr>
          <p:nvPr>
            <p:ph idx="1"/>
          </p:nvPr>
        </p:nvSpPr>
        <p:spPr/>
        <p:txBody>
          <a:bodyPr/>
          <a:lstStyle/>
          <a:p>
            <a:pPr marL="0" indent="0" algn="ctr">
              <a:buFont typeface="Arial" panose="020B0604020202020204" pitchFamily="34" charset="0"/>
              <a:buNone/>
            </a:pPr>
            <a:r>
              <a:rPr lang="en-US" altLang="en-US" sz="4000"/>
              <a:t>“</a:t>
            </a:r>
            <a:r>
              <a:rPr lang="en-US" altLang="en-US" sz="4000">
                <a:latin typeface="ACADEMY ENGRAVED LET PLAIN:1.0" panose="02000000000000000000" pitchFamily="2" charset="0"/>
              </a:rPr>
              <a:t>I know I know nothing.”</a:t>
            </a:r>
          </a:p>
        </p:txBody>
      </p:sp>
      <p:pic>
        <p:nvPicPr>
          <p:cNvPr id="13315" name="Picture 6" descr="Socrates - Life &amp;amp; Philosophy - HISTORY">
            <a:extLst>
              <a:ext uri="{FF2B5EF4-FFF2-40B4-BE49-F238E27FC236}">
                <a16:creationId xmlns:a16="http://schemas.microsoft.com/office/drawing/2014/main" id="{1D2C379D-F1E8-4F4A-A8B2-0110D0719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355850"/>
            <a:ext cx="4227513" cy="422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Box 3">
            <a:extLst>
              <a:ext uri="{FF2B5EF4-FFF2-40B4-BE49-F238E27FC236}">
                <a16:creationId xmlns:a16="http://schemas.microsoft.com/office/drawing/2014/main" id="{935A3FE8-5B3C-1543-81C0-3933D37E70A4}"/>
              </a:ext>
            </a:extLst>
          </p:cNvPr>
          <p:cNvSpPr txBox="1">
            <a:spLocks noChangeArrowheads="1"/>
          </p:cNvSpPr>
          <p:nvPr/>
        </p:nvSpPr>
        <p:spPr bwMode="auto">
          <a:xfrm>
            <a:off x="5105400" y="2971800"/>
            <a:ext cx="3581400"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500" dirty="0">
                <a:latin typeface="ACADEMY ENGRAVED LET PLAIN:1.0" panose="02000000000000000000" pitchFamily="2" charset="0"/>
              </a:rPr>
              <a:t>- Plato quoting his teacher Socrates. This is known as the Socratic Paradox.</a:t>
            </a:r>
            <a:endParaRPr lang="en-US" altLang="en-US" sz="3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6BE75CDA-01CA-6E47-A09E-1AE03BC10BEF}"/>
              </a:ext>
            </a:extLst>
          </p:cNvPr>
          <p:cNvSpPr>
            <a:spLocks noGrp="1"/>
          </p:cNvSpPr>
          <p:nvPr>
            <p:ph type="title"/>
          </p:nvPr>
        </p:nvSpPr>
        <p:spPr/>
        <p:txBody>
          <a:bodyPr/>
          <a:lstStyle/>
          <a:p>
            <a:endParaRPr lang="en-US" altLang="en-US"/>
          </a:p>
        </p:txBody>
      </p:sp>
      <p:pic>
        <p:nvPicPr>
          <p:cNvPr id="17410" name="Content Placeholder 3">
            <a:extLst>
              <a:ext uri="{FF2B5EF4-FFF2-40B4-BE49-F238E27FC236}">
                <a16:creationId xmlns:a16="http://schemas.microsoft.com/office/drawing/2014/main" id="{310A80DE-14E6-4946-84F0-2BCE76DC0D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350" y="0"/>
            <a:ext cx="9150350" cy="5611813"/>
          </a:xfrm>
        </p:spPr>
      </p:pic>
      <p:sp>
        <p:nvSpPr>
          <p:cNvPr id="17411" name="TextBox 2">
            <a:extLst>
              <a:ext uri="{FF2B5EF4-FFF2-40B4-BE49-F238E27FC236}">
                <a16:creationId xmlns:a16="http://schemas.microsoft.com/office/drawing/2014/main" id="{9E65DA2E-2959-E145-9311-92E494150F17}"/>
              </a:ext>
            </a:extLst>
          </p:cNvPr>
          <p:cNvSpPr txBox="1">
            <a:spLocks noChangeArrowheads="1"/>
          </p:cNvSpPr>
          <p:nvPr/>
        </p:nvSpPr>
        <p:spPr bwMode="auto">
          <a:xfrm>
            <a:off x="4763" y="5635625"/>
            <a:ext cx="8670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Socrates is most well known for the creation of the </a:t>
            </a:r>
            <a:r>
              <a:rPr lang="en-US" altLang="en-US" b="1" u="sng"/>
              <a:t>Socratic</a:t>
            </a:r>
            <a:r>
              <a:rPr lang="en-US" altLang="en-US"/>
              <a:t> </a:t>
            </a:r>
            <a:r>
              <a:rPr lang="en-US" altLang="en-US" b="1" u="sng"/>
              <a:t>Method</a:t>
            </a:r>
            <a:r>
              <a:rPr lang="en-US" altLang="en-US"/>
              <a:t>. The Socratic </a:t>
            </a:r>
          </a:p>
          <a:p>
            <a:r>
              <a:rPr lang="en-US" altLang="en-US"/>
              <a:t>Method is </a:t>
            </a:r>
            <a:r>
              <a:rPr lang="en-US" altLang="en-US" b="1"/>
              <a:t>a dialogue between teacher and students</a:t>
            </a:r>
            <a:r>
              <a:rPr lang="en-US" altLang="en-US"/>
              <a:t>, instigated by the continual </a:t>
            </a:r>
          </a:p>
          <a:p>
            <a:r>
              <a:rPr lang="en-US" altLang="en-US"/>
              <a:t>probing questions of the teacher, in an effort to explore the underlying beliefs </a:t>
            </a:r>
          </a:p>
          <a:p>
            <a:r>
              <a:rPr lang="en-US" altLang="en-US"/>
              <a:t>that shape the students’ views.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2">
            <a:extLst>
              <a:ext uri="{FF2B5EF4-FFF2-40B4-BE49-F238E27FC236}">
                <a16:creationId xmlns:a16="http://schemas.microsoft.com/office/drawing/2014/main" id="{DA012DC8-ED43-A140-AA8B-F6E30A874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53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E43C11FE-2D87-6747-B5E2-7C5BDFFB427F}"/>
              </a:ext>
            </a:extLst>
          </p:cNvPr>
          <p:cNvSpPr>
            <a:spLocks noGrp="1"/>
          </p:cNvSpPr>
          <p:nvPr>
            <p:ph type="title"/>
          </p:nvPr>
        </p:nvSpPr>
        <p:spPr/>
        <p:txBody>
          <a:bodyPr/>
          <a:lstStyle/>
          <a:p>
            <a:r>
              <a:rPr lang="en-US" altLang="en-US" b="1" i="1" u="sng"/>
              <a:t>Quote Protocol</a:t>
            </a:r>
          </a:p>
        </p:txBody>
      </p:sp>
      <p:sp>
        <p:nvSpPr>
          <p:cNvPr id="3" name="Content Placeholder 2">
            <a:extLst>
              <a:ext uri="{FF2B5EF4-FFF2-40B4-BE49-F238E27FC236}">
                <a16:creationId xmlns:a16="http://schemas.microsoft.com/office/drawing/2014/main" id="{A09B6A26-E0E4-8140-9D60-444A1278E625}"/>
              </a:ext>
            </a:extLst>
          </p:cNvPr>
          <p:cNvSpPr>
            <a:spLocks noGrp="1"/>
          </p:cNvSpPr>
          <p:nvPr>
            <p:ph idx="1"/>
          </p:nvPr>
        </p:nvSpPr>
        <p:spPr/>
        <p:txBody>
          <a:bodyPr/>
          <a:lstStyle/>
          <a:p>
            <a:pPr>
              <a:defRPr/>
            </a:pPr>
            <a:r>
              <a:rPr lang="en-US" sz="2100" dirty="0"/>
              <a:t>With your groups, read the quotes from famous Greek philosophers on the following slides.</a:t>
            </a:r>
          </a:p>
          <a:p>
            <a:pPr>
              <a:defRPr/>
            </a:pPr>
            <a:r>
              <a:rPr lang="en-US" sz="2100" dirty="0"/>
              <a:t>These individuals lived during the 5</a:t>
            </a:r>
            <a:r>
              <a:rPr lang="en-US" sz="2100" baseline="30000" dirty="0"/>
              <a:t>th</a:t>
            </a:r>
            <a:r>
              <a:rPr lang="en-US" sz="2100" dirty="0"/>
              <a:t> century BCE from (500-401 BCE) and wanted to understand life using skills like reason, logic and observation . </a:t>
            </a:r>
          </a:p>
          <a:p>
            <a:pPr>
              <a:defRPr/>
            </a:pPr>
            <a:r>
              <a:rPr lang="en-US" sz="2100" dirty="0"/>
              <a:t>Though many of them were polytheists who believed in the gods and goddesses of Mt. Olympus, they also argued that man could find moral meaning through intentional exploration and discovery.</a:t>
            </a:r>
          </a:p>
          <a:p>
            <a:pPr marL="0" indent="0">
              <a:buFont typeface="Arial" panose="020B0604020202020204" pitchFamily="34" charset="0"/>
              <a:buNone/>
              <a:defRPr/>
            </a:pPr>
            <a:r>
              <a:rPr lang="en-US" sz="2500" b="1" dirty="0">
                <a:solidFill>
                  <a:srgbClr val="00B0F0"/>
                </a:solidFill>
              </a:rPr>
              <a:t>Discuss the following questions with your groups!</a:t>
            </a:r>
          </a:p>
          <a:p>
            <a:pPr marL="0" indent="0">
              <a:buFont typeface="Arial" panose="020B0604020202020204" pitchFamily="34" charset="0"/>
              <a:buNone/>
              <a:defRPr/>
            </a:pPr>
            <a:r>
              <a:rPr lang="en-US" sz="2500" b="1" dirty="0">
                <a:solidFill>
                  <a:srgbClr val="00B0F0"/>
                </a:solidFill>
              </a:rPr>
              <a:t>1. What connections can be made between these quotes and other religions/philosophies?</a:t>
            </a:r>
          </a:p>
          <a:p>
            <a:pPr marL="0" indent="0">
              <a:buFont typeface="Arial" panose="020B0604020202020204" pitchFamily="34" charset="0"/>
              <a:buNone/>
              <a:defRPr/>
            </a:pPr>
            <a:r>
              <a:rPr lang="en-US" sz="2500" b="1" dirty="0">
                <a:solidFill>
                  <a:srgbClr val="00B0F0"/>
                </a:solidFill>
              </a:rPr>
              <a:t>2. Do these quotes still hold relevance in today’s complicated world?</a:t>
            </a:r>
          </a:p>
          <a:p>
            <a:pPr>
              <a:defRPr/>
            </a:pPr>
            <a:endParaRPr lang="en-US" sz="25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07546A4A-BADE-9945-8111-2206F802F174}"/>
              </a:ext>
            </a:extLst>
          </p:cNvPr>
          <p:cNvSpPr>
            <a:spLocks noGrp="1"/>
          </p:cNvSpPr>
          <p:nvPr>
            <p:ph type="title"/>
          </p:nvPr>
        </p:nvSpPr>
        <p:spPr/>
        <p:txBody>
          <a:bodyPr/>
          <a:lstStyle/>
          <a:p>
            <a:r>
              <a:rPr lang="en-US" altLang="en-US" b="1" i="1" u="sng"/>
              <a:t>Quote Analysis</a:t>
            </a:r>
          </a:p>
        </p:txBody>
      </p:sp>
      <p:sp>
        <p:nvSpPr>
          <p:cNvPr id="18434" name="Content Placeholder 2">
            <a:extLst>
              <a:ext uri="{FF2B5EF4-FFF2-40B4-BE49-F238E27FC236}">
                <a16:creationId xmlns:a16="http://schemas.microsoft.com/office/drawing/2014/main" id="{3F816AC8-6957-AC46-9218-9FD8625B8E7F}"/>
              </a:ext>
            </a:extLst>
          </p:cNvPr>
          <p:cNvSpPr>
            <a:spLocks noGrp="1"/>
          </p:cNvSpPr>
          <p:nvPr>
            <p:ph idx="1"/>
          </p:nvPr>
        </p:nvSpPr>
        <p:spPr>
          <a:xfrm>
            <a:off x="0" y="1600200"/>
            <a:ext cx="9144000" cy="4525963"/>
          </a:xfrm>
        </p:spPr>
        <p:txBody>
          <a:bodyPr/>
          <a:lstStyle/>
          <a:p>
            <a:r>
              <a:rPr lang="en-US" altLang="en-US" sz="2700" b="1"/>
              <a:t>"Everything flows, and nothing abides, everything gives way, and nothing stays fixed."-Heraclitus</a:t>
            </a:r>
          </a:p>
          <a:p>
            <a:endParaRPr lang="en-US" altLang="en-US" sz="2700" b="1"/>
          </a:p>
          <a:p>
            <a:r>
              <a:rPr lang="en-US" altLang="en-US" sz="2700" b="1"/>
              <a:t>"What you leave behind is not what is engraved in stone monuments, but what is woven into the lives of others."-Pericles</a:t>
            </a:r>
          </a:p>
          <a:p>
            <a:endParaRPr lang="en-US" altLang="en-US" sz="2700" b="1"/>
          </a:p>
          <a:p>
            <a:r>
              <a:rPr lang="en-US" altLang="en-US" sz="2700" b="1"/>
              <a:t>”The unexamined life is not worth living."-Socrates</a:t>
            </a:r>
          </a:p>
          <a:p>
            <a:endParaRPr lang="en-US" altLang="en-US" sz="2700" b="1"/>
          </a:p>
          <a:p>
            <a:r>
              <a:rPr lang="en-US" altLang="en-US" sz="2700" b="1"/>
              <a:t>"Quality is not an act, it is a habit."-Aristotle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E0D89764-C2EC-434B-8A31-E1E405D15139}"/>
              </a:ext>
            </a:extLst>
          </p:cNvPr>
          <p:cNvSpPr>
            <a:spLocks noGrp="1"/>
          </p:cNvSpPr>
          <p:nvPr>
            <p:ph type="title"/>
          </p:nvPr>
        </p:nvSpPr>
        <p:spPr/>
        <p:txBody>
          <a:bodyPr/>
          <a:lstStyle/>
          <a:p>
            <a:r>
              <a:rPr lang="en-US" altLang="en-US" b="1" i="1" u="sng"/>
              <a:t>Quote Analysis</a:t>
            </a:r>
          </a:p>
        </p:txBody>
      </p:sp>
      <p:sp>
        <p:nvSpPr>
          <p:cNvPr id="19458" name="Content Placeholder 2">
            <a:extLst>
              <a:ext uri="{FF2B5EF4-FFF2-40B4-BE49-F238E27FC236}">
                <a16:creationId xmlns:a16="http://schemas.microsoft.com/office/drawing/2014/main" id="{0F57ECEB-D7BB-DD45-9346-850F65234DDC}"/>
              </a:ext>
            </a:extLst>
          </p:cNvPr>
          <p:cNvSpPr>
            <a:spLocks noGrp="1"/>
          </p:cNvSpPr>
          <p:nvPr>
            <p:ph idx="1"/>
          </p:nvPr>
        </p:nvSpPr>
        <p:spPr>
          <a:xfrm>
            <a:off x="152400" y="1600200"/>
            <a:ext cx="8534400" cy="4525963"/>
          </a:xfrm>
        </p:spPr>
        <p:txBody>
          <a:bodyPr/>
          <a:lstStyle/>
          <a:p>
            <a:r>
              <a:rPr lang="en-US" altLang="en-US" sz="2700" b="1"/>
              <a:t>“Different men seek after happiness in different ways and by different means, and so make for themselves different modes of life and different forms of government.”- Aristotle</a:t>
            </a:r>
          </a:p>
          <a:p>
            <a:endParaRPr lang="en-US" altLang="en-US" sz="2700" b="1"/>
          </a:p>
          <a:p>
            <a:r>
              <a:rPr lang="en-US" altLang="en-US" sz="2700" b="1"/>
              <a:t>“For a man to conquer himself is the first and noblest of all victories .” Plato</a:t>
            </a:r>
          </a:p>
          <a:p>
            <a:endParaRPr lang="en-US" altLang="en-US" sz="2700" b="1"/>
          </a:p>
          <a:p>
            <a:r>
              <a:rPr lang="en-US" altLang="en-US" sz="2700" b="1"/>
              <a:t>“If you do not take an interest in the affairs of your government , then you are doomed to live under the rule of fools.”- Plato </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A1ECEB58-A219-A045-BE0D-69AC54B330C4}"/>
              </a:ext>
            </a:extLst>
          </p:cNvPr>
          <p:cNvSpPr>
            <a:spLocks noGrp="1"/>
          </p:cNvSpPr>
          <p:nvPr>
            <p:ph type="title"/>
          </p:nvPr>
        </p:nvSpPr>
        <p:spPr>
          <a:xfrm>
            <a:off x="457200" y="119063"/>
            <a:ext cx="8229600" cy="1143000"/>
          </a:xfrm>
        </p:spPr>
        <p:txBody>
          <a:bodyPr/>
          <a:lstStyle/>
          <a:p>
            <a:r>
              <a:rPr lang="en-US" altLang="en-US" b="1" i="1" u="sng"/>
              <a:t>Staten Island Tech Philosophers </a:t>
            </a:r>
          </a:p>
        </p:txBody>
      </p:sp>
      <p:sp>
        <p:nvSpPr>
          <p:cNvPr id="16386" name="Content Placeholder 2">
            <a:extLst>
              <a:ext uri="{FF2B5EF4-FFF2-40B4-BE49-F238E27FC236}">
                <a16:creationId xmlns:a16="http://schemas.microsoft.com/office/drawing/2014/main" id="{58C0F21F-E941-B247-B367-FEB74E63F29D}"/>
              </a:ext>
            </a:extLst>
          </p:cNvPr>
          <p:cNvSpPr>
            <a:spLocks noGrp="1"/>
          </p:cNvSpPr>
          <p:nvPr>
            <p:ph idx="1"/>
          </p:nvPr>
        </p:nvSpPr>
        <p:spPr>
          <a:xfrm>
            <a:off x="457200" y="1165225"/>
            <a:ext cx="8229600" cy="4525963"/>
          </a:xfrm>
        </p:spPr>
        <p:txBody>
          <a:bodyPr/>
          <a:lstStyle/>
          <a:p>
            <a:r>
              <a:rPr lang="en-US" altLang="en-US" sz="2200" dirty="0"/>
              <a:t>It is time for you to ascend to enlightenment, put on your himation (Greek robes) and become a Greek Philosopher!</a:t>
            </a:r>
          </a:p>
          <a:p>
            <a:r>
              <a:rPr lang="en-US" altLang="en-US" sz="2200" dirty="0"/>
              <a:t>Go back and review the previous information and quotes. With the help of your group, create two quotes of your own philosophical wisdom. Write your quotes on your whiteboard. </a:t>
            </a:r>
          </a:p>
          <a:p>
            <a:r>
              <a:rPr lang="en-US" altLang="en-US" sz="2200" dirty="0"/>
              <a:t>Your quote can be based on education, morality, civics, government, society, time, the individual, the soul or other topics you think are relevant. Feel free to relate your quote to your own daily life!</a:t>
            </a:r>
          </a:p>
        </p:txBody>
      </p:sp>
      <p:pic>
        <p:nvPicPr>
          <p:cNvPr id="16387" name="Picture 2" descr="210 Female Toga Illustrations &amp; Clip Art - iStock">
            <a:extLst>
              <a:ext uri="{FF2B5EF4-FFF2-40B4-BE49-F238E27FC236}">
                <a16:creationId xmlns:a16="http://schemas.microsoft.com/office/drawing/2014/main" id="{631B6F1F-FEE5-BC4E-9EAC-38CBED7E6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388" y="4414838"/>
            <a:ext cx="28194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4" descr="Himation Detail from an Athenian red-figure clay vase about 480 BC. New  York, Marble statue of Zeus showing himation being worn..Dresden.  Staatliche Kunstsammlungen, Skulptureensammlung Dress in the form of a  rectangular piece of cloth which may ...">
            <a:extLst>
              <a:ext uri="{FF2B5EF4-FFF2-40B4-BE49-F238E27FC236}">
                <a16:creationId xmlns:a16="http://schemas.microsoft.com/office/drawing/2014/main" id="{11ABC3E8-3F96-FB40-BB06-0153204B9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4414838"/>
            <a:ext cx="17145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TotalTime>
  <Words>439</Words>
  <Application>Microsoft Macintosh PowerPoint</Application>
  <PresentationFormat>On-screen Show (4:3)</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ACADEMY ENGRAVED LET PLAIN:1.0</vt:lpstr>
      <vt:lpstr>Arial</vt:lpstr>
      <vt:lpstr>Calibri</vt:lpstr>
      <vt:lpstr>Office Theme</vt:lpstr>
      <vt:lpstr>The Wisdom of Socrates</vt:lpstr>
      <vt:lpstr>PowerPoint Presentation</vt:lpstr>
      <vt:lpstr>PowerPoint Presentation</vt:lpstr>
      <vt:lpstr>Quote Protocol</vt:lpstr>
      <vt:lpstr>Quote Analysis</vt:lpstr>
      <vt:lpstr>Quote Analysis</vt:lpstr>
      <vt:lpstr>Staten Island Tech Philosophers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Lauren Zerega</dc:creator>
  <cp:lastModifiedBy>Rerick Austen</cp:lastModifiedBy>
  <cp:revision>64</cp:revision>
  <dcterms:created xsi:type="dcterms:W3CDTF">2011-11-01T18:14:54Z</dcterms:created>
  <dcterms:modified xsi:type="dcterms:W3CDTF">2024-11-14T13:16:37Z</dcterms:modified>
</cp:coreProperties>
</file>