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3"/>
  </p:notesMasterIdLst>
  <p:handoutMasterIdLst>
    <p:handoutMasterId r:id="rId14"/>
  </p:handoutMasterIdLst>
  <p:sldIdLst>
    <p:sldId id="305" r:id="rId2"/>
    <p:sldId id="306" r:id="rId3"/>
    <p:sldId id="256" r:id="rId4"/>
    <p:sldId id="284" r:id="rId5"/>
    <p:sldId id="287" r:id="rId6"/>
    <p:sldId id="267" r:id="rId7"/>
    <p:sldId id="265" r:id="rId8"/>
    <p:sldId id="307" r:id="rId9"/>
    <p:sldId id="263" r:id="rId10"/>
    <p:sldId id="290" r:id="rId11"/>
    <p:sldId id="304"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720" autoAdjust="0"/>
  </p:normalViewPr>
  <p:slideViewPr>
    <p:cSldViewPr>
      <p:cViewPr varScale="1">
        <p:scale>
          <a:sx n="102" d="100"/>
          <a:sy n="102" d="100"/>
        </p:scale>
        <p:origin x="16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05C3A40-54BB-C647-BBFC-F0E84728E96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0723" name="Rectangle 3">
            <a:extLst>
              <a:ext uri="{FF2B5EF4-FFF2-40B4-BE49-F238E27FC236}">
                <a16:creationId xmlns:a16="http://schemas.microsoft.com/office/drawing/2014/main" id="{CE50CF29-B75C-784E-A094-A157FD70A44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EEB0F268-86BF-7448-AA50-1D15FB426660}" type="datetimeFigureOut">
              <a:rPr lang="en-US"/>
              <a:pPr>
                <a:defRPr/>
              </a:pPr>
              <a:t>11/14/24</a:t>
            </a:fld>
            <a:endParaRPr lang="en-US"/>
          </a:p>
        </p:txBody>
      </p:sp>
      <p:sp>
        <p:nvSpPr>
          <p:cNvPr id="30724" name="Rectangle 4">
            <a:extLst>
              <a:ext uri="{FF2B5EF4-FFF2-40B4-BE49-F238E27FC236}">
                <a16:creationId xmlns:a16="http://schemas.microsoft.com/office/drawing/2014/main" id="{748580C3-FEBE-B442-B3E6-9EAA6A1C805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0725" name="Rectangle 5">
            <a:extLst>
              <a:ext uri="{FF2B5EF4-FFF2-40B4-BE49-F238E27FC236}">
                <a16:creationId xmlns:a16="http://schemas.microsoft.com/office/drawing/2014/main" id="{937E6A26-E46A-174F-89C9-F84F97613CC2}"/>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F5E0756-00E1-AA42-BC15-624C425885D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0F64E6-C85F-824C-BCF1-CD507B36C5A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9A603A3C-4575-0945-985C-89A429BC763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3923AF4-A1E3-0248-916F-9516673C50DF}" type="datetimeFigureOut">
              <a:rPr lang="en-US"/>
              <a:pPr>
                <a:defRPr/>
              </a:pPr>
              <a:t>11/14/24</a:t>
            </a:fld>
            <a:endParaRPr lang="en-US"/>
          </a:p>
        </p:txBody>
      </p:sp>
      <p:sp>
        <p:nvSpPr>
          <p:cNvPr id="4" name="Slide Image Placeholder 3">
            <a:extLst>
              <a:ext uri="{FF2B5EF4-FFF2-40B4-BE49-F238E27FC236}">
                <a16:creationId xmlns:a16="http://schemas.microsoft.com/office/drawing/2014/main" id="{0B0FDB72-A838-9146-A9F2-9C3D67A33191}"/>
              </a:ext>
            </a:extLst>
          </p:cNvPr>
          <p:cNvSpPr>
            <a:spLocks noGrp="1" noRot="1" noChangeAspect="1"/>
          </p:cNvSpPr>
          <p:nvPr>
            <p:ph type="sldImg" idx="2"/>
          </p:nvPr>
        </p:nvSpPr>
        <p:spPr>
          <a:xfrm>
            <a:off x="1143000" y="685800"/>
            <a:ext cx="4573588"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26BD6EA-E91E-114D-8245-19806578DEF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AE011BA-9B04-014C-9B6D-05879EDEA6B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ADE2870-D434-E447-90B4-0FF22507C79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68AFBD2-9F6F-4C47-AA7F-9D78969C58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2D72E42A-E531-D64A-9769-D655A3D569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D968A73F-712B-634C-B877-82C3266844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5" name="Slide Number Placeholder 3">
            <a:extLst>
              <a:ext uri="{FF2B5EF4-FFF2-40B4-BE49-F238E27FC236}">
                <a16:creationId xmlns:a16="http://schemas.microsoft.com/office/drawing/2014/main" id="{93A9B63A-6940-9E49-96B7-5719A0F6BB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A42856-66D8-B64B-99ED-A0F7AD89AB41}" type="slidenum">
              <a:rPr lang="en-US" altLang="en-US"/>
              <a:pPr>
                <a:spcBef>
                  <a:spcPct val="0"/>
                </a:spcBef>
              </a:pPr>
              <a:t>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2E0FB981-D31C-AD40-AD65-59274A1A98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CDEA1138-7569-B347-A2C1-7EC01A3629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3" name="Slide Number Placeholder 3">
            <a:extLst>
              <a:ext uri="{FF2B5EF4-FFF2-40B4-BE49-F238E27FC236}">
                <a16:creationId xmlns:a16="http://schemas.microsoft.com/office/drawing/2014/main" id="{E8B572C7-D766-494C-ABFE-AE018457858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B1F806-ACE1-D24D-A09B-484622348B07}" type="slidenum">
              <a:rPr lang="en-US" altLang="en-US"/>
              <a:pPr>
                <a:spcBef>
                  <a:spcPct val="0"/>
                </a:spcBef>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20604AFF-860E-CF44-AF98-1520DAED8C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D06B95BA-28EC-E348-8B3A-D51568C361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1" name="Slide Number Placeholder 3">
            <a:extLst>
              <a:ext uri="{FF2B5EF4-FFF2-40B4-BE49-F238E27FC236}">
                <a16:creationId xmlns:a16="http://schemas.microsoft.com/office/drawing/2014/main" id="{D3CA089C-10E0-414A-9EFC-C0E54A9DEE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954C83-8ACA-D540-8243-33FD24471B35}" type="slidenum">
              <a:rPr lang="en-US" altLang="en-US"/>
              <a:pPr>
                <a:spcBef>
                  <a:spcPct val="0"/>
                </a:spcBef>
              </a:pPr>
              <a:t>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DDE08C-98FB-3E44-A704-913A635D4DA6}"/>
              </a:ext>
            </a:extLst>
          </p:cNvPr>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B6381DBC-D9AA-BA44-BA8E-38212645FC74}"/>
              </a:ext>
            </a:extLst>
          </p:cNvPr>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ECB7AB8B-7336-5D49-80E2-7C24E4A96506}"/>
              </a:ext>
            </a:extLst>
          </p:cNvPr>
          <p:cNvSpPr>
            <a:spLocks noGrp="1"/>
          </p:cNvSpPr>
          <p:nvPr>
            <p:ph type="dt" sz="half" idx="10"/>
          </p:nvPr>
        </p:nvSpPr>
        <p:spPr/>
        <p:txBody>
          <a:bodyPr/>
          <a:lstStyle>
            <a:lvl1pPr>
              <a:defRPr/>
            </a:lvl1pPr>
          </a:lstStyle>
          <a:p>
            <a:pPr>
              <a:defRPr/>
            </a:pPr>
            <a:fld id="{8FC59F72-840B-BB40-AC4B-C2BF8EA393B6}" type="datetimeFigureOut">
              <a:rPr lang="en-US"/>
              <a:pPr>
                <a:defRPr/>
              </a:pPr>
              <a:t>11/14/24</a:t>
            </a:fld>
            <a:endParaRPr lang="en-US"/>
          </a:p>
        </p:txBody>
      </p:sp>
      <p:sp>
        <p:nvSpPr>
          <p:cNvPr id="7" name="Footer Placeholder 4">
            <a:extLst>
              <a:ext uri="{FF2B5EF4-FFF2-40B4-BE49-F238E27FC236}">
                <a16:creationId xmlns:a16="http://schemas.microsoft.com/office/drawing/2014/main" id="{59D00B9C-A6AA-154F-8A0C-3E22662734B0}"/>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B06322DF-D66B-AB45-A695-3DAA07F0225B}"/>
              </a:ext>
            </a:extLst>
          </p:cNvPr>
          <p:cNvSpPr>
            <a:spLocks noGrp="1"/>
          </p:cNvSpPr>
          <p:nvPr>
            <p:ph type="sldNum" sz="quarter" idx="12"/>
          </p:nvPr>
        </p:nvSpPr>
        <p:spPr/>
        <p:txBody>
          <a:bodyPr/>
          <a:lstStyle>
            <a:lvl1pPr>
              <a:defRPr smtClean="0">
                <a:solidFill>
                  <a:srgbClr val="FFFFFF"/>
                </a:solidFill>
              </a:defRPr>
            </a:lvl1pPr>
          </a:lstStyle>
          <a:p>
            <a:pPr>
              <a:defRPr/>
            </a:pPr>
            <a:fld id="{DE33304D-D02C-8246-A550-A0D71A3C9E4A}" type="slidenum">
              <a:rPr lang="en-US" altLang="en-US"/>
              <a:pPr>
                <a:defRPr/>
              </a:pPr>
              <a:t>‹#›</a:t>
            </a:fld>
            <a:endParaRPr lang="en-US" altLang="en-US"/>
          </a:p>
        </p:txBody>
      </p:sp>
    </p:spTree>
    <p:extLst>
      <p:ext uri="{BB962C8B-B14F-4D97-AF65-F5344CB8AC3E}">
        <p14:creationId xmlns:p14="http://schemas.microsoft.com/office/powerpoint/2010/main" val="22653484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DF973-4F95-5A47-B1A5-BD4459F73993}"/>
              </a:ext>
            </a:extLst>
          </p:cNvPr>
          <p:cNvSpPr>
            <a:spLocks noGrp="1"/>
          </p:cNvSpPr>
          <p:nvPr>
            <p:ph type="dt" sz="half" idx="10"/>
          </p:nvPr>
        </p:nvSpPr>
        <p:spPr/>
        <p:txBody>
          <a:bodyPr/>
          <a:lstStyle>
            <a:lvl1pPr>
              <a:defRPr/>
            </a:lvl1pPr>
          </a:lstStyle>
          <a:p>
            <a:pPr>
              <a:defRPr/>
            </a:pPr>
            <a:fld id="{0CF5B3BC-1FED-C048-B6D0-7B4F75BAF05E}" type="datetimeFigureOut">
              <a:rPr lang="en-US"/>
              <a:pPr>
                <a:defRPr/>
              </a:pPr>
              <a:t>11/14/24</a:t>
            </a:fld>
            <a:endParaRPr lang="en-US"/>
          </a:p>
        </p:txBody>
      </p:sp>
      <p:sp>
        <p:nvSpPr>
          <p:cNvPr id="5" name="Footer Placeholder 4">
            <a:extLst>
              <a:ext uri="{FF2B5EF4-FFF2-40B4-BE49-F238E27FC236}">
                <a16:creationId xmlns:a16="http://schemas.microsoft.com/office/drawing/2014/main" id="{3A3A08EB-7F2D-0C4E-8F81-349B84B37A7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69F71F-AEA4-8C4C-8EE2-7A2566E0C0FA}"/>
              </a:ext>
            </a:extLst>
          </p:cNvPr>
          <p:cNvSpPr>
            <a:spLocks noGrp="1"/>
          </p:cNvSpPr>
          <p:nvPr>
            <p:ph type="sldNum" sz="quarter" idx="12"/>
          </p:nvPr>
        </p:nvSpPr>
        <p:spPr/>
        <p:txBody>
          <a:bodyPr/>
          <a:lstStyle>
            <a:lvl1pPr>
              <a:defRPr/>
            </a:lvl1pPr>
          </a:lstStyle>
          <a:p>
            <a:pPr>
              <a:defRPr/>
            </a:pPr>
            <a:fld id="{FD81B6BD-CCFD-F649-9424-C59233DEEB36}" type="slidenum">
              <a:rPr lang="en-US" altLang="en-US"/>
              <a:pPr>
                <a:defRPr/>
              </a:pPr>
              <a:t>‹#›</a:t>
            </a:fld>
            <a:endParaRPr lang="en-US" altLang="en-US"/>
          </a:p>
        </p:txBody>
      </p:sp>
    </p:spTree>
    <p:extLst>
      <p:ext uri="{BB962C8B-B14F-4D97-AF65-F5344CB8AC3E}">
        <p14:creationId xmlns:p14="http://schemas.microsoft.com/office/powerpoint/2010/main" val="49371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3D48C6-A468-3A40-B585-508B01CC65BA}"/>
              </a:ext>
            </a:extLst>
          </p:cNvPr>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14710DDC-21B3-3843-AB51-1F2867AA9719}"/>
              </a:ext>
            </a:extLst>
          </p:cNvPr>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B2BECFD8-3789-A948-B4AC-0C6D3A7A67DA}"/>
              </a:ext>
            </a:extLst>
          </p:cNvPr>
          <p:cNvSpPr>
            <a:spLocks noGrp="1"/>
          </p:cNvSpPr>
          <p:nvPr>
            <p:ph type="dt" sz="half" idx="10"/>
          </p:nvPr>
        </p:nvSpPr>
        <p:spPr/>
        <p:txBody>
          <a:bodyPr/>
          <a:lstStyle>
            <a:lvl1pPr>
              <a:defRPr/>
            </a:lvl1pPr>
          </a:lstStyle>
          <a:p>
            <a:pPr>
              <a:defRPr/>
            </a:pPr>
            <a:fld id="{93F7F151-CAC8-1644-9657-C2BFEEF66A82}" type="datetimeFigureOut">
              <a:rPr lang="en-US"/>
              <a:pPr>
                <a:defRPr/>
              </a:pPr>
              <a:t>11/14/24</a:t>
            </a:fld>
            <a:endParaRPr lang="en-US"/>
          </a:p>
        </p:txBody>
      </p:sp>
      <p:sp>
        <p:nvSpPr>
          <p:cNvPr id="7" name="Footer Placeholder 4">
            <a:extLst>
              <a:ext uri="{FF2B5EF4-FFF2-40B4-BE49-F238E27FC236}">
                <a16:creationId xmlns:a16="http://schemas.microsoft.com/office/drawing/2014/main" id="{7ADF8860-945B-BE4E-88B4-686F0E0C010B}"/>
              </a:ext>
            </a:extLst>
          </p:cNvPr>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3B1C926-D8CF-2A4A-836C-A606CF6C6FAF}"/>
              </a:ext>
            </a:extLst>
          </p:cNvPr>
          <p:cNvSpPr>
            <a:spLocks noGrp="1"/>
          </p:cNvSpPr>
          <p:nvPr>
            <p:ph type="sldNum" sz="quarter" idx="12"/>
          </p:nvPr>
        </p:nvSpPr>
        <p:spPr/>
        <p:txBody>
          <a:bodyPr/>
          <a:lstStyle>
            <a:lvl1pPr>
              <a:defRPr smtClean="0"/>
            </a:lvl1pPr>
          </a:lstStyle>
          <a:p>
            <a:pPr>
              <a:defRPr/>
            </a:pPr>
            <a:fld id="{C07F519D-B2B6-8842-BA90-3B7A163C3C11}" type="slidenum">
              <a:rPr lang="en-US" altLang="en-US"/>
              <a:pPr>
                <a:defRPr/>
              </a:pPr>
              <a:t>‹#›</a:t>
            </a:fld>
            <a:endParaRPr lang="en-US" altLang="en-US"/>
          </a:p>
        </p:txBody>
      </p:sp>
    </p:spTree>
    <p:extLst>
      <p:ext uri="{BB962C8B-B14F-4D97-AF65-F5344CB8AC3E}">
        <p14:creationId xmlns:p14="http://schemas.microsoft.com/office/powerpoint/2010/main" val="7290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1D143-0527-9343-8DB5-1E27341CBCAA}"/>
              </a:ext>
            </a:extLst>
          </p:cNvPr>
          <p:cNvSpPr>
            <a:spLocks noGrp="1"/>
          </p:cNvSpPr>
          <p:nvPr>
            <p:ph type="dt" sz="half" idx="10"/>
          </p:nvPr>
        </p:nvSpPr>
        <p:spPr/>
        <p:txBody>
          <a:bodyPr/>
          <a:lstStyle>
            <a:lvl1pPr>
              <a:defRPr/>
            </a:lvl1pPr>
          </a:lstStyle>
          <a:p>
            <a:pPr>
              <a:defRPr/>
            </a:pPr>
            <a:fld id="{97264671-3D8E-664B-BBA5-4F56F206D8F2}" type="datetimeFigureOut">
              <a:rPr lang="en-US"/>
              <a:pPr>
                <a:defRPr/>
              </a:pPr>
              <a:t>11/14/24</a:t>
            </a:fld>
            <a:endParaRPr lang="en-US"/>
          </a:p>
        </p:txBody>
      </p:sp>
      <p:sp>
        <p:nvSpPr>
          <p:cNvPr id="5" name="Footer Placeholder 4">
            <a:extLst>
              <a:ext uri="{FF2B5EF4-FFF2-40B4-BE49-F238E27FC236}">
                <a16:creationId xmlns:a16="http://schemas.microsoft.com/office/drawing/2014/main" id="{364DA06A-065F-E24E-8A32-CA57599289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7EE4B3-5B8C-D047-AFCA-B4D4DB5E5CCC}"/>
              </a:ext>
            </a:extLst>
          </p:cNvPr>
          <p:cNvSpPr>
            <a:spLocks noGrp="1"/>
          </p:cNvSpPr>
          <p:nvPr>
            <p:ph type="sldNum" sz="quarter" idx="12"/>
          </p:nvPr>
        </p:nvSpPr>
        <p:spPr/>
        <p:txBody>
          <a:bodyPr/>
          <a:lstStyle>
            <a:lvl1pPr>
              <a:defRPr/>
            </a:lvl1pPr>
          </a:lstStyle>
          <a:p>
            <a:pPr>
              <a:defRPr/>
            </a:pPr>
            <a:fld id="{7B4664F2-9203-DA4E-976E-501B7B8335E3}" type="slidenum">
              <a:rPr lang="en-US" altLang="en-US"/>
              <a:pPr>
                <a:defRPr/>
              </a:pPr>
              <a:t>‹#›</a:t>
            </a:fld>
            <a:endParaRPr lang="en-US" altLang="en-US"/>
          </a:p>
        </p:txBody>
      </p:sp>
    </p:spTree>
    <p:extLst>
      <p:ext uri="{BB962C8B-B14F-4D97-AF65-F5344CB8AC3E}">
        <p14:creationId xmlns:p14="http://schemas.microsoft.com/office/powerpoint/2010/main" val="164329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940A01-FA96-5A46-9C4A-28F61946A86A}"/>
              </a:ext>
            </a:extLst>
          </p:cNvPr>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5454952-197B-7A4B-8CBE-B1B36D325FEB}"/>
              </a:ext>
            </a:extLst>
          </p:cNvPr>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13BE3942-7367-9047-BE46-ED26A8DD1890}"/>
              </a:ext>
            </a:extLst>
          </p:cNvPr>
          <p:cNvSpPr>
            <a:spLocks noGrp="1"/>
          </p:cNvSpPr>
          <p:nvPr>
            <p:ph type="dt" sz="half" idx="10"/>
          </p:nvPr>
        </p:nvSpPr>
        <p:spPr/>
        <p:txBody>
          <a:bodyPr/>
          <a:lstStyle>
            <a:lvl1pPr>
              <a:defRPr/>
            </a:lvl1pPr>
          </a:lstStyle>
          <a:p>
            <a:pPr>
              <a:defRPr/>
            </a:pPr>
            <a:fld id="{3400A6FE-D991-7348-960F-37A157BD49F1}" type="datetimeFigureOut">
              <a:rPr lang="en-US"/>
              <a:pPr>
                <a:defRPr/>
              </a:pPr>
              <a:t>11/14/24</a:t>
            </a:fld>
            <a:endParaRPr lang="en-US"/>
          </a:p>
        </p:txBody>
      </p:sp>
      <p:sp>
        <p:nvSpPr>
          <p:cNvPr id="7" name="Footer Placeholder 4">
            <a:extLst>
              <a:ext uri="{FF2B5EF4-FFF2-40B4-BE49-F238E27FC236}">
                <a16:creationId xmlns:a16="http://schemas.microsoft.com/office/drawing/2014/main" id="{ECBC00AE-2C3A-CE4C-91DF-EC6E397FB2BC}"/>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1416B8B-8D60-4646-ADF9-043B6E4787CF}"/>
              </a:ext>
            </a:extLst>
          </p:cNvPr>
          <p:cNvSpPr>
            <a:spLocks noGrp="1"/>
          </p:cNvSpPr>
          <p:nvPr>
            <p:ph type="sldNum" sz="quarter" idx="12"/>
          </p:nvPr>
        </p:nvSpPr>
        <p:spPr/>
        <p:txBody>
          <a:bodyPr/>
          <a:lstStyle>
            <a:lvl1pPr>
              <a:defRPr smtClean="0">
                <a:solidFill>
                  <a:srgbClr val="FFFFFF"/>
                </a:solidFill>
              </a:defRPr>
            </a:lvl1pPr>
          </a:lstStyle>
          <a:p>
            <a:pPr>
              <a:defRPr/>
            </a:pPr>
            <a:fld id="{D4DAE6D7-B5D6-BD46-9438-6CA3353BE306}" type="slidenum">
              <a:rPr lang="en-US" altLang="en-US"/>
              <a:pPr>
                <a:defRPr/>
              </a:pPr>
              <a:t>‹#›</a:t>
            </a:fld>
            <a:endParaRPr lang="en-US" altLang="en-US"/>
          </a:p>
        </p:txBody>
      </p:sp>
    </p:spTree>
    <p:extLst>
      <p:ext uri="{BB962C8B-B14F-4D97-AF65-F5344CB8AC3E}">
        <p14:creationId xmlns:p14="http://schemas.microsoft.com/office/powerpoint/2010/main" val="30189706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2C0DDFC-E782-AC49-9C63-CA97CE11DC16}"/>
              </a:ext>
            </a:extLst>
          </p:cNvPr>
          <p:cNvSpPr>
            <a:spLocks noGrp="1"/>
          </p:cNvSpPr>
          <p:nvPr>
            <p:ph type="dt" sz="half" idx="10"/>
          </p:nvPr>
        </p:nvSpPr>
        <p:spPr/>
        <p:txBody>
          <a:bodyPr/>
          <a:lstStyle>
            <a:lvl1pPr>
              <a:defRPr/>
            </a:lvl1pPr>
          </a:lstStyle>
          <a:p>
            <a:pPr>
              <a:defRPr/>
            </a:pPr>
            <a:fld id="{5A3D08F0-5353-D549-8918-7CEE4E2B3D90}" type="datetimeFigureOut">
              <a:rPr lang="en-US"/>
              <a:pPr>
                <a:defRPr/>
              </a:pPr>
              <a:t>11/14/24</a:t>
            </a:fld>
            <a:endParaRPr lang="en-US"/>
          </a:p>
        </p:txBody>
      </p:sp>
      <p:sp>
        <p:nvSpPr>
          <p:cNvPr id="6" name="Footer Placeholder 4">
            <a:extLst>
              <a:ext uri="{FF2B5EF4-FFF2-40B4-BE49-F238E27FC236}">
                <a16:creationId xmlns:a16="http://schemas.microsoft.com/office/drawing/2014/main" id="{6EBF51EB-9D86-674A-8923-13DD573B515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EC4EB5-867F-8448-AA7D-36FD84FC5309}"/>
              </a:ext>
            </a:extLst>
          </p:cNvPr>
          <p:cNvSpPr>
            <a:spLocks noGrp="1"/>
          </p:cNvSpPr>
          <p:nvPr>
            <p:ph type="sldNum" sz="quarter" idx="12"/>
          </p:nvPr>
        </p:nvSpPr>
        <p:spPr/>
        <p:txBody>
          <a:bodyPr/>
          <a:lstStyle>
            <a:lvl1pPr>
              <a:defRPr/>
            </a:lvl1pPr>
          </a:lstStyle>
          <a:p>
            <a:pPr>
              <a:defRPr/>
            </a:pPr>
            <a:fld id="{F82546FA-D29C-994C-A191-2DD8D5DAE529}" type="slidenum">
              <a:rPr lang="en-US" altLang="en-US"/>
              <a:pPr>
                <a:defRPr/>
              </a:pPr>
              <a:t>‹#›</a:t>
            </a:fld>
            <a:endParaRPr lang="en-US" altLang="en-US"/>
          </a:p>
        </p:txBody>
      </p:sp>
    </p:spTree>
    <p:extLst>
      <p:ext uri="{BB962C8B-B14F-4D97-AF65-F5344CB8AC3E}">
        <p14:creationId xmlns:p14="http://schemas.microsoft.com/office/powerpoint/2010/main" val="412291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22B1D63-4156-934A-964F-D4F61214A284}"/>
              </a:ext>
            </a:extLst>
          </p:cNvPr>
          <p:cNvSpPr>
            <a:spLocks noGrp="1"/>
          </p:cNvSpPr>
          <p:nvPr>
            <p:ph type="dt" sz="half" idx="10"/>
          </p:nvPr>
        </p:nvSpPr>
        <p:spPr/>
        <p:txBody>
          <a:bodyPr/>
          <a:lstStyle>
            <a:lvl1pPr>
              <a:defRPr/>
            </a:lvl1pPr>
          </a:lstStyle>
          <a:p>
            <a:pPr>
              <a:defRPr/>
            </a:pPr>
            <a:fld id="{2E912CC7-40A1-CC4F-9949-F537101D3080}" type="datetimeFigureOut">
              <a:rPr lang="en-US"/>
              <a:pPr>
                <a:defRPr/>
              </a:pPr>
              <a:t>11/14/24</a:t>
            </a:fld>
            <a:endParaRPr lang="en-US"/>
          </a:p>
        </p:txBody>
      </p:sp>
      <p:sp>
        <p:nvSpPr>
          <p:cNvPr id="8" name="Footer Placeholder 4">
            <a:extLst>
              <a:ext uri="{FF2B5EF4-FFF2-40B4-BE49-F238E27FC236}">
                <a16:creationId xmlns:a16="http://schemas.microsoft.com/office/drawing/2014/main" id="{F6C5F952-19D4-C042-95CC-2ED3B14E80B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0570E1B-1873-A041-8BBE-FA21C7B291DC}"/>
              </a:ext>
            </a:extLst>
          </p:cNvPr>
          <p:cNvSpPr>
            <a:spLocks noGrp="1"/>
          </p:cNvSpPr>
          <p:nvPr>
            <p:ph type="sldNum" sz="quarter" idx="12"/>
          </p:nvPr>
        </p:nvSpPr>
        <p:spPr/>
        <p:txBody>
          <a:bodyPr/>
          <a:lstStyle>
            <a:lvl1pPr>
              <a:defRPr/>
            </a:lvl1pPr>
          </a:lstStyle>
          <a:p>
            <a:pPr>
              <a:defRPr/>
            </a:pPr>
            <a:fld id="{DCF40C96-9400-AC44-B937-2049FBFAF6C9}" type="slidenum">
              <a:rPr lang="en-US" altLang="en-US"/>
              <a:pPr>
                <a:defRPr/>
              </a:pPr>
              <a:t>‹#›</a:t>
            </a:fld>
            <a:endParaRPr lang="en-US" altLang="en-US"/>
          </a:p>
        </p:txBody>
      </p:sp>
    </p:spTree>
    <p:extLst>
      <p:ext uri="{BB962C8B-B14F-4D97-AF65-F5344CB8AC3E}">
        <p14:creationId xmlns:p14="http://schemas.microsoft.com/office/powerpoint/2010/main" val="210276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04A88BD-6699-DA4A-927A-933C1E73959E}"/>
              </a:ext>
            </a:extLst>
          </p:cNvPr>
          <p:cNvSpPr>
            <a:spLocks noGrp="1"/>
          </p:cNvSpPr>
          <p:nvPr>
            <p:ph type="dt" sz="half" idx="10"/>
          </p:nvPr>
        </p:nvSpPr>
        <p:spPr/>
        <p:txBody>
          <a:bodyPr/>
          <a:lstStyle>
            <a:lvl1pPr>
              <a:defRPr/>
            </a:lvl1pPr>
          </a:lstStyle>
          <a:p>
            <a:pPr>
              <a:defRPr/>
            </a:pPr>
            <a:fld id="{F4454AD6-0D7F-8A49-89B1-528EB5A345DE}" type="datetimeFigureOut">
              <a:rPr lang="en-US"/>
              <a:pPr>
                <a:defRPr/>
              </a:pPr>
              <a:t>11/14/24</a:t>
            </a:fld>
            <a:endParaRPr lang="en-US"/>
          </a:p>
        </p:txBody>
      </p:sp>
      <p:sp>
        <p:nvSpPr>
          <p:cNvPr id="4" name="Footer Placeholder 4">
            <a:extLst>
              <a:ext uri="{FF2B5EF4-FFF2-40B4-BE49-F238E27FC236}">
                <a16:creationId xmlns:a16="http://schemas.microsoft.com/office/drawing/2014/main" id="{5351DE1A-040C-BD46-9F95-CA7326BBC4D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2E8EB72-563A-CD47-A7EA-000F1E29583F}"/>
              </a:ext>
            </a:extLst>
          </p:cNvPr>
          <p:cNvSpPr>
            <a:spLocks noGrp="1"/>
          </p:cNvSpPr>
          <p:nvPr>
            <p:ph type="sldNum" sz="quarter" idx="12"/>
          </p:nvPr>
        </p:nvSpPr>
        <p:spPr/>
        <p:txBody>
          <a:bodyPr/>
          <a:lstStyle>
            <a:lvl1pPr>
              <a:defRPr/>
            </a:lvl1pPr>
          </a:lstStyle>
          <a:p>
            <a:pPr>
              <a:defRPr/>
            </a:pPr>
            <a:fld id="{05F66BE5-686F-C141-B51C-10BA23037C93}" type="slidenum">
              <a:rPr lang="en-US" altLang="en-US"/>
              <a:pPr>
                <a:defRPr/>
              </a:pPr>
              <a:t>‹#›</a:t>
            </a:fld>
            <a:endParaRPr lang="en-US" altLang="en-US"/>
          </a:p>
        </p:txBody>
      </p:sp>
    </p:spTree>
    <p:extLst>
      <p:ext uri="{BB962C8B-B14F-4D97-AF65-F5344CB8AC3E}">
        <p14:creationId xmlns:p14="http://schemas.microsoft.com/office/powerpoint/2010/main" val="63579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F3E8B7-66CA-C047-812D-68F4B12118F2}"/>
              </a:ext>
            </a:extLst>
          </p:cNvPr>
          <p:cNvSpPr>
            <a:spLocks noGrp="1"/>
          </p:cNvSpPr>
          <p:nvPr>
            <p:ph type="dt" sz="half" idx="10"/>
          </p:nvPr>
        </p:nvSpPr>
        <p:spPr/>
        <p:txBody>
          <a:bodyPr/>
          <a:lstStyle>
            <a:lvl1pPr>
              <a:defRPr/>
            </a:lvl1pPr>
          </a:lstStyle>
          <a:p>
            <a:pPr>
              <a:defRPr/>
            </a:pPr>
            <a:fld id="{4A244F17-2C87-C047-8093-2351B3BD4686}" type="datetimeFigureOut">
              <a:rPr lang="en-US"/>
              <a:pPr>
                <a:defRPr/>
              </a:pPr>
              <a:t>11/14/24</a:t>
            </a:fld>
            <a:endParaRPr lang="en-US"/>
          </a:p>
        </p:txBody>
      </p:sp>
      <p:sp>
        <p:nvSpPr>
          <p:cNvPr id="3" name="Footer Placeholder 2">
            <a:extLst>
              <a:ext uri="{FF2B5EF4-FFF2-40B4-BE49-F238E27FC236}">
                <a16:creationId xmlns:a16="http://schemas.microsoft.com/office/drawing/2014/main" id="{F16962D7-A048-0E44-9736-110ACE4B495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F0CA14D4-CCFB-EA45-8E23-4D6EC0EDDF23}"/>
              </a:ext>
            </a:extLst>
          </p:cNvPr>
          <p:cNvSpPr>
            <a:spLocks noGrp="1"/>
          </p:cNvSpPr>
          <p:nvPr>
            <p:ph type="sldNum" sz="quarter" idx="12"/>
          </p:nvPr>
        </p:nvSpPr>
        <p:spPr/>
        <p:txBody>
          <a:bodyPr/>
          <a:lstStyle>
            <a:lvl1pPr>
              <a:defRPr smtClean="0"/>
            </a:lvl1pPr>
          </a:lstStyle>
          <a:p>
            <a:pPr>
              <a:defRPr/>
            </a:pPr>
            <a:fld id="{339E78D8-5B2B-E641-AF3A-6590A6E197D8}" type="slidenum">
              <a:rPr lang="en-US" altLang="en-US"/>
              <a:pPr>
                <a:defRPr/>
              </a:pPr>
              <a:t>‹#›</a:t>
            </a:fld>
            <a:endParaRPr lang="en-US" altLang="en-US"/>
          </a:p>
        </p:txBody>
      </p:sp>
    </p:spTree>
    <p:extLst>
      <p:ext uri="{BB962C8B-B14F-4D97-AF65-F5344CB8AC3E}">
        <p14:creationId xmlns:p14="http://schemas.microsoft.com/office/powerpoint/2010/main" val="5227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8AF505-6A20-6B46-B4B4-CABE2B41D47C}"/>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D347E76-24E9-D541-B1DC-50C2C72FDEA8}"/>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76A63B29-03AB-C34D-9C35-61DF6607988C}"/>
              </a:ext>
            </a:extLst>
          </p:cNvPr>
          <p:cNvSpPr>
            <a:spLocks noGrp="1"/>
          </p:cNvSpPr>
          <p:nvPr>
            <p:ph type="dt" sz="half" idx="10"/>
          </p:nvPr>
        </p:nvSpPr>
        <p:spPr/>
        <p:txBody>
          <a:bodyPr/>
          <a:lstStyle>
            <a:lvl1pPr>
              <a:defRPr/>
            </a:lvl1pPr>
          </a:lstStyle>
          <a:p>
            <a:pPr>
              <a:defRPr/>
            </a:pPr>
            <a:fld id="{9860E298-C562-6646-954F-B8BB888DAA28}" type="datetimeFigureOut">
              <a:rPr lang="en-US"/>
              <a:pPr>
                <a:defRPr/>
              </a:pPr>
              <a:t>11/14/24</a:t>
            </a:fld>
            <a:endParaRPr lang="en-US"/>
          </a:p>
        </p:txBody>
      </p:sp>
      <p:sp>
        <p:nvSpPr>
          <p:cNvPr id="8" name="Footer Placeholder 5">
            <a:extLst>
              <a:ext uri="{FF2B5EF4-FFF2-40B4-BE49-F238E27FC236}">
                <a16:creationId xmlns:a16="http://schemas.microsoft.com/office/drawing/2014/main" id="{35C5F60E-7C3C-D44D-89CF-3AE0C34B930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1A0298BA-2944-8E46-8FF6-B6957544DFE2}"/>
              </a:ext>
            </a:extLst>
          </p:cNvPr>
          <p:cNvSpPr>
            <a:spLocks noGrp="1"/>
          </p:cNvSpPr>
          <p:nvPr>
            <p:ph type="sldNum" sz="quarter" idx="12"/>
          </p:nvPr>
        </p:nvSpPr>
        <p:spPr/>
        <p:txBody>
          <a:bodyPr/>
          <a:lstStyle>
            <a:lvl1pPr>
              <a:defRPr smtClean="0"/>
            </a:lvl1pPr>
          </a:lstStyle>
          <a:p>
            <a:pPr>
              <a:defRPr/>
            </a:pPr>
            <a:fld id="{16499867-B58D-D24A-BCC2-A6641501A58D}" type="slidenum">
              <a:rPr lang="en-US" altLang="en-US"/>
              <a:pPr>
                <a:defRPr/>
              </a:pPr>
              <a:t>‹#›</a:t>
            </a:fld>
            <a:endParaRPr lang="en-US" altLang="en-US"/>
          </a:p>
        </p:txBody>
      </p:sp>
    </p:spTree>
    <p:extLst>
      <p:ext uri="{BB962C8B-B14F-4D97-AF65-F5344CB8AC3E}">
        <p14:creationId xmlns:p14="http://schemas.microsoft.com/office/powerpoint/2010/main" val="254332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57FE98-1632-134C-88BD-EF4E20BAAD5C}"/>
              </a:ext>
            </a:extLst>
          </p:cNvPr>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88225387-3188-DA49-B904-311BE9149C78}"/>
              </a:ext>
            </a:extLst>
          </p:cNvPr>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01BA7881-74A7-1640-9AA8-218FAAEDEDD9}"/>
              </a:ext>
            </a:extLst>
          </p:cNvPr>
          <p:cNvSpPr>
            <a:spLocks noGrp="1"/>
          </p:cNvSpPr>
          <p:nvPr>
            <p:ph type="dt" sz="half" idx="10"/>
          </p:nvPr>
        </p:nvSpPr>
        <p:spPr>
          <a:xfrm>
            <a:off x="165100" y="1169988"/>
            <a:ext cx="2522538" cy="201612"/>
          </a:xfrm>
        </p:spPr>
        <p:txBody>
          <a:bodyPr/>
          <a:lstStyle>
            <a:lvl1pPr>
              <a:defRPr/>
            </a:lvl1pPr>
          </a:lstStyle>
          <a:p>
            <a:pPr>
              <a:defRPr/>
            </a:pPr>
            <a:fld id="{1F0E254D-6D0D-AF45-814D-399A7329A7FC}" type="datetimeFigureOut">
              <a:rPr lang="en-US"/>
              <a:pPr>
                <a:defRPr/>
              </a:pPr>
              <a:t>11/14/24</a:t>
            </a:fld>
            <a:endParaRPr lang="en-US"/>
          </a:p>
        </p:txBody>
      </p:sp>
      <p:sp>
        <p:nvSpPr>
          <p:cNvPr id="8" name="Footer Placeholder 5">
            <a:extLst>
              <a:ext uri="{FF2B5EF4-FFF2-40B4-BE49-F238E27FC236}">
                <a16:creationId xmlns:a16="http://schemas.microsoft.com/office/drawing/2014/main" id="{C9C087DD-F004-DA4B-8DD6-FA091AF4FDD6}"/>
              </a:ext>
            </a:extLst>
          </p:cNvPr>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a:extLst>
              <a:ext uri="{FF2B5EF4-FFF2-40B4-BE49-F238E27FC236}">
                <a16:creationId xmlns:a16="http://schemas.microsoft.com/office/drawing/2014/main" id="{8E097009-D0D2-1242-94A5-621FE7C928E5}"/>
              </a:ext>
            </a:extLst>
          </p:cNvPr>
          <p:cNvSpPr>
            <a:spLocks noGrp="1"/>
          </p:cNvSpPr>
          <p:nvPr>
            <p:ph type="sldNum" sz="quarter" idx="12"/>
          </p:nvPr>
        </p:nvSpPr>
        <p:spPr>
          <a:xfrm>
            <a:off x="8339138" y="1169988"/>
            <a:ext cx="733425" cy="201612"/>
          </a:xfrm>
        </p:spPr>
        <p:txBody>
          <a:bodyPr/>
          <a:lstStyle>
            <a:lvl1pPr>
              <a:defRPr smtClean="0"/>
            </a:lvl1pPr>
          </a:lstStyle>
          <a:p>
            <a:pPr>
              <a:defRPr/>
            </a:pPr>
            <a:fld id="{AA113266-2BF5-CA40-8F0F-871DD83D074F}" type="slidenum">
              <a:rPr lang="en-US" altLang="en-US"/>
              <a:pPr>
                <a:defRPr/>
              </a:pPr>
              <a:t>‹#›</a:t>
            </a:fld>
            <a:endParaRPr lang="en-US" altLang="en-US"/>
          </a:p>
        </p:txBody>
      </p:sp>
    </p:spTree>
    <p:extLst>
      <p:ext uri="{BB962C8B-B14F-4D97-AF65-F5344CB8AC3E}">
        <p14:creationId xmlns:p14="http://schemas.microsoft.com/office/powerpoint/2010/main" val="393919897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302DB4-796F-9340-B975-748CBFDD57A5}"/>
              </a:ext>
            </a:extLst>
          </p:cNvPr>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DEDB528F-057D-7449-9A5C-D83B20922508}"/>
              </a:ext>
            </a:extLst>
          </p:cNvPr>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a:extLst>
              <a:ext uri="{FF2B5EF4-FFF2-40B4-BE49-F238E27FC236}">
                <a16:creationId xmlns:a16="http://schemas.microsoft.com/office/drawing/2014/main" id="{6CA6B102-C6F9-7A40-9CB0-5536EFDA7A7F}"/>
              </a:ext>
            </a:extLst>
          </p:cNvPr>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a:extLst>
              <a:ext uri="{FF2B5EF4-FFF2-40B4-BE49-F238E27FC236}">
                <a16:creationId xmlns:a16="http://schemas.microsoft.com/office/drawing/2014/main" id="{C568BBDA-15CD-7948-9EB7-F5C1811DF826}"/>
              </a:ext>
            </a:extLst>
          </p:cNvPr>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17B4411-EBDD-8E42-BB0C-0CF00B1754DB}"/>
              </a:ext>
            </a:extLst>
          </p:cNvPr>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itchFamily="34" charset="0"/>
                <a:cs typeface="Arial" pitchFamily="34" charset="0"/>
              </a:defRPr>
            </a:lvl1pPr>
            <a:extLst/>
          </a:lstStyle>
          <a:p>
            <a:pPr>
              <a:defRPr/>
            </a:pPr>
            <a:fld id="{954CF523-72A3-BF4C-B380-9FE24547EF0E}" type="datetimeFigureOut">
              <a:rPr lang="en-US"/>
              <a:pPr>
                <a:defRPr/>
              </a:pPr>
              <a:t>11/14/24</a:t>
            </a:fld>
            <a:endParaRPr lang="en-US"/>
          </a:p>
        </p:txBody>
      </p:sp>
      <p:sp>
        <p:nvSpPr>
          <p:cNvPr id="5" name="Footer Placeholder 4">
            <a:extLst>
              <a:ext uri="{FF2B5EF4-FFF2-40B4-BE49-F238E27FC236}">
                <a16:creationId xmlns:a16="http://schemas.microsoft.com/office/drawing/2014/main" id="{C882BB7A-478A-A14C-A8F5-E3072B441216}"/>
              </a:ext>
            </a:extLst>
          </p:cNvPr>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itchFamily="34" charset="0"/>
                <a:cs typeface="Arial" pitchFamily="34" charset="0"/>
              </a:defRPr>
            </a:lvl1pPr>
            <a:extLst/>
          </a:lstStyle>
          <a:p>
            <a:pPr>
              <a:defRPr/>
            </a:pPr>
            <a:endParaRPr lang="en-US"/>
          </a:p>
        </p:txBody>
      </p:sp>
      <p:sp>
        <p:nvSpPr>
          <p:cNvPr id="6" name="Slide Number Placeholder 5">
            <a:extLst>
              <a:ext uri="{FF2B5EF4-FFF2-40B4-BE49-F238E27FC236}">
                <a16:creationId xmlns:a16="http://schemas.microsoft.com/office/drawing/2014/main" id="{31CC0A85-D318-8444-A7F6-E4048E557C62}"/>
              </a:ext>
            </a:extLst>
          </p:cNvPr>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rstTxWarp prst="textNoShape">
              <a:avLst/>
            </a:prstTxWarp>
          </a:bodyPr>
          <a:lstStyle>
            <a:lvl1pPr algn="r" eaLnBrk="1" hangingPunct="1">
              <a:defRPr sz="1200" smtClean="0">
                <a:solidFill>
                  <a:srgbClr val="3F3F3F"/>
                </a:solidFill>
              </a:defRPr>
            </a:lvl1pPr>
          </a:lstStyle>
          <a:p>
            <a:pPr>
              <a:defRPr/>
            </a:pPr>
            <a:fld id="{371DD928-5CC4-C941-8DB2-AD2CE37CA7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13" r:id="rId1"/>
    <p:sldLayoutId id="2147484108" r:id="rId2"/>
    <p:sldLayoutId id="2147484114" r:id="rId3"/>
    <p:sldLayoutId id="2147484109" r:id="rId4"/>
    <p:sldLayoutId id="2147484110" r:id="rId5"/>
    <p:sldLayoutId id="2147484111" r:id="rId6"/>
    <p:sldLayoutId id="2147484115" r:id="rId7"/>
    <p:sldLayoutId id="2147484116" r:id="rId8"/>
    <p:sldLayoutId id="2147484117" r:id="rId9"/>
    <p:sldLayoutId id="2147484112" r:id="rId10"/>
    <p:sldLayoutId id="2147484118" r:id="rId11"/>
  </p:sldLayoutIdLst>
  <p:txStyles>
    <p:titleStyle>
      <a:lvl1pPr algn="l" rtl="0" eaLnBrk="0" fontAlgn="base" hangingPunct="0">
        <a:spcBef>
          <a:spcPct val="0"/>
        </a:spcBef>
        <a:spcAft>
          <a:spcPct val="0"/>
        </a:spcAft>
        <a:defRPr sz="4500" b="1" kern="1200">
          <a:solidFill>
            <a:srgbClr val="09B8E4"/>
          </a:solidFill>
          <a:latin typeface="+mj-lt"/>
          <a:ea typeface="+mj-ea"/>
          <a:cs typeface="+mj-cs"/>
        </a:defRPr>
      </a:lvl1pPr>
      <a:lvl2pPr algn="l" rtl="0" eaLnBrk="0" fontAlgn="base" hangingPunct="0">
        <a:spcBef>
          <a:spcPct val="0"/>
        </a:spcBef>
        <a:spcAft>
          <a:spcPct val="0"/>
        </a:spcAft>
        <a:defRPr sz="4500" b="1">
          <a:solidFill>
            <a:srgbClr val="09B8E4"/>
          </a:solidFill>
          <a:latin typeface="Corbel" pitchFamily="34" charset="0"/>
        </a:defRPr>
      </a:lvl2pPr>
      <a:lvl3pPr algn="l" rtl="0" eaLnBrk="0" fontAlgn="base" hangingPunct="0">
        <a:spcBef>
          <a:spcPct val="0"/>
        </a:spcBef>
        <a:spcAft>
          <a:spcPct val="0"/>
        </a:spcAft>
        <a:defRPr sz="4500" b="1">
          <a:solidFill>
            <a:srgbClr val="09B8E4"/>
          </a:solidFill>
          <a:latin typeface="Corbel" pitchFamily="34" charset="0"/>
        </a:defRPr>
      </a:lvl3pPr>
      <a:lvl4pPr algn="l" rtl="0" eaLnBrk="0" fontAlgn="base" hangingPunct="0">
        <a:spcBef>
          <a:spcPct val="0"/>
        </a:spcBef>
        <a:spcAft>
          <a:spcPct val="0"/>
        </a:spcAft>
        <a:defRPr sz="4500" b="1">
          <a:solidFill>
            <a:srgbClr val="09B8E4"/>
          </a:solidFill>
          <a:latin typeface="Corbel" pitchFamily="34" charset="0"/>
        </a:defRPr>
      </a:lvl4pPr>
      <a:lvl5pPr algn="l" rtl="0" eaLnBrk="0" fontAlgn="base" hangingPunct="0">
        <a:spcBef>
          <a:spcPct val="0"/>
        </a:spcBef>
        <a:spcAft>
          <a:spcPct val="0"/>
        </a:spcAft>
        <a:defRPr sz="4500" b="1">
          <a:solidFill>
            <a:srgbClr val="09B8E4"/>
          </a:solidFill>
          <a:latin typeface="Corbel" pitchFamily="34" charset="0"/>
        </a:defRPr>
      </a:lvl5pPr>
      <a:lvl6pPr marL="457200" algn="l" rtl="0" fontAlgn="base">
        <a:spcBef>
          <a:spcPct val="0"/>
        </a:spcBef>
        <a:spcAft>
          <a:spcPct val="0"/>
        </a:spcAft>
        <a:defRPr sz="4500" b="1">
          <a:solidFill>
            <a:srgbClr val="09B8E4"/>
          </a:solidFill>
          <a:latin typeface="Corbel" pitchFamily="34" charset="0"/>
        </a:defRPr>
      </a:lvl6pPr>
      <a:lvl7pPr marL="914400" algn="l" rtl="0" fontAlgn="base">
        <a:spcBef>
          <a:spcPct val="0"/>
        </a:spcBef>
        <a:spcAft>
          <a:spcPct val="0"/>
        </a:spcAft>
        <a:defRPr sz="4500" b="1">
          <a:solidFill>
            <a:srgbClr val="09B8E4"/>
          </a:solidFill>
          <a:latin typeface="Corbel" pitchFamily="34" charset="0"/>
        </a:defRPr>
      </a:lvl7pPr>
      <a:lvl8pPr marL="1371600" algn="l" rtl="0" fontAlgn="base">
        <a:spcBef>
          <a:spcPct val="0"/>
        </a:spcBef>
        <a:spcAft>
          <a:spcPct val="0"/>
        </a:spcAft>
        <a:defRPr sz="4500" b="1">
          <a:solidFill>
            <a:srgbClr val="09B8E4"/>
          </a:solidFill>
          <a:latin typeface="Corbel" pitchFamily="34" charset="0"/>
        </a:defRPr>
      </a:lvl8pPr>
      <a:lvl9pPr marL="1828800" algn="l" rtl="0" fontAlgn="base">
        <a:spcBef>
          <a:spcPct val="0"/>
        </a:spcBef>
        <a:spcAft>
          <a:spcPct val="0"/>
        </a:spcAft>
        <a:defRPr sz="4500" b="1">
          <a:solidFill>
            <a:srgbClr val="09B8E4"/>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2"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B641B"/>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39639D"/>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474B78"/>
        </a:buClr>
        <a:buFont typeface="Wingdings 3" pitchFamily="2"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hyperlink" Target="https://www.youtube.com/watch?v=0LsrkWDCvx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1CA-CC0C-8244-800C-2687BCD921AD}"/>
              </a:ext>
            </a:extLst>
          </p:cNvPr>
          <p:cNvSpPr>
            <a:spLocks noGrp="1"/>
          </p:cNvSpPr>
          <p:nvPr>
            <p:ph type="title"/>
          </p:nvPr>
        </p:nvSpPr>
        <p:spPr/>
        <p:txBody>
          <a:bodyPr/>
          <a:lstStyle/>
          <a:p>
            <a:pPr algn="ctr">
              <a:defRPr/>
            </a:pPr>
            <a:r>
              <a:rPr lang="en-US" b="0" i="1" u="sng" dirty="0"/>
              <a:t>Trial of Socrates</a:t>
            </a:r>
          </a:p>
        </p:txBody>
      </p:sp>
      <p:pic>
        <p:nvPicPr>
          <p:cNvPr id="15362" name="Content Placeholder 4" descr="A screenshot of a cell phone&#10;&#10;Description automatically generated">
            <a:extLst>
              <a:ext uri="{FF2B5EF4-FFF2-40B4-BE49-F238E27FC236}">
                <a16:creationId xmlns:a16="http://schemas.microsoft.com/office/drawing/2014/main" id="{F2DB6BEE-25EC-EB40-BDB1-1BD7BDABC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752600"/>
            <a:ext cx="6264275" cy="2608263"/>
          </a:xfrm>
        </p:spPr>
      </p:pic>
      <p:sp>
        <p:nvSpPr>
          <p:cNvPr id="15363" name="TextBox 5">
            <a:extLst>
              <a:ext uri="{FF2B5EF4-FFF2-40B4-BE49-F238E27FC236}">
                <a16:creationId xmlns:a16="http://schemas.microsoft.com/office/drawing/2014/main" id="{FFFDB713-8F95-8647-BCE0-3D5E41BC2B3C}"/>
              </a:ext>
            </a:extLst>
          </p:cNvPr>
          <p:cNvSpPr txBox="1">
            <a:spLocks noChangeArrowheads="1"/>
          </p:cNvSpPr>
          <p:nvPr/>
        </p:nvSpPr>
        <p:spPr bwMode="auto">
          <a:xfrm>
            <a:off x="2133600" y="4520621"/>
            <a:ext cx="5964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-Plato quoting Socrates, </a:t>
            </a:r>
            <a:r>
              <a:rPr lang="en-US" altLang="en-US" i="1" dirty="0"/>
              <a:t>The Trial and Death of Socrates</a:t>
            </a:r>
            <a:endParaRPr lang="en-US" altLang="en-US" dirty="0"/>
          </a:p>
        </p:txBody>
      </p:sp>
      <p:sp>
        <p:nvSpPr>
          <p:cNvPr id="9" name="TextBox 8">
            <a:extLst>
              <a:ext uri="{FF2B5EF4-FFF2-40B4-BE49-F238E27FC236}">
                <a16:creationId xmlns:a16="http://schemas.microsoft.com/office/drawing/2014/main" id="{30303372-89DC-3E46-A194-5905FB678B62}"/>
              </a:ext>
            </a:extLst>
          </p:cNvPr>
          <p:cNvSpPr txBox="1"/>
          <p:nvPr/>
        </p:nvSpPr>
        <p:spPr>
          <a:xfrm>
            <a:off x="0" y="4994392"/>
            <a:ext cx="8654933" cy="1708160"/>
          </a:xfrm>
          <a:prstGeom prst="rect">
            <a:avLst/>
          </a:prstGeom>
          <a:noFill/>
        </p:spPr>
        <p:txBody>
          <a:bodyPr wrap="none">
            <a:spAutoFit/>
          </a:bodyPr>
          <a:lstStyle/>
          <a:p>
            <a:pPr marL="342900" indent="-342900">
              <a:buFontTx/>
              <a:buAutoNum type="arabicPeriod"/>
              <a:defRPr/>
            </a:pPr>
            <a:r>
              <a:rPr lang="en-US" sz="2100" dirty="0">
                <a:latin typeface="Times New Roman" panose="02020603050405020304" pitchFamily="18" charset="0"/>
                <a:cs typeface="Times New Roman" panose="02020603050405020304" pitchFamily="18" charset="0"/>
              </a:rPr>
              <a:t>The passage reflects which following philosophical belief most accurately?</a:t>
            </a:r>
          </a:p>
          <a:p>
            <a:pPr>
              <a:defRPr/>
            </a:pPr>
            <a:r>
              <a:rPr lang="en-US" sz="2100" dirty="0">
                <a:latin typeface="Times New Roman" panose="02020603050405020304" pitchFamily="18" charset="0"/>
                <a:cs typeface="Times New Roman" panose="02020603050405020304" pitchFamily="18" charset="0"/>
              </a:rPr>
              <a:t>	A. That democracy is a dictatorship in disguise.</a:t>
            </a:r>
          </a:p>
          <a:p>
            <a:pPr>
              <a:defRPr/>
            </a:pPr>
            <a:r>
              <a:rPr lang="en-US" sz="2100" dirty="0">
                <a:latin typeface="Times New Roman" panose="02020603050405020304" pitchFamily="18" charset="0"/>
                <a:cs typeface="Times New Roman" panose="02020603050405020304" pitchFamily="18" charset="0"/>
              </a:rPr>
              <a:t>	B. That there is a heaven or a hell.</a:t>
            </a:r>
          </a:p>
          <a:p>
            <a:pPr>
              <a:defRPr/>
            </a:pPr>
            <a:r>
              <a:rPr lang="en-US" sz="2100" dirty="0">
                <a:latin typeface="Times New Roman" panose="02020603050405020304" pitchFamily="18" charset="0"/>
                <a:cs typeface="Times New Roman" panose="02020603050405020304" pitchFamily="18" charset="0"/>
              </a:rPr>
              <a:t>	C. That all men are created equal.	</a:t>
            </a:r>
          </a:p>
          <a:p>
            <a:pPr>
              <a:defRPr/>
            </a:pPr>
            <a:r>
              <a:rPr lang="en-US" sz="2100" dirty="0">
                <a:latin typeface="Times New Roman" panose="02020603050405020304" pitchFamily="18" charset="0"/>
                <a:cs typeface="Times New Roman" panose="02020603050405020304" pitchFamily="18" charset="0"/>
              </a:rPr>
              <a:t>	D. That there is a true understanding of right and wrong.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8DA7-D182-F749-B817-E5E145458D31}"/>
              </a:ext>
            </a:extLst>
          </p:cNvPr>
          <p:cNvSpPr>
            <a:spLocks noGrp="1"/>
          </p:cNvSpPr>
          <p:nvPr>
            <p:ph type="title"/>
          </p:nvPr>
        </p:nvSpPr>
        <p:spPr>
          <a:xfrm>
            <a:off x="-10632" y="602015"/>
            <a:ext cx="8229600" cy="1252728"/>
          </a:xfrm>
        </p:spPr>
        <p:txBody>
          <a:bodyPr/>
          <a:lstStyle/>
          <a:p>
            <a:pPr eaLnBrk="1" fontAlgn="auto" hangingPunct="1">
              <a:spcAft>
                <a:spcPts val="0"/>
              </a:spcAft>
              <a:defRPr/>
            </a:pPr>
            <a:r>
              <a:rPr lang="en-US" dirty="0">
                <a:solidFill>
                  <a:schemeClr val="accent1">
                    <a:satMod val="150000"/>
                  </a:schemeClr>
                </a:solidFill>
              </a:rPr>
              <a:t>Alexander’s Policies:  </a:t>
            </a:r>
          </a:p>
        </p:txBody>
      </p:sp>
      <p:sp>
        <p:nvSpPr>
          <p:cNvPr id="3" name="Content Placeholder 2">
            <a:extLst>
              <a:ext uri="{FF2B5EF4-FFF2-40B4-BE49-F238E27FC236}">
                <a16:creationId xmlns:a16="http://schemas.microsoft.com/office/drawing/2014/main" id="{25D4248D-CDBE-6948-AE7A-5508526EF8FE}"/>
              </a:ext>
            </a:extLst>
          </p:cNvPr>
          <p:cNvSpPr>
            <a:spLocks noGrp="1"/>
          </p:cNvSpPr>
          <p:nvPr>
            <p:ph idx="1"/>
          </p:nvPr>
        </p:nvSpPr>
        <p:spPr>
          <a:xfrm>
            <a:off x="28832" y="1988634"/>
            <a:ext cx="8839200" cy="4114800"/>
          </a:xfrm>
        </p:spPr>
        <p:txBody>
          <a:bodyPr rtlCol="0">
            <a:normAutofit fontScale="40000" lnSpcReduction="20000"/>
          </a:bodyPr>
          <a:lstStyle/>
          <a:p>
            <a:pPr marL="438912" indent="-320040" eaLnBrk="1" fontAlgn="auto" hangingPunct="1">
              <a:spcBef>
                <a:spcPts val="0"/>
              </a:spcBef>
              <a:spcAft>
                <a:spcPts val="0"/>
              </a:spcAft>
              <a:buFont typeface="Wingdings 2"/>
              <a:buChar char=""/>
              <a:defRPr/>
            </a:pPr>
            <a:r>
              <a:rPr lang="en-US" sz="5800" dirty="0"/>
              <a:t>Established key cities along his path of conquest that were settled by veterans of the army and served as administrative headquarters in each region  -  He named more than </a:t>
            </a:r>
            <a:r>
              <a:rPr lang="en-US" sz="5800" b="1" dirty="0"/>
              <a:t>70 cities</a:t>
            </a:r>
            <a:r>
              <a:rPr lang="en-US" sz="5800" dirty="0"/>
              <a:t> after himself—and one after his horse. </a:t>
            </a:r>
          </a:p>
          <a:p>
            <a:pPr marL="438912" indent="-320040" eaLnBrk="1" fontAlgn="auto" hangingPunct="1">
              <a:spcBef>
                <a:spcPts val="0"/>
              </a:spcBef>
              <a:spcAft>
                <a:spcPts val="0"/>
              </a:spcAft>
              <a:buFont typeface="Wingdings 2"/>
              <a:buChar char=""/>
              <a:defRPr/>
            </a:pPr>
            <a:r>
              <a:rPr lang="en-US" sz="5800" dirty="0"/>
              <a:t>Attempted to create a unified ruling class of Persians and Greeks by promoting inter-marriages between his leaders and the daughters of local nobles, as well as Greek soldiers marrying local women</a:t>
            </a:r>
          </a:p>
          <a:p>
            <a:pPr marL="438912" indent="-320040" eaLnBrk="1" fontAlgn="auto" hangingPunct="1">
              <a:spcBef>
                <a:spcPts val="0"/>
              </a:spcBef>
              <a:spcAft>
                <a:spcPts val="0"/>
              </a:spcAft>
              <a:buFont typeface="Wingdings 2"/>
              <a:buChar char=""/>
              <a:defRPr/>
            </a:pPr>
            <a:r>
              <a:rPr lang="en-US" sz="5800" dirty="0"/>
              <a:t>Continued the Persian tradition of using Satraps (local governors) to rule over conquered territories within his growing empire</a:t>
            </a:r>
          </a:p>
          <a:p>
            <a:pPr marL="438912" indent="-320040" eaLnBrk="1" fontAlgn="auto" hangingPunct="1">
              <a:spcBef>
                <a:spcPts val="0"/>
              </a:spcBef>
              <a:spcAft>
                <a:spcPts val="0"/>
              </a:spcAft>
              <a:buFont typeface="Wingdings 2"/>
              <a:buChar char=""/>
              <a:defRPr/>
            </a:pPr>
            <a:r>
              <a:rPr lang="en-US" sz="5800" dirty="0"/>
              <a:t>Alexander organized Persian ceremonial events, wore Persian clothing and and married a Persian woman.</a:t>
            </a:r>
          </a:p>
          <a:p>
            <a:pPr marL="438912" indent="-320040" eaLnBrk="1" fontAlgn="auto" hangingPunct="1">
              <a:spcBef>
                <a:spcPts val="0"/>
              </a:spcBef>
              <a:spcAft>
                <a:spcPts val="0"/>
              </a:spcAft>
              <a:buFont typeface="Wingdings 2"/>
              <a:buChar char=""/>
              <a:defRPr/>
            </a:pPr>
            <a:r>
              <a:rPr lang="en-US" sz="5800" dirty="0"/>
              <a:t>Unified his army by placing Persian, Indian, and Egyptian soldiers trained in the Greek phalanx and fighting skills in Macedonian ranks</a:t>
            </a:r>
          </a:p>
          <a:p>
            <a:pPr marL="438912" indent="-320040" eaLnBrk="1" fontAlgn="auto" hangingPunct="1">
              <a:spcBef>
                <a:spcPts val="0"/>
              </a:spcBef>
              <a:spcAft>
                <a:spcPts val="0"/>
              </a:spcAft>
              <a:buFont typeface="Wingdings 2"/>
              <a:buChar char=""/>
              <a:defRPr/>
            </a:pPr>
            <a:endParaRPr lang="en-US" dirty="0"/>
          </a:p>
          <a:p>
            <a:pPr marL="438912" indent="-320040" eaLnBrk="1" fontAlgn="auto" hangingPunct="1">
              <a:spcBef>
                <a:spcPts val="0"/>
              </a:spcBef>
              <a:spcAft>
                <a:spcPts val="0"/>
              </a:spcAft>
              <a:buFont typeface="Wingdings 2"/>
              <a:buChar char=""/>
              <a:defRPr/>
            </a:pPr>
            <a:endParaRPr lang="en-US" dirty="0"/>
          </a:p>
        </p:txBody>
      </p:sp>
      <p:sp>
        <p:nvSpPr>
          <p:cNvPr id="5" name="Rectangle 4">
            <a:extLst>
              <a:ext uri="{FF2B5EF4-FFF2-40B4-BE49-F238E27FC236}">
                <a16:creationId xmlns:a16="http://schemas.microsoft.com/office/drawing/2014/main" id="{6234D48C-07D6-6046-BD72-87F9E1130942}"/>
              </a:ext>
            </a:extLst>
          </p:cNvPr>
          <p:cNvSpPr/>
          <p:nvPr/>
        </p:nvSpPr>
        <p:spPr>
          <a:xfrm>
            <a:off x="304800" y="152400"/>
            <a:ext cx="8686800" cy="646113"/>
          </a:xfrm>
          <a:prstGeom prst="rect">
            <a:avLst/>
          </a:prstGeom>
        </p:spPr>
        <p:txBody>
          <a:bodyPr>
            <a:spAutoFit/>
          </a:bodyPr>
          <a:lstStyle/>
          <a:p>
            <a:pPr eaLnBrk="1" hangingPunct="1">
              <a:defRPr/>
            </a:pPr>
            <a:r>
              <a:rPr lang="en-US" dirty="0">
                <a:solidFill>
                  <a:schemeClr val="accent4">
                    <a:lumMod val="60000"/>
                    <a:lumOff val="40000"/>
                  </a:schemeClr>
                </a:solidFill>
                <a:latin typeface="+mj-lt"/>
              </a:rPr>
              <a:t>Aim: How is Alexander the Great an Example of Change and Continuity in Government and Culture for the Mediterranean?</a:t>
            </a:r>
          </a:p>
        </p:txBody>
      </p:sp>
      <p:sp>
        <p:nvSpPr>
          <p:cNvPr id="6" name="TextBox 5">
            <a:extLst>
              <a:ext uri="{FF2B5EF4-FFF2-40B4-BE49-F238E27FC236}">
                <a16:creationId xmlns:a16="http://schemas.microsoft.com/office/drawing/2014/main" id="{FB1653F9-99C9-214E-84DC-B42CC84BDE8A}"/>
              </a:ext>
            </a:extLst>
          </p:cNvPr>
          <p:cNvSpPr txBox="1"/>
          <p:nvPr/>
        </p:nvSpPr>
        <p:spPr>
          <a:xfrm>
            <a:off x="457200" y="5903913"/>
            <a:ext cx="8305800" cy="954087"/>
          </a:xfrm>
          <a:prstGeom prst="rect">
            <a:avLst/>
          </a:prstGeom>
          <a:noFill/>
        </p:spPr>
        <p:txBody>
          <a:bodyPr>
            <a:spAutoFit/>
          </a:bodyPr>
          <a:lstStyle/>
          <a:p>
            <a:pPr algn="ctr" eaLnBrk="1" hangingPunct="1">
              <a:defRPr/>
            </a:pPr>
            <a:r>
              <a:rPr lang="en-US" sz="2800" dirty="0">
                <a:solidFill>
                  <a:schemeClr val="accent1">
                    <a:lumMod val="75000"/>
                  </a:schemeClr>
                </a:solidFill>
                <a:latin typeface="+mj-lt"/>
              </a:rPr>
              <a:t>So what?! What is </a:t>
            </a:r>
            <a:r>
              <a:rPr lang="en-US" sz="2800" b="1" dirty="0">
                <a:solidFill>
                  <a:schemeClr val="accent1">
                    <a:lumMod val="75000"/>
                  </a:schemeClr>
                </a:solidFill>
                <a:latin typeface="+mj-lt"/>
              </a:rPr>
              <a:t>significant </a:t>
            </a:r>
            <a:r>
              <a:rPr lang="en-US" b="1" i="1" dirty="0">
                <a:solidFill>
                  <a:schemeClr val="accent1">
                    <a:lumMod val="75000"/>
                  </a:schemeClr>
                </a:solidFill>
                <a:latin typeface="+mj-lt"/>
              </a:rPr>
              <a:t>(the analysis)</a:t>
            </a:r>
            <a:r>
              <a:rPr lang="en-US" i="1" dirty="0">
                <a:solidFill>
                  <a:schemeClr val="accent1">
                    <a:lumMod val="75000"/>
                  </a:schemeClr>
                </a:solidFill>
                <a:latin typeface="+mj-lt"/>
              </a:rPr>
              <a:t> </a:t>
            </a:r>
            <a:r>
              <a:rPr lang="en-US" sz="2800" dirty="0">
                <a:solidFill>
                  <a:schemeClr val="accent1">
                    <a:lumMod val="75000"/>
                  </a:schemeClr>
                </a:solidFill>
                <a:latin typeface="+mj-lt"/>
              </a:rPr>
              <a:t>about this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DE29-F7B4-0443-B89A-DF05F56A426C}"/>
              </a:ext>
            </a:extLst>
          </p:cNvPr>
          <p:cNvSpPr>
            <a:spLocks noGrp="1"/>
          </p:cNvSpPr>
          <p:nvPr>
            <p:ph type="title"/>
          </p:nvPr>
        </p:nvSpPr>
        <p:spPr/>
        <p:txBody>
          <a:bodyPr/>
          <a:lstStyle/>
          <a:p>
            <a:pPr algn="ctr">
              <a:defRPr/>
            </a:pPr>
            <a:r>
              <a:rPr lang="en-US" b="0" i="1" u="sng" dirty="0"/>
              <a:t>Crash Course Video</a:t>
            </a:r>
          </a:p>
        </p:txBody>
      </p:sp>
      <p:sp>
        <p:nvSpPr>
          <p:cNvPr id="28674" name="Content Placeholder 2">
            <a:extLst>
              <a:ext uri="{FF2B5EF4-FFF2-40B4-BE49-F238E27FC236}">
                <a16:creationId xmlns:a16="http://schemas.microsoft.com/office/drawing/2014/main" id="{90C07346-49A6-6D4F-91E9-9455A1CDE1AD}"/>
              </a:ext>
            </a:extLst>
          </p:cNvPr>
          <p:cNvSpPr>
            <a:spLocks noGrp="1"/>
          </p:cNvSpPr>
          <p:nvPr>
            <p:ph idx="1"/>
          </p:nvPr>
        </p:nvSpPr>
        <p:spPr/>
        <p:txBody>
          <a:bodyPr/>
          <a:lstStyle/>
          <a:p>
            <a:pPr algn="ctr"/>
            <a:r>
              <a:rPr lang="en-US" altLang="en-US" dirty="0"/>
              <a:t>2:00-5:50</a:t>
            </a:r>
          </a:p>
          <a:p>
            <a:pPr algn="ctr"/>
            <a:r>
              <a:rPr lang="en-US" altLang="en-US" dirty="0">
                <a:hlinkClick r:id="rId2"/>
              </a:rPr>
              <a:t>https://www.youtube.com/watch?v=0LsrkWDCvxg</a:t>
            </a:r>
            <a:endParaRPr lang="en-US" altLang="en-US" dirty="0"/>
          </a:p>
        </p:txBody>
      </p:sp>
      <p:pic>
        <p:nvPicPr>
          <p:cNvPr id="28675" name="Picture 3">
            <a:extLst>
              <a:ext uri="{FF2B5EF4-FFF2-40B4-BE49-F238E27FC236}">
                <a16:creationId xmlns:a16="http://schemas.microsoft.com/office/drawing/2014/main" id="{8E0750AB-204A-AF41-AE36-A4D8279E1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5200"/>
            <a:ext cx="48990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7647-2B24-2C41-A81B-D5A10004A998}"/>
              </a:ext>
            </a:extLst>
          </p:cNvPr>
          <p:cNvSpPr>
            <a:spLocks noGrp="1"/>
          </p:cNvSpPr>
          <p:nvPr>
            <p:ph type="title"/>
          </p:nvPr>
        </p:nvSpPr>
        <p:spPr/>
        <p:txBody>
          <a:bodyPr/>
          <a:lstStyle/>
          <a:p>
            <a:pPr algn="ctr">
              <a:defRPr/>
            </a:pPr>
            <a:r>
              <a:rPr lang="en-US" b="0" i="1" u="sng" dirty="0"/>
              <a:t>SBMC</a:t>
            </a:r>
          </a:p>
        </p:txBody>
      </p:sp>
      <p:sp>
        <p:nvSpPr>
          <p:cNvPr id="16386" name="Content Placeholder 2">
            <a:extLst>
              <a:ext uri="{FF2B5EF4-FFF2-40B4-BE49-F238E27FC236}">
                <a16:creationId xmlns:a16="http://schemas.microsoft.com/office/drawing/2014/main" id="{9D59E1D3-AD7F-8C45-A265-78AEB5890192}"/>
              </a:ext>
            </a:extLst>
          </p:cNvPr>
          <p:cNvSpPr>
            <a:spLocks noGrp="1"/>
          </p:cNvSpPr>
          <p:nvPr>
            <p:ph idx="1"/>
          </p:nvPr>
        </p:nvSpPr>
        <p:spPr/>
        <p:txBody>
          <a:bodyPr/>
          <a:lstStyle/>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2. Which of the following ideological systems is most closely related to the sentiments of the above passage?</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A. The Socratic Method</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B. Legalism</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C. Epicureanism</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D. Sophism</a:t>
            </a:r>
          </a:p>
          <a:p>
            <a:pPr marL="117475" indent="0">
              <a:buFont typeface="Wingdings 2" pitchFamily="2" charset="2"/>
              <a:buNone/>
            </a:pPr>
            <a:endParaRPr lang="en-US" altLang="en-US" sz="2300" dirty="0">
              <a:latin typeface="Times New Roman" panose="02020603050405020304" pitchFamily="18" charset="0"/>
              <a:cs typeface="Times New Roman" panose="02020603050405020304" pitchFamily="18" charset="0"/>
            </a:endParaRP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3. The last line of the passage reflects which historical truth about the Classical Greek people?</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A. That men had more political power than women in Athens.</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B. Death was a pathway for greater wisdom.</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C. Philosophy and religious beliefs were both important parts of Greek culture.</a:t>
            </a:r>
          </a:p>
          <a:p>
            <a:pPr marL="117475" indent="0">
              <a:buFont typeface="Wingdings 2" pitchFamily="2" charset="2"/>
              <a:buNone/>
            </a:pPr>
            <a:r>
              <a:rPr lang="en-US" altLang="en-US" sz="2300" dirty="0">
                <a:latin typeface="Times New Roman" panose="02020603050405020304" pitchFamily="18" charset="0"/>
                <a:cs typeface="Times New Roman" panose="02020603050405020304" pitchFamily="18" charset="0"/>
              </a:rPr>
              <a:t>D. Democracy was the most effective form of government. </a:t>
            </a:r>
          </a:p>
          <a:p>
            <a:pPr marL="117475" indent="0">
              <a:buFont typeface="Wingdings 2" pitchFamily="2"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9B22-9774-4D4F-A9CE-15F196189D30}"/>
              </a:ext>
            </a:extLst>
          </p:cNvPr>
          <p:cNvSpPr>
            <a:spLocks noGrp="1"/>
          </p:cNvSpPr>
          <p:nvPr>
            <p:ph type="ctrTitle"/>
          </p:nvPr>
        </p:nvSpPr>
        <p:spPr>
          <a:xfrm>
            <a:off x="228600" y="228600"/>
            <a:ext cx="8610600" cy="2167128"/>
          </a:xfrm>
        </p:spPr>
        <p:txBody>
          <a:bodyPr/>
          <a:lstStyle/>
          <a:p>
            <a:pPr eaLnBrk="1" fontAlgn="auto" hangingPunct="1">
              <a:spcAft>
                <a:spcPts val="0"/>
              </a:spcAft>
              <a:defRPr/>
            </a:pPr>
            <a:r>
              <a:rPr lang="en-US" sz="2800" dirty="0">
                <a:solidFill>
                  <a:schemeClr val="tx2">
                    <a:tint val="100000"/>
                    <a:satMod val="250000"/>
                  </a:schemeClr>
                </a:solidFill>
              </a:rPr>
              <a:t>Aim: How is Alexander the Great an example of change and continuity in government and culture for the Classical World?</a:t>
            </a:r>
          </a:p>
        </p:txBody>
      </p:sp>
      <p:sp>
        <p:nvSpPr>
          <p:cNvPr id="7171" name="Subtitle 2">
            <a:extLst>
              <a:ext uri="{FF2B5EF4-FFF2-40B4-BE49-F238E27FC236}">
                <a16:creationId xmlns:a16="http://schemas.microsoft.com/office/drawing/2014/main" id="{2DD46049-C080-1B4E-BDA1-D544F200EB9C}"/>
              </a:ext>
            </a:extLst>
          </p:cNvPr>
          <p:cNvSpPr>
            <a:spLocks noGrp="1"/>
          </p:cNvSpPr>
          <p:nvPr>
            <p:ph type="subTitle" idx="1"/>
          </p:nvPr>
        </p:nvSpPr>
        <p:spPr>
          <a:xfrm>
            <a:off x="152400" y="2133600"/>
            <a:ext cx="3352800" cy="2667000"/>
          </a:xfrm>
        </p:spPr>
        <p:txBody>
          <a:bodyPr rtlCol="0">
            <a:normAutofit/>
          </a:bodyPr>
          <a:lstStyle/>
          <a:p>
            <a:pPr eaLnBrk="1" fontAlgn="auto" hangingPunct="1">
              <a:spcBef>
                <a:spcPts val="0"/>
              </a:spcBef>
              <a:spcAft>
                <a:spcPts val="0"/>
              </a:spcAft>
              <a:buFont typeface="Wingdings 2"/>
              <a:buNone/>
              <a:defRPr/>
            </a:pPr>
            <a:r>
              <a:rPr lang="en-US" altLang="en-US" sz="2400" dirty="0">
                <a:solidFill>
                  <a:schemeClr val="tx2">
                    <a:lumMod val="75000"/>
                  </a:schemeClr>
                </a:solidFill>
              </a:rPr>
              <a:t>Do Now: Please consider  the following question as it relates to your understanding of history from a “World Perspective”: </a:t>
            </a:r>
          </a:p>
        </p:txBody>
      </p:sp>
      <p:sp>
        <p:nvSpPr>
          <p:cNvPr id="4" name="Text Placeholder 3">
            <a:extLst>
              <a:ext uri="{FF2B5EF4-FFF2-40B4-BE49-F238E27FC236}">
                <a16:creationId xmlns:a16="http://schemas.microsoft.com/office/drawing/2014/main" id="{ED27B162-5608-364A-B027-7DAE12F86ED6}"/>
              </a:ext>
            </a:extLst>
          </p:cNvPr>
          <p:cNvSpPr txBox="1">
            <a:spLocks/>
          </p:cNvSpPr>
          <p:nvPr/>
        </p:nvSpPr>
        <p:spPr>
          <a:xfrm>
            <a:off x="76200" y="4883150"/>
            <a:ext cx="4495800" cy="1981200"/>
          </a:xfrm>
          <a:prstGeom prst="rect">
            <a:avLst/>
          </a:prstGeom>
        </p:spPr>
        <p:txBody>
          <a:bodyPr>
            <a:normAutofit fontScale="85000" lnSpcReduction="20000"/>
          </a:bodyPr>
          <a:lstStyle/>
          <a:p>
            <a:pPr marL="319088" indent="-319088" eaLnBrk="1" fontAlgn="auto" hangingPunct="1">
              <a:spcBef>
                <a:spcPct val="20000"/>
              </a:spcBef>
              <a:spcAft>
                <a:spcPts val="0"/>
              </a:spcAft>
              <a:buClr>
                <a:schemeClr val="accent1"/>
              </a:buClr>
              <a:buSzPct val="70000"/>
              <a:defRPr/>
            </a:pPr>
            <a:endParaRPr lang="en-US" sz="3400" dirty="0">
              <a:latin typeface="+mn-lt"/>
              <a:cs typeface="+mn-cs"/>
            </a:endParaRPr>
          </a:p>
          <a:p>
            <a:pPr marL="319088" indent="-319088" eaLnBrk="1" fontAlgn="auto" hangingPunct="1">
              <a:spcBef>
                <a:spcPct val="20000"/>
              </a:spcBef>
              <a:spcAft>
                <a:spcPts val="0"/>
              </a:spcAft>
              <a:buClr>
                <a:schemeClr val="accent1"/>
              </a:buClr>
              <a:buSzPct val="70000"/>
              <a:defRPr/>
            </a:pPr>
            <a:r>
              <a:rPr lang="en-US" sz="4000" dirty="0">
                <a:latin typeface="+mn-lt"/>
                <a:cs typeface="+mn-cs"/>
              </a:rPr>
              <a:t>Does history make leaders or do leaders make history ?  </a:t>
            </a:r>
            <a:endParaRPr lang="en-US" sz="2800" b="1" dirty="0">
              <a:latin typeface="+mn-lt"/>
              <a:cs typeface="+mn-cs"/>
            </a:endParaRPr>
          </a:p>
          <a:p>
            <a:pPr marL="319088" indent="-319088" eaLnBrk="1" fontAlgn="auto" hangingPunct="1">
              <a:spcBef>
                <a:spcPct val="20000"/>
              </a:spcBef>
              <a:spcAft>
                <a:spcPts val="0"/>
              </a:spcAft>
              <a:buClr>
                <a:schemeClr val="accent1"/>
              </a:buClr>
              <a:buSzPct val="70000"/>
              <a:buFont typeface="Wingdings 2" pitchFamily="18" charset="2"/>
              <a:buChar char=""/>
              <a:defRPr/>
            </a:pPr>
            <a:endParaRPr lang="en-US" sz="2800" b="1" dirty="0">
              <a:latin typeface="+mn-lt"/>
              <a:cs typeface="+mn-cs"/>
            </a:endParaRPr>
          </a:p>
        </p:txBody>
      </p:sp>
      <p:pic>
        <p:nvPicPr>
          <p:cNvPr id="1026" name="Picture 2" descr="How Alexander the Great Conquered the Persian Empire - HISTORY">
            <a:extLst>
              <a:ext uri="{FF2B5EF4-FFF2-40B4-BE49-F238E27FC236}">
                <a16:creationId xmlns:a16="http://schemas.microsoft.com/office/drawing/2014/main" id="{CAEFBAF6-894E-2643-8A47-772927F72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790502"/>
            <a:ext cx="4038600"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4A2D-F835-FF4A-939D-D5524C3DE552}"/>
              </a:ext>
            </a:extLst>
          </p:cNvPr>
          <p:cNvSpPr>
            <a:spLocks noGrp="1"/>
          </p:cNvSpPr>
          <p:nvPr>
            <p:ph type="ctrTitle"/>
          </p:nvPr>
        </p:nvSpPr>
        <p:spPr>
          <a:xfrm>
            <a:off x="228600" y="228600"/>
            <a:ext cx="8610600" cy="2167128"/>
          </a:xfrm>
        </p:spPr>
        <p:txBody>
          <a:bodyPr/>
          <a:lstStyle/>
          <a:p>
            <a:pPr eaLnBrk="1" fontAlgn="auto" hangingPunct="1">
              <a:spcAft>
                <a:spcPts val="0"/>
              </a:spcAft>
              <a:defRPr/>
            </a:pPr>
            <a:r>
              <a:rPr lang="en-US" sz="2000" dirty="0">
                <a:solidFill>
                  <a:schemeClr val="tx2">
                    <a:tint val="100000"/>
                    <a:satMod val="250000"/>
                  </a:schemeClr>
                </a:solidFill>
              </a:rPr>
              <a:t>Aim: How is Alexander the Great an Example of Change and Continuity in Government and Culture for the Mediterranean?</a:t>
            </a:r>
          </a:p>
        </p:txBody>
      </p:sp>
      <p:sp>
        <p:nvSpPr>
          <p:cNvPr id="7171" name="Subtitle 2">
            <a:extLst>
              <a:ext uri="{FF2B5EF4-FFF2-40B4-BE49-F238E27FC236}">
                <a16:creationId xmlns:a16="http://schemas.microsoft.com/office/drawing/2014/main" id="{24E26C97-4808-9C43-BA5D-E5C60912D562}"/>
              </a:ext>
            </a:extLst>
          </p:cNvPr>
          <p:cNvSpPr>
            <a:spLocks noGrp="1"/>
          </p:cNvSpPr>
          <p:nvPr>
            <p:ph type="subTitle" idx="1"/>
          </p:nvPr>
        </p:nvSpPr>
        <p:spPr>
          <a:xfrm>
            <a:off x="152400" y="762000"/>
            <a:ext cx="8763000" cy="2057400"/>
          </a:xfrm>
        </p:spPr>
        <p:txBody>
          <a:bodyPr rtlCol="0">
            <a:normAutofit/>
          </a:bodyPr>
          <a:lstStyle/>
          <a:p>
            <a:pPr algn="ctr" eaLnBrk="1" fontAlgn="auto" hangingPunct="1">
              <a:spcBef>
                <a:spcPts val="0"/>
              </a:spcBef>
              <a:spcAft>
                <a:spcPts val="0"/>
              </a:spcAft>
              <a:buFont typeface="Wingdings 2"/>
              <a:buNone/>
              <a:defRPr/>
            </a:pPr>
            <a:r>
              <a:rPr lang="en-US" altLang="en-US" sz="2400" b="1" u="sng" dirty="0">
                <a:solidFill>
                  <a:schemeClr val="accent4">
                    <a:lumMod val="60000"/>
                    <a:lumOff val="40000"/>
                  </a:schemeClr>
                </a:solidFill>
              </a:rPr>
              <a:t>Global Context</a:t>
            </a:r>
          </a:p>
          <a:p>
            <a:pPr eaLnBrk="1" fontAlgn="auto" hangingPunct="1">
              <a:spcBef>
                <a:spcPts val="0"/>
              </a:spcBef>
              <a:spcAft>
                <a:spcPts val="0"/>
              </a:spcAft>
              <a:buFont typeface="Wingdings 2"/>
              <a:buNone/>
              <a:defRPr/>
            </a:pPr>
            <a:r>
              <a:rPr lang="en-US" dirty="0"/>
              <a:t>In the fourth century (400-301) B.C.E., military power in the lands around the Aegean Sea shifted to the kingdom of Macedonia, to the north of Greece. When Philip II became its king in 359 B.C.E., he knew that the Greek city-states were still divided due to the </a:t>
            </a:r>
            <a:r>
              <a:rPr lang="en-US" b="1" dirty="0">
                <a:solidFill>
                  <a:schemeClr val="accent4">
                    <a:lumMod val="60000"/>
                    <a:lumOff val="40000"/>
                  </a:schemeClr>
                </a:solidFill>
              </a:rPr>
              <a:t>Peloponnesian War </a:t>
            </a:r>
            <a:r>
              <a:rPr lang="en-US" dirty="0"/>
              <a:t>between Sparta and Athens, and their continued fighting among themselves had made them weak. </a:t>
            </a:r>
            <a:endParaRPr lang="en-US" altLang="en-US" sz="2800" dirty="0">
              <a:solidFill>
                <a:schemeClr val="accent4">
                  <a:lumMod val="60000"/>
                  <a:lumOff val="40000"/>
                </a:schemeClr>
              </a:solidFill>
            </a:endParaRPr>
          </a:p>
        </p:txBody>
      </p:sp>
      <p:sp>
        <p:nvSpPr>
          <p:cNvPr id="8" name="Rectangle 7">
            <a:extLst>
              <a:ext uri="{FF2B5EF4-FFF2-40B4-BE49-F238E27FC236}">
                <a16:creationId xmlns:a16="http://schemas.microsoft.com/office/drawing/2014/main" id="{F2CE45AA-4E42-2742-ADE9-209B13068BBB}"/>
              </a:ext>
            </a:extLst>
          </p:cNvPr>
          <p:cNvSpPr/>
          <p:nvPr/>
        </p:nvSpPr>
        <p:spPr>
          <a:xfrm>
            <a:off x="0" y="3048000"/>
            <a:ext cx="5486400" cy="2400300"/>
          </a:xfrm>
          <a:prstGeom prst="rect">
            <a:avLst/>
          </a:prstGeom>
        </p:spPr>
        <p:txBody>
          <a:bodyPr>
            <a:spAutoFit/>
          </a:bodyPr>
          <a:lstStyle/>
          <a:p>
            <a:pPr eaLnBrk="1" hangingPunct="1">
              <a:defRPr/>
            </a:pPr>
            <a:r>
              <a:rPr lang="en-US" dirty="0">
                <a:latin typeface="+mj-lt"/>
              </a:rPr>
              <a:t>Philip’s armies easily defeated Athens and Thebes in 338 B.C.E. All of the Greek states except Sparta were finally united, but under the control of </a:t>
            </a:r>
            <a:r>
              <a:rPr lang="en-US" b="1" dirty="0">
                <a:solidFill>
                  <a:schemeClr val="accent4">
                    <a:lumMod val="60000"/>
                    <a:lumOff val="40000"/>
                  </a:schemeClr>
                </a:solidFill>
                <a:latin typeface="+mj-lt"/>
              </a:rPr>
              <a:t>Macedonia</a:t>
            </a:r>
            <a:r>
              <a:rPr lang="en-US" dirty="0">
                <a:latin typeface="+mj-lt"/>
              </a:rPr>
              <a:t>.  Philip II had brought all the Greek city-states under his control.  His son, Alexander the Great, went on to conquer most of the Mediterranean world – including Persia and Egypt.  </a:t>
            </a:r>
          </a:p>
          <a:p>
            <a:pPr eaLnBrk="1" hangingPunct="1">
              <a:defRPr/>
            </a:pPr>
            <a:r>
              <a:rPr lang="en-US" altLang="en-US" sz="2400" dirty="0">
                <a:solidFill>
                  <a:schemeClr val="accent4">
                    <a:lumMod val="60000"/>
                    <a:lumOff val="40000"/>
                  </a:schemeClr>
                </a:solidFill>
                <a:latin typeface="+mj-lt"/>
              </a:rPr>
              <a:t> </a:t>
            </a:r>
          </a:p>
        </p:txBody>
      </p:sp>
      <p:pic>
        <p:nvPicPr>
          <p:cNvPr id="19460" name="Picture 4" descr="http://www.swartzentrover.com/cotor/bible/timelines/greece/AFTER_PHILIP.gif">
            <a:extLst>
              <a:ext uri="{FF2B5EF4-FFF2-40B4-BE49-F238E27FC236}">
                <a16:creationId xmlns:a16="http://schemas.microsoft.com/office/drawing/2014/main" id="{DC96B760-29CE-0146-AB46-E48E00285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015"/>
          <a:stretch>
            <a:fillRect/>
          </a:stretch>
        </p:blipFill>
        <p:spPr bwMode="auto">
          <a:xfrm>
            <a:off x="5499100" y="3048000"/>
            <a:ext cx="35036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84AD6B4-91FF-C147-9177-75219960AE9E}"/>
              </a:ext>
            </a:extLst>
          </p:cNvPr>
          <p:cNvSpPr txBox="1"/>
          <p:nvPr/>
        </p:nvSpPr>
        <p:spPr>
          <a:xfrm>
            <a:off x="152400" y="5257800"/>
            <a:ext cx="5029200" cy="1200150"/>
          </a:xfrm>
          <a:prstGeom prst="rect">
            <a:avLst/>
          </a:prstGeom>
          <a:noFill/>
        </p:spPr>
        <p:txBody>
          <a:bodyPr>
            <a:spAutoFit/>
          </a:bodyPr>
          <a:lstStyle/>
          <a:p>
            <a:pPr eaLnBrk="1" hangingPunct="1">
              <a:defRPr/>
            </a:pPr>
            <a:r>
              <a:rPr lang="en-US" sz="2400" dirty="0">
                <a:latin typeface="+mj-lt"/>
              </a:rPr>
              <a:t>How is this a </a:t>
            </a:r>
            <a:r>
              <a:rPr lang="en-US" sz="2400" b="1" i="1" dirty="0">
                <a:latin typeface="+mj-lt"/>
              </a:rPr>
              <a:t>discontinuity</a:t>
            </a:r>
            <a:r>
              <a:rPr lang="en-US" sz="2400" dirty="0">
                <a:latin typeface="+mj-lt"/>
              </a:rPr>
              <a:t> in the political leadership of Ancient Greece? </a:t>
            </a:r>
          </a:p>
          <a:p>
            <a:pPr eaLnBrk="1" hangingPunct="1">
              <a:defRPr/>
            </a:pPr>
            <a:endParaRPr lang="en-US" sz="24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19D5-C116-E347-B3F1-ED5CE61B61A5}"/>
              </a:ext>
            </a:extLst>
          </p:cNvPr>
          <p:cNvSpPr>
            <a:spLocks noGrp="1"/>
          </p:cNvSpPr>
          <p:nvPr>
            <p:ph type="title"/>
          </p:nvPr>
        </p:nvSpPr>
        <p:spPr>
          <a:xfrm>
            <a:off x="152400" y="2667000"/>
            <a:ext cx="2895600" cy="1905000"/>
          </a:xfrm>
        </p:spPr>
        <p:txBody>
          <a:bodyPr>
            <a:noAutofit/>
          </a:bodyPr>
          <a:lstStyle/>
          <a:p>
            <a:pPr eaLnBrk="1" fontAlgn="auto" hangingPunct="1">
              <a:spcAft>
                <a:spcPts val="0"/>
              </a:spcAft>
              <a:defRPr/>
            </a:pPr>
            <a:r>
              <a:rPr lang="en-US" sz="1800" u="sng" dirty="0">
                <a:solidFill>
                  <a:srgbClr val="FF0000"/>
                </a:solidFill>
              </a:rPr>
              <a:t>Pair/Share</a:t>
            </a:r>
            <a:br>
              <a:rPr lang="en-US" sz="1800" dirty="0">
                <a:solidFill>
                  <a:schemeClr val="tx2">
                    <a:tint val="100000"/>
                    <a:satMod val="250000"/>
                  </a:schemeClr>
                </a:solidFill>
              </a:rPr>
            </a:br>
            <a:br>
              <a:rPr lang="en-US" sz="1800" dirty="0">
                <a:solidFill>
                  <a:schemeClr val="tx2">
                    <a:tint val="100000"/>
                    <a:satMod val="250000"/>
                  </a:schemeClr>
                </a:solidFill>
              </a:rPr>
            </a:br>
            <a:br>
              <a:rPr lang="en-US" sz="1800" dirty="0">
                <a:solidFill>
                  <a:schemeClr val="tx2">
                    <a:tint val="100000"/>
                    <a:satMod val="250000"/>
                  </a:schemeClr>
                </a:solidFill>
              </a:rPr>
            </a:br>
            <a:r>
              <a:rPr lang="en-US" sz="1800" dirty="0">
                <a:solidFill>
                  <a:schemeClr val="tx2">
                    <a:tint val="100000"/>
                    <a:satMod val="250000"/>
                  </a:schemeClr>
                </a:solidFill>
              </a:rPr>
              <a:t>Who was Aristotle?</a:t>
            </a:r>
            <a:br>
              <a:rPr lang="en-US" sz="1800" dirty="0">
                <a:solidFill>
                  <a:schemeClr val="tx2">
                    <a:tint val="100000"/>
                    <a:satMod val="250000"/>
                  </a:schemeClr>
                </a:solidFill>
              </a:rPr>
            </a:br>
            <a:r>
              <a:rPr lang="en-US" sz="1800" dirty="0">
                <a:solidFill>
                  <a:schemeClr val="tx2">
                    <a:tint val="100000"/>
                    <a:satMod val="250000"/>
                  </a:schemeClr>
                </a:solidFill>
              </a:rPr>
              <a:t>Like Socrates, Aristotle emphasized that every aspect of existence should be subject to study and analysis. Things happened because of rational laws, not because of all powerful deities.</a:t>
            </a:r>
            <a:br>
              <a:rPr lang="en-US" sz="1800" dirty="0">
                <a:solidFill>
                  <a:schemeClr val="tx2">
                    <a:tint val="100000"/>
                    <a:satMod val="250000"/>
                  </a:schemeClr>
                </a:solidFill>
              </a:rPr>
            </a:br>
            <a:br>
              <a:rPr lang="en-US" sz="1800" dirty="0">
                <a:solidFill>
                  <a:schemeClr val="tx2">
                    <a:tint val="100000"/>
                    <a:satMod val="250000"/>
                  </a:schemeClr>
                </a:solidFill>
              </a:rPr>
            </a:br>
            <a:br>
              <a:rPr lang="en-US" sz="1800" dirty="0">
                <a:solidFill>
                  <a:schemeClr val="tx2">
                    <a:tint val="100000"/>
                    <a:satMod val="250000"/>
                  </a:schemeClr>
                </a:solidFill>
              </a:rPr>
            </a:br>
            <a:r>
              <a:rPr lang="en-US" sz="1800" dirty="0">
                <a:solidFill>
                  <a:schemeClr val="tx2">
                    <a:tint val="100000"/>
                    <a:satMod val="250000"/>
                  </a:schemeClr>
                </a:solidFill>
              </a:rPr>
              <a:t>Based on our knowledge of Aristotle, how will  his philosophies be reflected in the expansion and rule of Alexander the Great? </a:t>
            </a:r>
          </a:p>
        </p:txBody>
      </p:sp>
      <p:pic>
        <p:nvPicPr>
          <p:cNvPr id="21506" name="Picture 5" descr="Alexander the Great - With his Teacher Aristotle">
            <a:extLst>
              <a:ext uri="{FF2B5EF4-FFF2-40B4-BE49-F238E27FC236}">
                <a16:creationId xmlns:a16="http://schemas.microsoft.com/office/drawing/2014/main" id="{90FEB67B-0E3D-F947-9A69-B2615B8F7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76400"/>
            <a:ext cx="58039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1B9569D-349C-6646-9DEF-2FDD3C974C11}"/>
              </a:ext>
            </a:extLst>
          </p:cNvPr>
          <p:cNvSpPr txBox="1"/>
          <p:nvPr/>
        </p:nvSpPr>
        <p:spPr>
          <a:xfrm>
            <a:off x="3810000" y="6324600"/>
            <a:ext cx="4876800" cy="369888"/>
          </a:xfrm>
          <a:prstGeom prst="rect">
            <a:avLst/>
          </a:prstGeom>
          <a:noFill/>
        </p:spPr>
        <p:txBody>
          <a:bodyPr>
            <a:spAutoFit/>
          </a:bodyPr>
          <a:lstStyle/>
          <a:p>
            <a:pPr algn="ctr" eaLnBrk="1" hangingPunct="1">
              <a:defRPr/>
            </a:pPr>
            <a:r>
              <a:rPr lang="en-US" i="1" dirty="0">
                <a:solidFill>
                  <a:schemeClr val="accent4">
                    <a:lumMod val="60000"/>
                    <a:lumOff val="40000"/>
                  </a:schemeClr>
                </a:solidFill>
                <a:latin typeface="+mj-lt"/>
              </a:rPr>
              <a:t>Alexander being tutored by Aristotle </a:t>
            </a:r>
          </a:p>
        </p:txBody>
      </p:sp>
      <p:sp>
        <p:nvSpPr>
          <p:cNvPr id="5" name="Rectangle 4">
            <a:extLst>
              <a:ext uri="{FF2B5EF4-FFF2-40B4-BE49-F238E27FC236}">
                <a16:creationId xmlns:a16="http://schemas.microsoft.com/office/drawing/2014/main" id="{FA931C42-E0ED-5846-BB3C-0F90D03FD5E1}"/>
              </a:ext>
            </a:extLst>
          </p:cNvPr>
          <p:cNvSpPr/>
          <p:nvPr/>
        </p:nvSpPr>
        <p:spPr>
          <a:xfrm>
            <a:off x="304800" y="152400"/>
            <a:ext cx="8686800" cy="646113"/>
          </a:xfrm>
          <a:prstGeom prst="rect">
            <a:avLst/>
          </a:prstGeom>
        </p:spPr>
        <p:txBody>
          <a:bodyPr>
            <a:spAutoFit/>
          </a:bodyPr>
          <a:lstStyle/>
          <a:p>
            <a:pPr eaLnBrk="1" hangingPunct="1">
              <a:defRPr/>
            </a:pPr>
            <a:r>
              <a:rPr lang="en-US" dirty="0">
                <a:solidFill>
                  <a:schemeClr val="accent4">
                    <a:lumMod val="60000"/>
                    <a:lumOff val="40000"/>
                  </a:schemeClr>
                </a:solidFill>
                <a:latin typeface="+mj-lt"/>
              </a:rPr>
              <a:t>Aim: How is Alexander the Great an Example of Change and Continuity in Government and Culture for the Mediterranean?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4">
            <a:extLst>
              <a:ext uri="{FF2B5EF4-FFF2-40B4-BE49-F238E27FC236}">
                <a16:creationId xmlns:a16="http://schemas.microsoft.com/office/drawing/2014/main" id="{975C9379-D9BA-9342-8B91-B5EC86A0FA3A}"/>
              </a:ext>
            </a:extLst>
          </p:cNvPr>
          <p:cNvSpPr>
            <a:spLocks noGrp="1"/>
          </p:cNvSpPr>
          <p:nvPr>
            <p:ph type="title"/>
          </p:nvPr>
        </p:nvSpPr>
        <p:spPr>
          <a:xfrm>
            <a:off x="290384" y="533400"/>
            <a:ext cx="6759475" cy="1143000"/>
          </a:xfrm>
        </p:spPr>
        <p:txBody>
          <a:bodyPr>
            <a:noAutofit/>
          </a:bodyPr>
          <a:lstStyle/>
          <a:p>
            <a:pPr eaLnBrk="1" fontAlgn="auto" hangingPunct="1">
              <a:spcAft>
                <a:spcPts val="0"/>
              </a:spcAft>
              <a:defRPr/>
            </a:pPr>
            <a:r>
              <a:rPr lang="en-US" sz="2700" dirty="0">
                <a:solidFill>
                  <a:schemeClr val="accent4">
                    <a:lumMod val="60000"/>
                    <a:lumOff val="40000"/>
                  </a:schemeClr>
                </a:solidFill>
              </a:rPr>
              <a:t>Alexander and his horse Bucephalus </a:t>
            </a:r>
          </a:p>
        </p:txBody>
      </p:sp>
      <p:pic>
        <p:nvPicPr>
          <p:cNvPr id="23554" name="Picture 2" descr="http://img.timeinc.net/time/photoessays/2011/top10_heroic_animals/horse_alexander.jpg">
            <a:extLst>
              <a:ext uri="{FF2B5EF4-FFF2-40B4-BE49-F238E27FC236}">
                <a16:creationId xmlns:a16="http://schemas.microsoft.com/office/drawing/2014/main" id="{25DE3512-97AB-B84B-9CF3-E1DDEE8C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60534"/>
            <a:ext cx="3089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4">
            <a:extLst>
              <a:ext uri="{FF2B5EF4-FFF2-40B4-BE49-F238E27FC236}">
                <a16:creationId xmlns:a16="http://schemas.microsoft.com/office/drawing/2014/main" id="{5F77A80C-7325-C94F-8C3D-4B6502F411D3}"/>
              </a:ext>
            </a:extLst>
          </p:cNvPr>
          <p:cNvSpPr>
            <a:spLocks noChangeArrowheads="1"/>
          </p:cNvSpPr>
          <p:nvPr/>
        </p:nvSpPr>
        <p:spPr bwMode="auto">
          <a:xfrm>
            <a:off x="304800" y="762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B641B"/>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39639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474B78"/>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a:latin typeface="Arial" panose="020B0604020202020204" pitchFamily="34" charset="0"/>
              </a:rPr>
              <a:t>Aim: How did Alexander the Great help spread Greek culture?</a:t>
            </a:r>
          </a:p>
        </p:txBody>
      </p:sp>
      <p:sp>
        <p:nvSpPr>
          <p:cNvPr id="6" name="Rectangle 5">
            <a:extLst>
              <a:ext uri="{FF2B5EF4-FFF2-40B4-BE49-F238E27FC236}">
                <a16:creationId xmlns:a16="http://schemas.microsoft.com/office/drawing/2014/main" id="{89D724BD-3CAB-4D4B-B34C-F71B327D5FFF}"/>
              </a:ext>
            </a:extLst>
          </p:cNvPr>
          <p:cNvSpPr/>
          <p:nvPr/>
        </p:nvSpPr>
        <p:spPr>
          <a:xfrm>
            <a:off x="457200" y="5867400"/>
            <a:ext cx="3886200" cy="830263"/>
          </a:xfrm>
          <a:prstGeom prst="rect">
            <a:avLst/>
          </a:prstGeom>
        </p:spPr>
        <p:txBody>
          <a:bodyPr>
            <a:spAutoFit/>
          </a:bodyPr>
          <a:lstStyle/>
          <a:p>
            <a:pPr algn="ctr" eaLnBrk="1" hangingPunct="1">
              <a:defRPr/>
            </a:pPr>
            <a:r>
              <a:rPr lang="en-US" sz="2400" dirty="0">
                <a:solidFill>
                  <a:schemeClr val="accent4">
                    <a:lumMod val="60000"/>
                    <a:lumOff val="40000"/>
                  </a:schemeClr>
                </a:solidFill>
                <a:latin typeface="+mj-lt"/>
              </a:rPr>
              <a:t>A statue of Alexander  taming Bucephalus</a:t>
            </a:r>
          </a:p>
        </p:txBody>
      </p:sp>
      <p:pic>
        <p:nvPicPr>
          <p:cNvPr id="23557" name="Picture 13" descr="https://upload.wikimedia.org/wikipedia/commons/thumb/3/36/Alexander_%26_Bucephalus_by_John_Steell.JPG/1280px-Alexander_%26_Bucephalus_by_John_Steell.JPG">
            <a:extLst>
              <a:ext uri="{FF2B5EF4-FFF2-40B4-BE49-F238E27FC236}">
                <a16:creationId xmlns:a16="http://schemas.microsoft.com/office/drawing/2014/main" id="{6F732E77-1816-FA49-83A5-DEDB40C24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663" r="8212"/>
          <a:stretch>
            <a:fillRect/>
          </a:stretch>
        </p:blipFill>
        <p:spPr bwMode="auto">
          <a:xfrm>
            <a:off x="4524375" y="1524000"/>
            <a:ext cx="46196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0ABF19E9-CFAF-1B4E-9E8E-58AAFED63D84}"/>
              </a:ext>
            </a:extLst>
          </p:cNvPr>
          <p:cNvSpPr txBox="1">
            <a:spLocks/>
          </p:cNvSpPr>
          <p:nvPr/>
        </p:nvSpPr>
        <p:spPr>
          <a:xfrm>
            <a:off x="228600" y="76200"/>
            <a:ext cx="8610600" cy="762000"/>
          </a:xfrm>
          <a:prstGeom prst="rect">
            <a:avLst/>
          </a:prstGeom>
        </p:spPr>
        <p:txBody>
          <a:bodyPr rIns="45720" anchor="ctr">
            <a:normAutofit/>
            <a:scene3d>
              <a:camera prst="orthographicFront"/>
              <a:lightRig rig="threePt" dir="t">
                <a:rot lat="0" lon="0" rev="4800000"/>
              </a:lightRig>
            </a:scene3d>
            <a:sp3d prstMaterial="matte">
              <a:bevelT w="50800" h="10160"/>
            </a:sp3d>
          </a:bodyPr>
          <a:lstStyle/>
          <a:p>
            <a:pPr eaLnBrk="1" fontAlgn="auto" hangingPunct="1">
              <a:spcAft>
                <a:spcPts val="0"/>
              </a:spcAft>
              <a:defRPr/>
            </a:pPr>
            <a:r>
              <a:rPr lang="en-US" sz="2000" dirty="0">
                <a:solidFill>
                  <a:schemeClr val="accent4">
                    <a:lumMod val="60000"/>
                    <a:lumOff val="40000"/>
                  </a:schemeClr>
                </a:solidFill>
                <a:latin typeface="+mj-lt"/>
              </a:rPr>
              <a:t>Aim: How is Alexander the Great an Example of Change and Continuity in Government and Culture for the Mediterranean?</a:t>
            </a:r>
            <a:endParaRPr lang="en-US" sz="2000" b="1" dirty="0">
              <a:solidFill>
                <a:schemeClr val="accent4">
                  <a:lumMod val="60000"/>
                  <a:lumOff val="40000"/>
                </a:schemeClr>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4" descr="http://static.guim.co.uk/sys-images/Guardian/Pix/pictures/2011/2/2/1296677371819/Alexander-the-Great-fight-007.jpg">
            <a:extLst>
              <a:ext uri="{FF2B5EF4-FFF2-40B4-BE49-F238E27FC236}">
                <a16:creationId xmlns:a16="http://schemas.microsoft.com/office/drawing/2014/main" id="{AC90B058-4DB7-B94C-BFE6-CAE82F395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447800"/>
            <a:ext cx="406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8" name="Picture 2" descr="http://www.livius.org/a/1/iran/alexander_mosaic.jpg">
            <a:extLst>
              <a:ext uri="{FF2B5EF4-FFF2-40B4-BE49-F238E27FC236}">
                <a16:creationId xmlns:a16="http://schemas.microsoft.com/office/drawing/2014/main" id="{EECE1146-6A5D-CE41-98E5-DEFD61849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86200"/>
            <a:ext cx="49815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4">
            <a:extLst>
              <a:ext uri="{FF2B5EF4-FFF2-40B4-BE49-F238E27FC236}">
                <a16:creationId xmlns:a16="http://schemas.microsoft.com/office/drawing/2014/main" id="{726D28C7-1ABA-CC44-9541-A05BB21E218C}"/>
              </a:ext>
            </a:extLst>
          </p:cNvPr>
          <p:cNvSpPr>
            <a:spLocks noGrp="1"/>
          </p:cNvSpPr>
          <p:nvPr>
            <p:ph type="title"/>
          </p:nvPr>
        </p:nvSpPr>
        <p:spPr>
          <a:xfrm>
            <a:off x="4572000" y="4038600"/>
            <a:ext cx="4572000" cy="685800"/>
          </a:xfrm>
        </p:spPr>
        <p:txBody>
          <a:bodyPr>
            <a:noAutofit/>
          </a:bodyPr>
          <a:lstStyle/>
          <a:p>
            <a:pPr algn="ctr" eaLnBrk="1" fontAlgn="auto" hangingPunct="1">
              <a:spcAft>
                <a:spcPts val="0"/>
              </a:spcAft>
              <a:defRPr/>
            </a:pPr>
            <a:r>
              <a:rPr lang="en-US" sz="1800" dirty="0">
                <a:solidFill>
                  <a:schemeClr val="accent6">
                    <a:lumMod val="75000"/>
                  </a:schemeClr>
                </a:solidFill>
              </a:rPr>
              <a:t>Alexander in Battle </a:t>
            </a:r>
            <a:br>
              <a:rPr lang="en-US" sz="1800" dirty="0">
                <a:solidFill>
                  <a:schemeClr val="accent6">
                    <a:lumMod val="75000"/>
                  </a:schemeClr>
                </a:solidFill>
              </a:rPr>
            </a:br>
            <a:r>
              <a:rPr lang="en-US" sz="1800" dirty="0">
                <a:solidFill>
                  <a:schemeClr val="accent6">
                    <a:lumMod val="75000"/>
                  </a:schemeClr>
                </a:solidFill>
              </a:rPr>
              <a:t>336 B.C.E.-323 B.C.E.</a:t>
            </a:r>
          </a:p>
        </p:txBody>
      </p:sp>
      <p:sp>
        <p:nvSpPr>
          <p:cNvPr id="5" name="Title 1">
            <a:extLst>
              <a:ext uri="{FF2B5EF4-FFF2-40B4-BE49-F238E27FC236}">
                <a16:creationId xmlns:a16="http://schemas.microsoft.com/office/drawing/2014/main" id="{B5F37A8E-6935-C340-8208-14B84AAA6D78}"/>
              </a:ext>
            </a:extLst>
          </p:cNvPr>
          <p:cNvSpPr txBox="1">
            <a:spLocks/>
          </p:cNvSpPr>
          <p:nvPr/>
        </p:nvSpPr>
        <p:spPr>
          <a:xfrm>
            <a:off x="152400" y="990600"/>
            <a:ext cx="8229600" cy="457200"/>
          </a:xfrm>
          <a:prstGeom prst="rect">
            <a:avLst/>
          </a:prstGeom>
        </p:spPr>
        <p:txBody>
          <a:bodyPr lIns="0" tIns="9144" rIns="0" bIns="9144" anchor="b">
            <a:normAutofit fontScale="82500" lnSpcReduction="10000"/>
          </a:bodyPr>
          <a:lstStyle/>
          <a:p>
            <a:pPr eaLnBrk="1" fontAlgn="auto" hangingPunct="1">
              <a:spcAft>
                <a:spcPts val="0"/>
              </a:spcAft>
              <a:defRPr/>
            </a:pPr>
            <a:r>
              <a:rPr lang="en-US" sz="2800" b="1" dirty="0">
                <a:ln w="500">
                  <a:solidFill>
                    <a:schemeClr val="tx2">
                      <a:shade val="20000"/>
                      <a:satMod val="350000"/>
                    </a:schemeClr>
                  </a:solidFill>
                </a:ln>
                <a:solidFill>
                  <a:srgbClr val="FFFFD2"/>
                </a:solidFill>
                <a:effectLst>
                  <a:outerShdw blurRad="30000" dist="30000" dir="2700000" algn="tl" rotWithShape="0">
                    <a:schemeClr val="bg2">
                      <a:shade val="45000"/>
                      <a:satMod val="150000"/>
                      <a:alpha val="90000"/>
                    </a:schemeClr>
                  </a:outerShdw>
                </a:effectLst>
                <a:latin typeface="+mj-lt"/>
                <a:ea typeface="+mj-ea"/>
                <a:cs typeface="+mj-cs"/>
              </a:rPr>
              <a:t>Guiding Question: How did Alexander the Great rise to power?</a:t>
            </a:r>
            <a:endParaRPr lang="en-US" sz="2800" b="1"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endParaRPr>
          </a:p>
        </p:txBody>
      </p:sp>
      <p:sp>
        <p:nvSpPr>
          <p:cNvPr id="8" name="Title 1">
            <a:extLst>
              <a:ext uri="{FF2B5EF4-FFF2-40B4-BE49-F238E27FC236}">
                <a16:creationId xmlns:a16="http://schemas.microsoft.com/office/drawing/2014/main" id="{CA8A254C-63C6-014C-A055-5443B0A9BF83}"/>
              </a:ext>
            </a:extLst>
          </p:cNvPr>
          <p:cNvSpPr txBox="1">
            <a:spLocks/>
          </p:cNvSpPr>
          <p:nvPr/>
        </p:nvSpPr>
        <p:spPr>
          <a:xfrm>
            <a:off x="228600" y="76200"/>
            <a:ext cx="8610600" cy="762000"/>
          </a:xfrm>
          <a:prstGeom prst="rect">
            <a:avLst/>
          </a:prstGeom>
        </p:spPr>
        <p:txBody>
          <a:bodyPr rIns="45720" anchor="ctr">
            <a:normAutofit/>
            <a:scene3d>
              <a:camera prst="orthographicFront"/>
              <a:lightRig rig="threePt" dir="t">
                <a:rot lat="0" lon="0" rev="4800000"/>
              </a:lightRig>
            </a:scene3d>
            <a:sp3d prstMaterial="matte">
              <a:bevelT w="50800" h="10160"/>
            </a:sp3d>
          </a:bodyPr>
          <a:lstStyle/>
          <a:p>
            <a:pPr eaLnBrk="1" fontAlgn="auto" hangingPunct="1">
              <a:spcAft>
                <a:spcPts val="0"/>
              </a:spcAft>
              <a:defRPr/>
            </a:pPr>
            <a:r>
              <a:rPr lang="en-US" sz="2000" dirty="0">
                <a:solidFill>
                  <a:schemeClr val="accent4">
                    <a:lumMod val="60000"/>
                    <a:lumOff val="40000"/>
                  </a:schemeClr>
                </a:solidFill>
                <a:latin typeface="+mj-lt"/>
              </a:rPr>
              <a:t>Aim: How is Alexander the Great an Example of Change and Continuity in Government and Culture for the Mediterranean?</a:t>
            </a:r>
            <a:endParaRPr lang="en-US" sz="2000" b="1" dirty="0">
              <a:solidFill>
                <a:schemeClr val="accent4">
                  <a:lumMod val="60000"/>
                  <a:lumOff val="40000"/>
                </a:schemeClr>
              </a:solidFill>
              <a:latin typeface="+mj-lt"/>
              <a:ea typeface="+mj-ea"/>
              <a:cs typeface="+mj-cs"/>
            </a:endParaRPr>
          </a:p>
        </p:txBody>
      </p:sp>
      <p:sp>
        <p:nvSpPr>
          <p:cNvPr id="4" name="TextBox 3">
            <a:extLst>
              <a:ext uri="{FF2B5EF4-FFF2-40B4-BE49-F238E27FC236}">
                <a16:creationId xmlns:a16="http://schemas.microsoft.com/office/drawing/2014/main" id="{F83829F9-233B-D248-9DBE-50CE0A0034A3}"/>
              </a:ext>
            </a:extLst>
          </p:cNvPr>
          <p:cNvSpPr txBox="1"/>
          <p:nvPr/>
        </p:nvSpPr>
        <p:spPr>
          <a:xfrm>
            <a:off x="374650" y="1922463"/>
            <a:ext cx="4148138" cy="1477962"/>
          </a:xfrm>
          <a:prstGeom prst="rect">
            <a:avLst/>
          </a:prstGeom>
          <a:noFill/>
        </p:spPr>
        <p:txBody>
          <a:bodyPr wrap="none">
            <a:spAutoFit/>
          </a:bodyPr>
          <a:lstStyle/>
          <a:p>
            <a:pPr marL="285750" indent="-285750" eaLnBrk="1" hangingPunct="1">
              <a:buFont typeface="Arial" panose="020B0604020202020204" pitchFamily="34" charset="0"/>
              <a:buChar char="•"/>
              <a:defRPr/>
            </a:pPr>
            <a:r>
              <a:rPr lang="en-US" dirty="0"/>
              <a:t>His father </a:t>
            </a:r>
            <a:r>
              <a:rPr lang="en-US" b="1" i="1" u="sng" dirty="0"/>
              <a:t>Phillip II  </a:t>
            </a:r>
            <a:r>
              <a:rPr lang="en-US" dirty="0"/>
              <a:t>organized the </a:t>
            </a:r>
          </a:p>
          <a:p>
            <a:pPr eaLnBrk="1" hangingPunct="1">
              <a:defRPr/>
            </a:pPr>
            <a:r>
              <a:rPr lang="en-US" dirty="0"/>
              <a:t>Macedonian region into a professional </a:t>
            </a:r>
          </a:p>
          <a:p>
            <a:pPr eaLnBrk="1" hangingPunct="1">
              <a:defRPr/>
            </a:pPr>
            <a:r>
              <a:rPr lang="en-US" dirty="0"/>
              <a:t>and paid army.</a:t>
            </a:r>
          </a:p>
          <a:p>
            <a:pPr marL="285750" indent="-285750" eaLnBrk="1" hangingPunct="1">
              <a:buFont typeface="Arial" panose="020B0604020202020204" pitchFamily="34" charset="0"/>
              <a:buChar char="•"/>
              <a:defRPr/>
            </a:pPr>
            <a:r>
              <a:rPr lang="en-US" dirty="0"/>
              <a:t>Use of the </a:t>
            </a:r>
            <a:r>
              <a:rPr lang="en-US" b="1" i="1" u="sng" dirty="0"/>
              <a:t>phalanx</a:t>
            </a:r>
            <a:r>
              <a:rPr lang="en-US" dirty="0"/>
              <a:t>, pike men and</a:t>
            </a:r>
          </a:p>
          <a:p>
            <a:pPr eaLnBrk="1" hangingPunct="1">
              <a:defRPr/>
            </a:pPr>
            <a:r>
              <a:rPr lang="en-US" dirty="0"/>
              <a:t>cavalry.</a:t>
            </a:r>
          </a:p>
        </p:txBody>
      </p:sp>
      <p:sp>
        <p:nvSpPr>
          <p:cNvPr id="24583" name="TextBox 1">
            <a:extLst>
              <a:ext uri="{FF2B5EF4-FFF2-40B4-BE49-F238E27FC236}">
                <a16:creationId xmlns:a16="http://schemas.microsoft.com/office/drawing/2014/main" id="{7AE8DF19-F960-284B-BFBB-70E3D49721E1}"/>
              </a:ext>
            </a:extLst>
          </p:cNvPr>
          <p:cNvSpPr txBox="1">
            <a:spLocks noChangeArrowheads="1"/>
          </p:cNvSpPr>
          <p:nvPr/>
        </p:nvSpPr>
        <p:spPr bwMode="auto">
          <a:xfrm>
            <a:off x="5210175" y="4739014"/>
            <a:ext cx="40322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-Alexander was an extremely capable</a:t>
            </a:r>
          </a:p>
          <a:p>
            <a:r>
              <a:rPr lang="en-US" altLang="en-US" dirty="0"/>
              <a:t> military general.</a:t>
            </a:r>
          </a:p>
          <a:p>
            <a:r>
              <a:rPr lang="en-US" altLang="en-US" dirty="0"/>
              <a:t>-Most historical records indicate that</a:t>
            </a:r>
          </a:p>
          <a:p>
            <a:r>
              <a:rPr lang="en-US" altLang="en-US" dirty="0"/>
              <a:t>he may have never lost a battle.</a:t>
            </a:r>
          </a:p>
          <a:p>
            <a:r>
              <a:rPr lang="en-US" altLang="en-US" dirty="0"/>
              <a:t>-He had a great education from his </a:t>
            </a:r>
          </a:p>
          <a:p>
            <a:r>
              <a:rPr lang="en-US" altLang="en-US" dirty="0"/>
              <a:t>Father and Aristotle.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3FFE-C52F-73A9-5493-E4EE571B7DFE}"/>
              </a:ext>
            </a:extLst>
          </p:cNvPr>
          <p:cNvSpPr>
            <a:spLocks noGrp="1"/>
          </p:cNvSpPr>
          <p:nvPr>
            <p:ph type="title"/>
          </p:nvPr>
        </p:nvSpPr>
        <p:spPr/>
        <p:txBody>
          <a:bodyPr/>
          <a:lstStyle/>
          <a:p>
            <a:r>
              <a:rPr lang="en-US" dirty="0"/>
              <a:t>Alexander’s Military Success </a:t>
            </a:r>
          </a:p>
        </p:txBody>
      </p:sp>
      <p:pic>
        <p:nvPicPr>
          <p:cNvPr id="1026" name="Picture 2" descr="The Mighty Macedonian Phalanx of Alexander">
            <a:extLst>
              <a:ext uri="{FF2B5EF4-FFF2-40B4-BE49-F238E27FC236}">
                <a16:creationId xmlns:a16="http://schemas.microsoft.com/office/drawing/2014/main" id="{9B6B73E0-EF3E-01F0-0B6A-F49A793A56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48245"/>
            <a:ext cx="7633106" cy="2982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7EB7FD-D775-A7D6-C889-C80A09088CCB}"/>
              </a:ext>
            </a:extLst>
          </p:cNvPr>
          <p:cNvSpPr txBox="1"/>
          <p:nvPr/>
        </p:nvSpPr>
        <p:spPr>
          <a:xfrm>
            <a:off x="71115" y="4430323"/>
            <a:ext cx="9152021" cy="2308324"/>
          </a:xfrm>
          <a:prstGeom prst="rect">
            <a:avLst/>
          </a:prstGeom>
          <a:noFill/>
        </p:spPr>
        <p:txBody>
          <a:bodyPr wrap="square" rtlCol="0">
            <a:spAutoFit/>
          </a:bodyPr>
          <a:lstStyle/>
          <a:p>
            <a:r>
              <a:rPr lang="en-US" sz="1600" dirty="0"/>
              <a:t>Alexander was highly educated in both philosophy and warfare by his father Phillip II and Greek philosopher </a:t>
            </a:r>
            <a:r>
              <a:rPr lang="en-US" sz="1600" b="1" u="sng" dirty="0"/>
              <a:t>Aristotle</a:t>
            </a:r>
            <a:r>
              <a:rPr lang="en-US" sz="1600" dirty="0"/>
              <a:t>. Alexander excelled at coordinating different military branches—infantry, cavalry, and archers—in a way that maximized their strengths. The </a:t>
            </a:r>
            <a:r>
              <a:rPr lang="en-US" sz="1600" b="1" dirty="0"/>
              <a:t>Macedonian phalanx</a:t>
            </a:r>
            <a:r>
              <a:rPr lang="en-US" sz="1600" dirty="0"/>
              <a:t> (a tightly packed formation of soldiers with long spears called </a:t>
            </a:r>
            <a:r>
              <a:rPr lang="en-US" sz="1600" dirty="0" err="1"/>
              <a:t>sarissas</a:t>
            </a:r>
            <a:r>
              <a:rPr lang="en-US" sz="1600" dirty="0"/>
              <a:t>) was complemented by heavy cavalry (like the </a:t>
            </a:r>
            <a:r>
              <a:rPr lang="en-US" sz="1600" b="1" dirty="0"/>
              <a:t>Companion Cavalry</a:t>
            </a:r>
            <a:r>
              <a:rPr lang="en-US" sz="1600" dirty="0"/>
              <a:t>) which Alexander led personally in battle. His ability to blend these elements, and to direct them with precision on the battlefield, made him highly effective. His famous victory at the </a:t>
            </a:r>
            <a:r>
              <a:rPr lang="en-US" sz="1600" b="1" dirty="0"/>
              <a:t>Battle of Gaugamela</a:t>
            </a:r>
            <a:r>
              <a:rPr lang="en-US" sz="1600" dirty="0"/>
              <a:t> (331 BCE) against the Persian King Darius III is often cited as a textbook example of strategic brilliance, where Alexander used terrain and feigned (fake) retreats to lure the Persian forces into a vulnerable position.</a:t>
            </a:r>
          </a:p>
        </p:txBody>
      </p:sp>
    </p:spTree>
    <p:extLst>
      <p:ext uri="{BB962C8B-B14F-4D97-AF65-F5344CB8AC3E}">
        <p14:creationId xmlns:p14="http://schemas.microsoft.com/office/powerpoint/2010/main" val="205863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3515BDAA-87C2-4D40-AB28-FC83497D69A3}"/>
              </a:ext>
            </a:extLst>
          </p:cNvPr>
          <p:cNvSpPr>
            <a:spLocks noChangeArrowheads="1"/>
          </p:cNvSpPr>
          <p:nvPr/>
        </p:nvSpPr>
        <p:spPr bwMode="auto">
          <a:xfrm>
            <a:off x="228600" y="2286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itchFamily="2"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anose="020B0503020204020204" pitchFamily="34" charset="0"/>
              </a:defRPr>
            </a:lvl2pPr>
            <a:lvl3pPr marL="1143000" indent="-228600">
              <a:spcBef>
                <a:spcPct val="20000"/>
              </a:spcBef>
              <a:buClr>
                <a:srgbClr val="EB641B"/>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39639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474B78"/>
              </a:buClr>
              <a:buFont typeface="Wingdings 3" pitchFamily="2"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474B78"/>
              </a:buClr>
              <a:buFont typeface="Wingdings 3" pitchFamily="2"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a:latin typeface="Arial" panose="020B0604020202020204" pitchFamily="34" charset="0"/>
              </a:rPr>
              <a:t>Aim:</a:t>
            </a:r>
          </a:p>
        </p:txBody>
      </p:sp>
      <p:sp>
        <p:nvSpPr>
          <p:cNvPr id="6" name="Rectangle 5">
            <a:extLst>
              <a:ext uri="{FF2B5EF4-FFF2-40B4-BE49-F238E27FC236}">
                <a16:creationId xmlns:a16="http://schemas.microsoft.com/office/drawing/2014/main" id="{38E5ED1A-D0C0-C642-8ABF-8FE74CC8F7BA}"/>
              </a:ext>
            </a:extLst>
          </p:cNvPr>
          <p:cNvSpPr>
            <a:spLocks noChangeArrowheads="1"/>
          </p:cNvSpPr>
          <p:nvPr/>
        </p:nvSpPr>
        <p:spPr bwMode="auto">
          <a:xfrm>
            <a:off x="304800" y="5228272"/>
            <a:ext cx="8534400" cy="1477328"/>
          </a:xfrm>
          <a:prstGeom prst="rect">
            <a:avLst/>
          </a:prstGeom>
          <a:noFill/>
          <a:ln w="9525">
            <a:noFill/>
            <a:miter lim="800000"/>
            <a:headEnd/>
            <a:tailEnd/>
          </a:ln>
        </p:spPr>
        <p:txBody>
          <a:bodyPr>
            <a:spAutoFit/>
          </a:bodyPr>
          <a:lstStyle/>
          <a:p>
            <a:pPr eaLnBrk="1" hangingPunct="1">
              <a:defRPr/>
            </a:pPr>
            <a:r>
              <a:rPr lang="en-US" altLang="en-US" dirty="0">
                <a:solidFill>
                  <a:srgbClr val="FF0000"/>
                </a:solidFill>
                <a:latin typeface="+mj-lt"/>
              </a:rPr>
              <a:t>Turn and Talk:</a:t>
            </a:r>
          </a:p>
          <a:p>
            <a:pPr eaLnBrk="1" hangingPunct="1">
              <a:defRPr/>
            </a:pPr>
            <a:endParaRPr lang="en-US" altLang="en-US" dirty="0">
              <a:solidFill>
                <a:srgbClr val="FF0000"/>
              </a:solidFill>
              <a:latin typeface="+mj-lt"/>
            </a:endParaRPr>
          </a:p>
          <a:p>
            <a:pPr marL="285750" indent="-285750" eaLnBrk="1" hangingPunct="1">
              <a:buFont typeface="Arial" panose="020B0604020202020204" pitchFamily="34" charset="0"/>
              <a:buChar char="•"/>
              <a:defRPr/>
            </a:pPr>
            <a:r>
              <a:rPr lang="en-US" altLang="en-US" dirty="0">
                <a:latin typeface="+mj-lt"/>
              </a:rPr>
              <a:t>According to the map what “empires” did Alexander conquer?</a:t>
            </a:r>
          </a:p>
          <a:p>
            <a:pPr eaLnBrk="1" hangingPunct="1">
              <a:defRPr/>
            </a:pPr>
            <a:endParaRPr lang="en-US" altLang="en-US" dirty="0">
              <a:solidFill>
                <a:srgbClr val="FF0000"/>
              </a:solidFill>
              <a:latin typeface="+mj-lt"/>
            </a:endParaRPr>
          </a:p>
          <a:p>
            <a:pPr marL="285750" indent="-285750" eaLnBrk="1" hangingPunct="1">
              <a:buFont typeface="Arial" panose="020B0604020202020204" pitchFamily="34" charset="0"/>
              <a:buChar char="•"/>
              <a:defRPr/>
            </a:pPr>
            <a:r>
              <a:rPr lang="en-US" altLang="en-US" dirty="0">
                <a:latin typeface="+mj-lt"/>
              </a:rPr>
              <a:t>What challenges might “Alexander the Great” face upon his expansion?</a:t>
            </a:r>
          </a:p>
        </p:txBody>
      </p:sp>
      <p:sp>
        <p:nvSpPr>
          <p:cNvPr id="5" name="Rectangle 4">
            <a:extLst>
              <a:ext uri="{FF2B5EF4-FFF2-40B4-BE49-F238E27FC236}">
                <a16:creationId xmlns:a16="http://schemas.microsoft.com/office/drawing/2014/main" id="{4B9F6B3F-5B5F-354D-9A3B-D61517A0B6DC}"/>
              </a:ext>
            </a:extLst>
          </p:cNvPr>
          <p:cNvSpPr/>
          <p:nvPr/>
        </p:nvSpPr>
        <p:spPr>
          <a:xfrm>
            <a:off x="304800" y="152400"/>
            <a:ext cx="8686800" cy="646113"/>
          </a:xfrm>
          <a:prstGeom prst="rect">
            <a:avLst/>
          </a:prstGeom>
        </p:spPr>
        <p:txBody>
          <a:bodyPr>
            <a:spAutoFit/>
          </a:bodyPr>
          <a:lstStyle/>
          <a:p>
            <a:pPr eaLnBrk="1" hangingPunct="1">
              <a:defRPr/>
            </a:pPr>
            <a:r>
              <a:rPr lang="en-US" dirty="0">
                <a:solidFill>
                  <a:schemeClr val="accent4">
                    <a:lumMod val="60000"/>
                    <a:lumOff val="40000"/>
                  </a:schemeClr>
                </a:solidFill>
                <a:latin typeface="+mj-lt"/>
              </a:rPr>
              <a:t>Aim: How is Alexander the Great an Example of Change and Continuity in Government and Culture for the Mediterranean?</a:t>
            </a:r>
          </a:p>
        </p:txBody>
      </p:sp>
      <p:sp>
        <p:nvSpPr>
          <p:cNvPr id="7" name="TextBox 6">
            <a:extLst>
              <a:ext uri="{FF2B5EF4-FFF2-40B4-BE49-F238E27FC236}">
                <a16:creationId xmlns:a16="http://schemas.microsoft.com/office/drawing/2014/main" id="{2D45625F-BFDD-9C43-B460-59B171B225A4}"/>
              </a:ext>
            </a:extLst>
          </p:cNvPr>
          <p:cNvSpPr txBox="1"/>
          <p:nvPr/>
        </p:nvSpPr>
        <p:spPr>
          <a:xfrm>
            <a:off x="914400" y="798513"/>
            <a:ext cx="4953000" cy="461963"/>
          </a:xfrm>
          <a:prstGeom prst="rect">
            <a:avLst/>
          </a:prstGeom>
          <a:noFill/>
        </p:spPr>
        <p:txBody>
          <a:bodyPr>
            <a:spAutoFit/>
          </a:bodyPr>
          <a:lstStyle/>
          <a:p>
            <a:pPr eaLnBrk="1" hangingPunct="1">
              <a:defRPr/>
            </a:pPr>
            <a:r>
              <a:rPr lang="en-US" sz="2400" b="1" dirty="0">
                <a:solidFill>
                  <a:schemeClr val="accent4">
                    <a:lumMod val="60000"/>
                    <a:lumOff val="40000"/>
                  </a:schemeClr>
                </a:solidFill>
                <a:latin typeface="+mj-lt"/>
              </a:rPr>
              <a:t>Conquests of Alexander the Great </a:t>
            </a:r>
          </a:p>
        </p:txBody>
      </p:sp>
      <p:pic>
        <p:nvPicPr>
          <p:cNvPr id="1026" name="Picture 2" descr="Alexander the Great | Biography, Empire, Death, &amp; Facts | Britannica">
            <a:extLst>
              <a:ext uri="{FF2B5EF4-FFF2-40B4-BE49-F238E27FC236}">
                <a16:creationId xmlns:a16="http://schemas.microsoft.com/office/drawing/2014/main" id="{7CA93E9D-9D7F-797F-4280-7A0981FD3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3130"/>
            <a:ext cx="8686800" cy="4015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Module</Template>
  <TotalTime>9588</TotalTime>
  <Words>1057</Words>
  <Application>Microsoft Macintosh PowerPoint</Application>
  <PresentationFormat>On-screen Show (4:3)</PresentationFormat>
  <Paragraphs>74</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Corbel</vt:lpstr>
      <vt:lpstr>Times New Roman</vt:lpstr>
      <vt:lpstr>Wingdings</vt:lpstr>
      <vt:lpstr>Wingdings 2</vt:lpstr>
      <vt:lpstr>Wingdings 3</vt:lpstr>
      <vt:lpstr>Module</vt:lpstr>
      <vt:lpstr>Trial of Socrates</vt:lpstr>
      <vt:lpstr>SBMC</vt:lpstr>
      <vt:lpstr>Aim: How is Alexander the Great an example of change and continuity in government and culture for the Classical World?</vt:lpstr>
      <vt:lpstr>Aim: How is Alexander the Great an Example of Change and Continuity in Government and Culture for the Mediterranean?</vt:lpstr>
      <vt:lpstr>Pair/Share   Who was Aristotle? Like Socrates, Aristotle emphasized that every aspect of existence should be subject to study and analysis. Things happened because of rational laws, not because of all powerful deities.   Based on our knowledge of Aristotle, how will  his philosophies be reflected in the expansion and rule of Alexander the Great? </vt:lpstr>
      <vt:lpstr>Alexander and his horse Bucephalus </vt:lpstr>
      <vt:lpstr>Alexander in Battle  336 B.C.E.-323 B.C.E.</vt:lpstr>
      <vt:lpstr>Alexander’s Military Success </vt:lpstr>
      <vt:lpstr>PowerPoint Presentation</vt:lpstr>
      <vt:lpstr>Alexander’s Policies:  </vt:lpstr>
      <vt:lpstr>Crash Course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Now: What makes a great ruler?</dc:title>
  <dc:creator>Lauren Zerega</dc:creator>
  <cp:lastModifiedBy>Rerick Austen</cp:lastModifiedBy>
  <cp:revision>112</cp:revision>
  <cp:lastPrinted>2015-12-14T13:14:19Z</cp:lastPrinted>
  <dcterms:created xsi:type="dcterms:W3CDTF">2008-10-26T18:26:16Z</dcterms:created>
  <dcterms:modified xsi:type="dcterms:W3CDTF">2024-11-15T00:14:54Z</dcterms:modified>
</cp:coreProperties>
</file>