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2178" y="534503"/>
            <a:ext cx="5805515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Organization Management </a:t>
            </a:r>
            <a:r>
              <a:rPr lang="en-US" sz="1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59460" y="3616101"/>
            <a:ext cx="5805514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777502" y="3616101"/>
            <a:ext cx="4611767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526262" y="1743533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5359" y="2419042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480936" y="2974198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50" y="1149364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924889" y="207571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9495" y="167489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907800" y="1425060"/>
            <a:ext cx="11024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3234432" y="1986045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97890" y="2221396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3932" y="1633002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541465" y="1061502"/>
            <a:ext cx="3949857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984669" y="191784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F4082C7-DBC3-0E4A-B095-B93028B36A86}"/>
              </a:ext>
            </a:extLst>
          </p:cNvPr>
          <p:cNvCxnSpPr>
            <a:cxnSpLocks/>
          </p:cNvCxnSpPr>
          <p:nvPr/>
        </p:nvCxnSpPr>
        <p:spPr>
          <a:xfrm>
            <a:off x="3653490" y="5730140"/>
            <a:ext cx="13567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910371" y="5336973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6413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541465" y="4177079"/>
            <a:ext cx="392871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997150" y="503342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4573439" y="4488385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4855817" y="5931850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4725839" y="4794054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4862109" y="5108103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68681" y="54663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274588" y="16397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62550" y="114943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324862" y="15246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3000666" y="242501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77427" y="362525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797926" y="363308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301639" y="474735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5A5B4C-8864-0D4C-B02D-2934ADE31255}"/>
              </a:ext>
            </a:extLst>
          </p:cNvPr>
          <p:cNvSpPr/>
          <p:nvPr/>
        </p:nvSpPr>
        <p:spPr>
          <a:xfrm>
            <a:off x="6787416" y="536297"/>
            <a:ext cx="4601854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DF4D-4B3B-C645-A8E4-0B08248B0757}"/>
              </a:ext>
            </a:extLst>
          </p:cNvPr>
          <p:cNvSpPr/>
          <p:nvPr/>
        </p:nvSpPr>
        <p:spPr>
          <a:xfrm>
            <a:off x="8231031" y="1061503"/>
            <a:ext cx="3108791" cy="2374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CBCF9-9E40-8B4C-AC64-59AAF7B66390}"/>
              </a:ext>
            </a:extLst>
          </p:cNvPr>
          <p:cNvSpPr txBox="1"/>
          <p:nvPr/>
        </p:nvSpPr>
        <p:spPr>
          <a:xfrm>
            <a:off x="8202107" y="2853074"/>
            <a:ext cx="138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Conformance Pack Delivery Bucket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4996B0-3392-5145-A093-FF669FBBDB99}"/>
              </a:ext>
            </a:extLst>
          </p:cNvPr>
          <p:cNvSpPr/>
          <p:nvPr/>
        </p:nvSpPr>
        <p:spPr>
          <a:xfrm>
            <a:off x="6806766" y="5535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pic>
        <p:nvPicPr>
          <p:cNvPr id="66" name="Graphic 1">
            <a:extLst>
              <a:ext uri="{FF2B5EF4-FFF2-40B4-BE49-F238E27FC236}">
                <a16:creationId xmlns:a16="http://schemas.microsoft.com/office/drawing/2014/main" id="{34687A93-38E6-A04A-B579-49FA4B0B9F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2221" y="2328907"/>
            <a:ext cx="555156" cy="555156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CEBD54F-E18F-2E40-BED4-7030ACC7F2B3}"/>
              </a:ext>
            </a:extLst>
          </p:cNvPr>
          <p:cNvSpPr/>
          <p:nvPr/>
        </p:nvSpPr>
        <p:spPr>
          <a:xfrm>
            <a:off x="8601090" y="233616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310F5A-96C5-5445-A60A-2ACF3FA7C39D}"/>
              </a:ext>
            </a:extLst>
          </p:cNvPr>
          <p:cNvSpPr txBox="1"/>
          <p:nvPr/>
        </p:nvSpPr>
        <p:spPr>
          <a:xfrm>
            <a:off x="6821911" y="2221078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AB1BC67-40D5-E047-AA47-37D6CE2D4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7953" y="1632684"/>
            <a:ext cx="555156" cy="55515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15EEE7-0D83-9240-9A27-A96C980B0265}"/>
              </a:ext>
            </a:extLst>
          </p:cNvPr>
          <p:cNvCxnSpPr>
            <a:cxnSpLocks/>
          </p:cNvCxnSpPr>
          <p:nvPr/>
        </p:nvCxnSpPr>
        <p:spPr>
          <a:xfrm>
            <a:off x="7908690" y="1917531"/>
            <a:ext cx="270203" cy="3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4967566" y="1680391"/>
            <a:ext cx="132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Organizations Delegated Admin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E282941D-9C84-474C-BC1A-12EEB537A8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148" y="5434792"/>
            <a:ext cx="564304" cy="564304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273609" y="54436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41FA73-87BC-A64E-9986-C6A3B2E1738D}"/>
              </a:ext>
            </a:extLst>
          </p:cNvPr>
          <p:cNvSpPr/>
          <p:nvPr/>
        </p:nvSpPr>
        <p:spPr>
          <a:xfrm>
            <a:off x="8572115" y="4488385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EB84BD-0465-DD40-B35A-CE3586CF57BD}"/>
              </a:ext>
            </a:extLst>
          </p:cNvPr>
          <p:cNvSpPr txBox="1"/>
          <p:nvPr/>
        </p:nvSpPr>
        <p:spPr>
          <a:xfrm>
            <a:off x="8854493" y="5931850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DE7897-D1ED-FB47-926B-6CD5E355CB15}"/>
              </a:ext>
            </a:extLst>
          </p:cNvPr>
          <p:cNvSpPr/>
          <p:nvPr/>
        </p:nvSpPr>
        <p:spPr>
          <a:xfrm>
            <a:off x="8724515" y="4794054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A801BF-0E6F-0A4F-B304-F0BB23AB4ED0}"/>
              </a:ext>
            </a:extLst>
          </p:cNvPr>
          <p:cNvSpPr/>
          <p:nvPr/>
        </p:nvSpPr>
        <p:spPr>
          <a:xfrm>
            <a:off x="8860785" y="5108103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97B1A428-5268-8C4B-8E38-E8BAC8181D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58824" y="5434792"/>
            <a:ext cx="564304" cy="564304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1D6FDB20-DFA5-AD43-AD66-7C2B8E8C0AC0}"/>
              </a:ext>
            </a:extLst>
          </p:cNvPr>
          <p:cNvSpPr/>
          <p:nvPr/>
        </p:nvSpPr>
        <p:spPr>
          <a:xfrm>
            <a:off x="9272285" y="54541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0F54D3-71CD-D848-9517-D3C8841E1523}"/>
              </a:ext>
            </a:extLst>
          </p:cNvPr>
          <p:cNvSpPr txBox="1"/>
          <p:nvPr/>
        </p:nvSpPr>
        <p:spPr>
          <a:xfrm>
            <a:off x="2597349" y="5975893"/>
            <a:ext cx="14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Conformance Pack Templates Bucket</a:t>
            </a:r>
          </a:p>
        </p:txBody>
      </p:sp>
      <p:pic>
        <p:nvPicPr>
          <p:cNvPr id="82" name="Graphic 1">
            <a:extLst>
              <a:ext uri="{FF2B5EF4-FFF2-40B4-BE49-F238E27FC236}">
                <a16:creationId xmlns:a16="http://schemas.microsoft.com/office/drawing/2014/main" id="{287527FC-728F-964F-AF81-0FE5CC185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0532" y="5428188"/>
            <a:ext cx="555156" cy="555156"/>
          </a:xfrm>
          <a:prstGeom prst="rect">
            <a:avLst/>
          </a:prstGeom>
        </p:spPr>
      </p:pic>
      <p:sp>
        <p:nvSpPr>
          <p:cNvPr id="238" name="Oval 237">
            <a:extLst>
              <a:ext uri="{FF2B5EF4-FFF2-40B4-BE49-F238E27FC236}">
                <a16:creationId xmlns:a16="http://schemas.microsoft.com/office/drawing/2014/main" id="{7C47AE0D-855A-E344-B08E-CBC2DBF46AA7}"/>
              </a:ext>
            </a:extLst>
          </p:cNvPr>
          <p:cNvSpPr/>
          <p:nvPr/>
        </p:nvSpPr>
        <p:spPr>
          <a:xfrm>
            <a:off x="3033655" y="542630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1AFB9D-6B2C-1948-ABAD-C7917AE67825}"/>
              </a:ext>
            </a:extLst>
          </p:cNvPr>
          <p:cNvSpPr/>
          <p:nvPr/>
        </p:nvSpPr>
        <p:spPr>
          <a:xfrm>
            <a:off x="7341773" y="4332170"/>
            <a:ext cx="3548588" cy="22052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6E29F94C-C778-BD43-86EF-07E2133769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4888" y="4556070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FE17A11-C202-8742-BD13-FB3BFD50B121}"/>
              </a:ext>
            </a:extLst>
          </p:cNvPr>
          <p:cNvSpPr txBox="1"/>
          <p:nvPr/>
        </p:nvSpPr>
        <p:spPr>
          <a:xfrm>
            <a:off x="7492764" y="4928817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Service-Linked Role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89E8C2-CCD3-6A4B-BAFC-951E4EDBF2B3}"/>
              </a:ext>
            </a:extLst>
          </p:cNvPr>
          <p:cNvSpPr/>
          <p:nvPr/>
        </p:nvSpPr>
        <p:spPr>
          <a:xfrm>
            <a:off x="7925458" y="439809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4.1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16EAD63-FDB6-7E41-AD57-6B778FA56D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52155" y="1147482"/>
            <a:ext cx="555156" cy="555156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5352155" y="116505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9D0446-FB46-694D-974D-A264ED50F67D}"/>
              </a:ext>
            </a:extLst>
          </p:cNvPr>
          <p:cNvSpPr/>
          <p:nvPr/>
        </p:nvSpPr>
        <p:spPr>
          <a:xfrm>
            <a:off x="7203581" y="16397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CD0D8A7B-E38F-1443-B195-D09825299B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774" y="2605803"/>
            <a:ext cx="469900" cy="4699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7B68C47-5140-BB4A-A833-8CC72C1253F3}"/>
              </a:ext>
            </a:extLst>
          </p:cNvPr>
          <p:cNvSpPr txBox="1"/>
          <p:nvPr/>
        </p:nvSpPr>
        <p:spPr>
          <a:xfrm>
            <a:off x="3904650" y="2978550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Service-Linked Role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5E5D743-537E-2F4A-9EFF-69A73297FC25}"/>
              </a:ext>
            </a:extLst>
          </p:cNvPr>
          <p:cNvSpPr/>
          <p:nvPr/>
        </p:nvSpPr>
        <p:spPr>
          <a:xfrm>
            <a:off x="4337344" y="244782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FBBB0-60BF-4F46-B4B5-29594C608810}"/>
              </a:ext>
            </a:extLst>
          </p:cNvPr>
          <p:cNvSpPr/>
          <p:nvPr/>
        </p:nvSpPr>
        <p:spPr>
          <a:xfrm>
            <a:off x="9525720" y="1351158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79633-6068-F24E-9ABF-3549869255B1}"/>
              </a:ext>
            </a:extLst>
          </p:cNvPr>
          <p:cNvSpPr txBox="1"/>
          <p:nvPr/>
        </p:nvSpPr>
        <p:spPr>
          <a:xfrm>
            <a:off x="9808098" y="2794623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E02832-5367-2C4A-9E8A-43F51303B70D}"/>
              </a:ext>
            </a:extLst>
          </p:cNvPr>
          <p:cNvSpPr/>
          <p:nvPr/>
        </p:nvSpPr>
        <p:spPr>
          <a:xfrm>
            <a:off x="9678120" y="1656827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E79AC1-B9FA-3B4B-9AA0-AAA8A7100F73}"/>
              </a:ext>
            </a:extLst>
          </p:cNvPr>
          <p:cNvSpPr/>
          <p:nvPr/>
        </p:nvSpPr>
        <p:spPr>
          <a:xfrm>
            <a:off x="9814390" y="1970876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EA7FAF72-E960-7142-B02D-CE8DA45416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12429" y="2297565"/>
            <a:ext cx="564304" cy="564304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E66213B0-7AF8-E546-8B36-4FF5F4D03EE6}"/>
              </a:ext>
            </a:extLst>
          </p:cNvPr>
          <p:cNvSpPr/>
          <p:nvPr/>
        </p:nvSpPr>
        <p:spPr>
          <a:xfrm>
            <a:off x="10225890" y="230644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C25442-0B72-2645-A2E8-5E0FA5D6DD5D}"/>
              </a:ext>
            </a:extLst>
          </p:cNvPr>
          <p:cNvCxnSpPr>
            <a:cxnSpLocks/>
          </p:cNvCxnSpPr>
          <p:nvPr/>
        </p:nvCxnSpPr>
        <p:spPr>
          <a:xfrm>
            <a:off x="9272285" y="2640621"/>
            <a:ext cx="76592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91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2020-06-10T20:47:35Z</dcterms:created>
  <dcterms:modified xsi:type="dcterms:W3CDTF">2021-05-27T17:05:01Z</dcterms:modified>
</cp:coreProperties>
</file>