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0"/>
    <p:restoredTop sz="94674"/>
  </p:normalViewPr>
  <p:slideViewPr>
    <p:cSldViewPr snapToGrid="0" snapToObjects="1">
      <p:cViewPr varScale="1">
        <p:scale>
          <a:sx n="129" d="100"/>
          <a:sy n="129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EAFC-AAD0-5241-B68E-CDF32E3D0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26BBA-291A-5A4B-BFC4-46B1AB55C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32DC5-8779-9241-9ABA-BA55F875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9E30-C32C-6B41-AB01-ACF23BFA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0470F-FEC4-5A44-91B7-D4087AC1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BA66-8841-4F4D-8D31-6140EC36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0D8E0-F0AC-5A4E-B174-FF770B5D1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6F3F-DA6C-4149-8B38-9836A4C5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B2E7C-B647-824B-85FF-F0FD1BBD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0A97-FFD7-6A4F-86ED-BD5DC083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16CA5-CC8C-9C41-A7DF-98A2B3754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71BA0-87F1-D446-A10B-58E4ECE3A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130D5-1E0B-844B-9038-EB79BFE7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CDCD-BCA6-FB4D-8E04-B102513F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0964A-7966-AD48-A654-307DF792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3DB3-C5AA-204C-B6A9-BA83D04B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7758-8095-1642-8091-05006C58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FAFE-F058-D74E-B592-E8DEC640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581D8-ECEE-B645-97A2-86B94966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37D0A-83BE-1E47-94B5-767A5F69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7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F983-D4E2-124E-B005-A8F6204E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AB9F-6C14-4646-84B1-185849396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C0A20-AE6E-3349-B634-6AEBF520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A972B-99C7-7D4C-B650-F6A34084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92340-B695-1E4F-9A4A-F082F96C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2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385D-4276-0B4B-9782-D3C19F14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DB77-CE6D-2C48-A0CA-E84BDD25C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F3EA4-958C-0C44-B887-B59C94F0A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1D508-7DEE-714E-85DC-10517C02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69D0C-DBCD-A543-8D2A-5D88C602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DE7B6-64A0-2F43-AC11-147E1DDD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999F-A3EE-6E43-A5BC-82FF77EE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C5587-2241-974D-BDE3-494BEAC8C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C0EE1-8B60-F240-BE49-21CAB67A6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89D47-17A9-0146-80D5-0B4782900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C5A7B-060B-9045-A938-8C903E6FD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83BAB-6A21-5B46-9EFE-B13C983C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BD64E-D577-6D48-A517-55E2D6A1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149B5-7D63-0B40-BBAB-B99E165B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6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85B2-C7C0-6643-86F4-9D75DF2F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7D114-F79F-C046-B93C-8A994087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4D54E-7997-3244-AB62-8841324A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0B236-0092-BE4D-843B-2A3A9BB0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7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B8756-43F8-DA42-9628-FD86AD18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3E117-DAD7-744A-A130-265D2579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C726A-012F-EB4C-9F35-0CA49F09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9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9AF0-A303-534A-961A-8B5AE875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8BA7-3467-F04F-9F82-F8B0D6171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E5E96-FEAD-6B42-8F4D-3C53C5A68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21E7D-9286-E645-A7E9-3B328BF5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74625-8E31-0C40-B2C5-DD2DC9F4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4D089-43AC-044A-AC0D-D7F7B17F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5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5003-B3AF-9F4D-971D-2E877BFE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20D9E-38CD-D14C-8C11-05C41B1E5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3A8B7-9E00-3448-86BA-0E47A9027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FA328-CC41-D44F-BEC7-02585C81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F14D2-7329-DE41-A429-BACFADCF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DD3E-1CDE-DD4A-B61F-EF8AC3D0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20614-DB18-5D47-A22E-B727D75B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51E33-9B60-C348-B34F-129078AC4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B56F8-09EC-0341-BEE9-9ABB947D1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E223-1B92-604B-9DB5-409A30BBDC46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9F0C-2B3D-024A-91D9-C8F196269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E5F0-4B25-EC48-A71C-EB6EDACC0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1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8FD586-6B86-F842-B0FF-404F56439510}"/>
              </a:ext>
            </a:extLst>
          </p:cNvPr>
          <p:cNvSpPr/>
          <p:nvPr/>
        </p:nvSpPr>
        <p:spPr>
          <a:xfrm>
            <a:off x="678234" y="245353"/>
            <a:ext cx="10885251" cy="63618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8A07B9FF-EC01-3E48-BB96-7CF82C0E0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895" y="43504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BC8982-8C8A-8E47-8A86-DE9F5B69F990}"/>
              </a:ext>
            </a:extLst>
          </p:cNvPr>
          <p:cNvSpPr/>
          <p:nvPr/>
        </p:nvSpPr>
        <p:spPr>
          <a:xfrm>
            <a:off x="851889" y="3616101"/>
            <a:ext cx="5309754" cy="284965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Security Tooling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security-prod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CA9B9-40E6-E74C-B683-135675E7E7E9}"/>
              </a:ext>
            </a:extLst>
          </p:cNvPr>
          <p:cNvSpPr/>
          <p:nvPr/>
        </p:nvSpPr>
        <p:spPr>
          <a:xfrm>
            <a:off x="6351013" y="3616101"/>
            <a:ext cx="5056830" cy="284965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Security Log Archive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security-prod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F981B9-7BF8-D34F-902F-22E88CDCE2D7}"/>
              </a:ext>
            </a:extLst>
          </p:cNvPr>
          <p:cNvSpPr/>
          <p:nvPr/>
        </p:nvSpPr>
        <p:spPr>
          <a:xfrm>
            <a:off x="2177751" y="493849"/>
            <a:ext cx="8066694" cy="2985951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Organization Management </a:t>
            </a:r>
            <a:r>
              <a:rPr lang="en-US" sz="1400" dirty="0">
                <a:solidFill>
                  <a:schemeClr val="tx1"/>
                </a:solidFill>
              </a:rPr>
              <a:t>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master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DA14F2E-3838-904F-ADA0-99CFB9F5B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4464" y="1081967"/>
            <a:ext cx="555156" cy="5551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EE7A80-825A-C94E-9934-154FF3B0A1BD}"/>
              </a:ext>
            </a:extLst>
          </p:cNvPr>
          <p:cNvSpPr txBox="1"/>
          <p:nvPr/>
        </p:nvSpPr>
        <p:spPr>
          <a:xfrm>
            <a:off x="6121401" y="1657038"/>
            <a:ext cx="1644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Organization CloudTrail</a:t>
            </a:r>
          </a:p>
        </p:txBody>
      </p:sp>
      <p:pic>
        <p:nvPicPr>
          <p:cNvPr id="12" name="Graphic 1">
            <a:extLst>
              <a:ext uri="{FF2B5EF4-FFF2-40B4-BE49-F238E27FC236}">
                <a16:creationId xmlns:a16="http://schemas.microsoft.com/office/drawing/2014/main" id="{E0D38807-A8CD-1442-BF58-774081CEF0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9457" y="2351645"/>
            <a:ext cx="555156" cy="555156"/>
          </a:xfrm>
          <a:prstGeom prst="rect">
            <a:avLst/>
          </a:prstGeom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D9254A99-F246-1441-9B40-CA4F9D7B5A63}"/>
              </a:ext>
            </a:extLst>
          </p:cNvPr>
          <p:cNvSpPr txBox="1"/>
          <p:nvPr/>
        </p:nvSpPr>
        <p:spPr>
          <a:xfrm>
            <a:off x="6072417" y="2905699"/>
            <a:ext cx="1829236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Organization CloudTrail CloudWatch Log Group</a:t>
            </a:r>
          </a:p>
        </p:txBody>
      </p:sp>
      <p:pic>
        <p:nvPicPr>
          <p:cNvPr id="17" name="Graphic 1">
            <a:extLst>
              <a:ext uri="{FF2B5EF4-FFF2-40B4-BE49-F238E27FC236}">
                <a16:creationId xmlns:a16="http://schemas.microsoft.com/office/drawing/2014/main" id="{3EB00D21-253A-334D-B000-AAE8AFD0DB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99779" y="4369468"/>
            <a:ext cx="555157" cy="555157"/>
          </a:xfrm>
          <a:prstGeom prst="rect">
            <a:avLst/>
          </a:prstGeom>
        </p:spPr>
      </p:pic>
      <p:sp>
        <p:nvSpPr>
          <p:cNvPr id="18" name="TextBox 2">
            <a:extLst>
              <a:ext uri="{FF2B5EF4-FFF2-40B4-BE49-F238E27FC236}">
                <a16:creationId xmlns:a16="http://schemas.microsoft.com/office/drawing/2014/main" id="{D8DA2EBB-D4E4-A74B-8EDD-2808DDCA2CDD}"/>
              </a:ext>
            </a:extLst>
          </p:cNvPr>
          <p:cNvSpPr txBox="1"/>
          <p:nvPr/>
        </p:nvSpPr>
        <p:spPr>
          <a:xfrm>
            <a:off x="3385774" y="4974115"/>
            <a:ext cx="1545649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Organization CloudTrail KMS Key</a:t>
            </a:r>
          </a:p>
        </p:txBody>
      </p:sp>
      <p:pic>
        <p:nvPicPr>
          <p:cNvPr id="19" name="Graphic 1">
            <a:extLst>
              <a:ext uri="{FF2B5EF4-FFF2-40B4-BE49-F238E27FC236}">
                <a16:creationId xmlns:a16="http://schemas.microsoft.com/office/drawing/2014/main" id="{80E3B2E7-AA48-6F43-B2D3-3729C166DB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94763" y="4391799"/>
            <a:ext cx="555156" cy="555156"/>
          </a:xfrm>
          <a:prstGeom prst="rect">
            <a:avLst/>
          </a:prstGeom>
        </p:spPr>
      </p:pic>
      <p:sp>
        <p:nvSpPr>
          <p:cNvPr id="20" name="TextBox 2">
            <a:extLst>
              <a:ext uri="{FF2B5EF4-FFF2-40B4-BE49-F238E27FC236}">
                <a16:creationId xmlns:a16="http://schemas.microsoft.com/office/drawing/2014/main" id="{BA9343AE-0007-4846-AFCB-1AA5B97B81FC}"/>
              </a:ext>
            </a:extLst>
          </p:cNvPr>
          <p:cNvSpPr txBox="1"/>
          <p:nvPr/>
        </p:nvSpPr>
        <p:spPr>
          <a:xfrm>
            <a:off x="8416793" y="4977216"/>
            <a:ext cx="1205503" cy="64633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Organization CloudTrail Bucket</a:t>
            </a:r>
          </a:p>
        </p:txBody>
      </p:sp>
      <p:pic>
        <p:nvPicPr>
          <p:cNvPr id="21" name="Graphic 1">
            <a:extLst>
              <a:ext uri="{FF2B5EF4-FFF2-40B4-BE49-F238E27FC236}">
                <a16:creationId xmlns:a16="http://schemas.microsoft.com/office/drawing/2014/main" id="{703559DB-4760-8444-B1D3-7FA89B202D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61392" y="4391799"/>
            <a:ext cx="555156" cy="555156"/>
          </a:xfrm>
          <a:prstGeom prst="rect">
            <a:avLst/>
          </a:prstGeom>
        </p:spPr>
      </p:pic>
      <p:sp>
        <p:nvSpPr>
          <p:cNvPr id="22" name="TextBox 2">
            <a:extLst>
              <a:ext uri="{FF2B5EF4-FFF2-40B4-BE49-F238E27FC236}">
                <a16:creationId xmlns:a16="http://schemas.microsoft.com/office/drawing/2014/main" id="{5C406866-6172-144D-B168-145572BD97A3}"/>
              </a:ext>
            </a:extLst>
          </p:cNvPr>
          <p:cNvSpPr txBox="1"/>
          <p:nvPr/>
        </p:nvSpPr>
        <p:spPr>
          <a:xfrm>
            <a:off x="9767886" y="4964699"/>
            <a:ext cx="1363027" cy="64633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Organization CloudTrail Replicated Bucket</a:t>
            </a: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07FFD671-05AC-4B44-9978-EE16BC024CE5}"/>
              </a:ext>
            </a:extLst>
          </p:cNvPr>
          <p:cNvSpPr txBox="1"/>
          <p:nvPr/>
        </p:nvSpPr>
        <p:spPr>
          <a:xfrm>
            <a:off x="4266412" y="1676136"/>
            <a:ext cx="1427732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AWS Lambda</a:t>
            </a:r>
          </a:p>
        </p:txBody>
      </p:sp>
      <p:pic>
        <p:nvPicPr>
          <p:cNvPr id="25" name="Graphic 1">
            <a:extLst>
              <a:ext uri="{FF2B5EF4-FFF2-40B4-BE49-F238E27FC236}">
                <a16:creationId xmlns:a16="http://schemas.microsoft.com/office/drawing/2014/main" id="{F0ED1C47-F712-174C-A812-DF5294AB3E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5509" y="2351645"/>
            <a:ext cx="555156" cy="555156"/>
          </a:xfrm>
          <a:prstGeom prst="rect">
            <a:avLst/>
          </a:prstGeom>
        </p:spPr>
      </p:pic>
      <p:sp>
        <p:nvSpPr>
          <p:cNvPr id="26" name="TextBox 2">
            <a:extLst>
              <a:ext uri="{FF2B5EF4-FFF2-40B4-BE49-F238E27FC236}">
                <a16:creationId xmlns:a16="http://schemas.microsoft.com/office/drawing/2014/main" id="{00C34D1D-DBB2-C142-B3FF-DB72016190FD}"/>
              </a:ext>
            </a:extLst>
          </p:cNvPr>
          <p:cNvSpPr txBox="1"/>
          <p:nvPr/>
        </p:nvSpPr>
        <p:spPr>
          <a:xfrm>
            <a:off x="4221086" y="2906801"/>
            <a:ext cx="1578705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Lambda CloudWatch Log Group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AE1F99A4-7570-0E40-A4C6-A3D9D70112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02700" y="1081967"/>
            <a:ext cx="555156" cy="5551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7C80F56-7337-084F-A922-E2DD22E3AB2D}"/>
              </a:ext>
            </a:extLst>
          </p:cNvPr>
          <p:cNvSpPr txBox="1"/>
          <p:nvPr/>
        </p:nvSpPr>
        <p:spPr>
          <a:xfrm>
            <a:off x="5339220" y="2144946"/>
            <a:ext cx="110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Lambda Role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A41393E-D1A0-DC45-AF2C-FC99686389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13826" y="1744129"/>
            <a:ext cx="469900" cy="469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F1EA1E-079E-1943-91D5-3521ECB671F3}"/>
              </a:ext>
            </a:extLst>
          </p:cNvPr>
          <p:cNvSpPr txBox="1"/>
          <p:nvPr/>
        </p:nvSpPr>
        <p:spPr>
          <a:xfrm>
            <a:off x="7313792" y="2137063"/>
            <a:ext cx="110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Log Group Role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6E8919B-F978-8C48-B136-276A746164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84023" y="1734300"/>
            <a:ext cx="469900" cy="4699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9D280F-7885-E043-BB4B-6F6B44570708}"/>
              </a:ext>
            </a:extLst>
          </p:cNvPr>
          <p:cNvCxnSpPr>
            <a:cxnSpLocks/>
          </p:cNvCxnSpPr>
          <p:nvPr/>
        </p:nvCxnSpPr>
        <p:spPr>
          <a:xfrm>
            <a:off x="5515848" y="1362188"/>
            <a:ext cx="8351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FFE816-DE32-3E4D-8DB7-5096164CC4EC}"/>
              </a:ext>
            </a:extLst>
          </p:cNvPr>
          <p:cNvCxnSpPr>
            <a:cxnSpLocks/>
          </p:cNvCxnSpPr>
          <p:nvPr/>
        </p:nvCxnSpPr>
        <p:spPr>
          <a:xfrm>
            <a:off x="4974585" y="1918648"/>
            <a:ext cx="0" cy="35600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71B262-3EF1-1D40-A9F6-1575369E58F4}"/>
              </a:ext>
            </a:extLst>
          </p:cNvPr>
          <p:cNvCxnSpPr>
            <a:cxnSpLocks/>
          </p:cNvCxnSpPr>
          <p:nvPr/>
        </p:nvCxnSpPr>
        <p:spPr>
          <a:xfrm>
            <a:off x="6994696" y="1918648"/>
            <a:ext cx="0" cy="35600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ECF5BF4-90EE-7543-B53F-20106F407FD7}"/>
              </a:ext>
            </a:extLst>
          </p:cNvPr>
          <p:cNvSpPr txBox="1"/>
          <p:nvPr/>
        </p:nvSpPr>
        <p:spPr>
          <a:xfrm>
            <a:off x="2568855" y="2153999"/>
            <a:ext cx="13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3F17F92-5C34-9443-A0B1-080A54E9E0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44897" y="1565605"/>
            <a:ext cx="555156" cy="55515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A9383E1-1702-C44D-9AB9-07EE18CD8B29}"/>
              </a:ext>
            </a:extLst>
          </p:cNvPr>
          <p:cNvSpPr/>
          <p:nvPr/>
        </p:nvSpPr>
        <p:spPr>
          <a:xfrm>
            <a:off x="4312598" y="994105"/>
            <a:ext cx="4076830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6479C6-1CE1-4443-9BA2-526727005BF6}"/>
              </a:ext>
            </a:extLst>
          </p:cNvPr>
          <p:cNvCxnSpPr>
            <a:cxnSpLocks/>
          </p:cNvCxnSpPr>
          <p:nvPr/>
        </p:nvCxnSpPr>
        <p:spPr>
          <a:xfrm>
            <a:off x="3655634" y="1850452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D8D2387-A839-014C-928D-A380E557D6F2}"/>
              </a:ext>
            </a:extLst>
          </p:cNvPr>
          <p:cNvSpPr txBox="1"/>
          <p:nvPr/>
        </p:nvSpPr>
        <p:spPr>
          <a:xfrm>
            <a:off x="6604857" y="4964699"/>
            <a:ext cx="1338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C8033FC8-2BA7-0743-9AE9-81D8BBB1B8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01810" y="4391799"/>
            <a:ext cx="555156" cy="555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0BEC1ED-9E7C-964F-BBDB-736D8F0440EC}"/>
              </a:ext>
            </a:extLst>
          </p:cNvPr>
          <p:cNvSpPr txBox="1"/>
          <p:nvPr/>
        </p:nvSpPr>
        <p:spPr>
          <a:xfrm>
            <a:off x="1701800" y="4942368"/>
            <a:ext cx="128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512E357-2397-DF40-96D0-C47151ADE0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93986" y="4369468"/>
            <a:ext cx="555156" cy="55515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8E52C2-8630-D340-8213-5F6EC189FC66}"/>
              </a:ext>
            </a:extLst>
          </p:cNvPr>
          <p:cNvSpPr/>
          <p:nvPr/>
        </p:nvSpPr>
        <p:spPr>
          <a:xfrm>
            <a:off x="3335234" y="4153456"/>
            <a:ext cx="1791298" cy="157485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50F97E-8E43-114A-BD04-519860FD6E0D}"/>
              </a:ext>
            </a:extLst>
          </p:cNvPr>
          <p:cNvCxnSpPr>
            <a:cxnSpLocks/>
          </p:cNvCxnSpPr>
          <p:nvPr/>
        </p:nvCxnSpPr>
        <p:spPr>
          <a:xfrm>
            <a:off x="2785718" y="4655627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B5A2864-1985-104A-BAA9-EA02B613BDAE}"/>
              </a:ext>
            </a:extLst>
          </p:cNvPr>
          <p:cNvSpPr/>
          <p:nvPr/>
        </p:nvSpPr>
        <p:spPr>
          <a:xfrm>
            <a:off x="8170652" y="4159528"/>
            <a:ext cx="2911731" cy="207489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04810E-4C63-7741-BA24-3F72DF9AF6AA}"/>
              </a:ext>
            </a:extLst>
          </p:cNvPr>
          <p:cNvCxnSpPr>
            <a:cxnSpLocks/>
          </p:cNvCxnSpPr>
          <p:nvPr/>
        </p:nvCxnSpPr>
        <p:spPr>
          <a:xfrm>
            <a:off x="7621137" y="4661699"/>
            <a:ext cx="4327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F3C409B-F0C3-1F40-BC59-2D79ACF9AC07}"/>
              </a:ext>
            </a:extLst>
          </p:cNvPr>
          <p:cNvSpPr txBox="1"/>
          <p:nvPr/>
        </p:nvSpPr>
        <p:spPr>
          <a:xfrm>
            <a:off x="9155996" y="5803545"/>
            <a:ext cx="110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S3 Replication Role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FBACD954-8D87-F947-B650-01BAD96893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26227" y="5400782"/>
            <a:ext cx="469900" cy="4699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AA06C7D-1507-3B47-9FA8-F5C7D3FA0A2E}"/>
              </a:ext>
            </a:extLst>
          </p:cNvPr>
          <p:cNvCxnSpPr>
            <a:cxnSpLocks/>
          </p:cNvCxnSpPr>
          <p:nvPr/>
        </p:nvCxnSpPr>
        <p:spPr>
          <a:xfrm>
            <a:off x="9435242" y="4677958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91EE425-4F5F-874D-A485-257803383C8B}"/>
              </a:ext>
            </a:extLst>
          </p:cNvPr>
          <p:cNvSpPr/>
          <p:nvPr/>
        </p:nvSpPr>
        <p:spPr>
          <a:xfrm>
            <a:off x="2200835" y="520359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4D548C-13EA-6948-B994-B5095F795F5F}"/>
              </a:ext>
            </a:extLst>
          </p:cNvPr>
          <p:cNvSpPr/>
          <p:nvPr/>
        </p:nvSpPr>
        <p:spPr>
          <a:xfrm>
            <a:off x="2944897" y="156560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6D31EED-F9ED-E849-9FEE-968DEFFF5BB6}"/>
              </a:ext>
            </a:extLst>
          </p:cNvPr>
          <p:cNvSpPr/>
          <p:nvPr/>
        </p:nvSpPr>
        <p:spPr>
          <a:xfrm>
            <a:off x="4702700" y="108087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1.2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C50C317-87D4-644D-B0CC-D42FE30F0B6C}"/>
              </a:ext>
            </a:extLst>
          </p:cNvPr>
          <p:cNvSpPr/>
          <p:nvPr/>
        </p:nvSpPr>
        <p:spPr>
          <a:xfrm>
            <a:off x="5721185" y="1593002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88C35FC-E4E3-9D4C-BAD4-6F76B51B1B51}"/>
              </a:ext>
            </a:extLst>
          </p:cNvPr>
          <p:cNvSpPr/>
          <p:nvPr/>
        </p:nvSpPr>
        <p:spPr>
          <a:xfrm>
            <a:off x="4731627" y="236061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1.4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ABAEC87-4D61-6D40-B390-5FAD029198F7}"/>
              </a:ext>
            </a:extLst>
          </p:cNvPr>
          <p:cNvSpPr/>
          <p:nvPr/>
        </p:nvSpPr>
        <p:spPr>
          <a:xfrm>
            <a:off x="6707593" y="1103524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1.5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59F9DA5-8660-C64B-896B-5605B9B13BA9}"/>
              </a:ext>
            </a:extLst>
          </p:cNvPr>
          <p:cNvSpPr/>
          <p:nvPr/>
        </p:nvSpPr>
        <p:spPr>
          <a:xfrm>
            <a:off x="7710812" y="1575833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E5C8594-D0EF-A64F-9CCC-CBDDFEE77D74}"/>
              </a:ext>
            </a:extLst>
          </p:cNvPr>
          <p:cNvSpPr/>
          <p:nvPr/>
        </p:nvSpPr>
        <p:spPr>
          <a:xfrm>
            <a:off x="6710550" y="236061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1.7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16E2997-2A45-624F-97B3-A39EBBBAABA8}"/>
              </a:ext>
            </a:extLst>
          </p:cNvPr>
          <p:cNvSpPr/>
          <p:nvPr/>
        </p:nvSpPr>
        <p:spPr>
          <a:xfrm>
            <a:off x="883192" y="3635979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3005DD9-D91C-C949-AE9D-ECB098FE227E}"/>
              </a:ext>
            </a:extLst>
          </p:cNvPr>
          <p:cNvSpPr/>
          <p:nvPr/>
        </p:nvSpPr>
        <p:spPr>
          <a:xfrm>
            <a:off x="2093985" y="4385436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3786D44-EE15-9D4D-9519-7FC1F808F463}"/>
              </a:ext>
            </a:extLst>
          </p:cNvPr>
          <p:cNvSpPr/>
          <p:nvPr/>
        </p:nvSpPr>
        <p:spPr>
          <a:xfrm>
            <a:off x="3895648" y="436946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1F58A88-3CDE-9643-93B6-8636F59DC29A}"/>
              </a:ext>
            </a:extLst>
          </p:cNvPr>
          <p:cNvSpPr/>
          <p:nvPr/>
        </p:nvSpPr>
        <p:spPr>
          <a:xfrm>
            <a:off x="9541931" y="5243703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F305BC2-B36B-A546-B854-8F9B49EE61AD}"/>
              </a:ext>
            </a:extLst>
          </p:cNvPr>
          <p:cNvSpPr/>
          <p:nvPr/>
        </p:nvSpPr>
        <p:spPr>
          <a:xfrm>
            <a:off x="6374329" y="3640249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9317247-F07F-6544-BBCA-C9327D54BC39}"/>
              </a:ext>
            </a:extLst>
          </p:cNvPr>
          <p:cNvSpPr/>
          <p:nvPr/>
        </p:nvSpPr>
        <p:spPr>
          <a:xfrm>
            <a:off x="6996185" y="440075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8C4D317-93F4-5641-8DFB-C87230F448BF}"/>
              </a:ext>
            </a:extLst>
          </p:cNvPr>
          <p:cNvSpPr/>
          <p:nvPr/>
        </p:nvSpPr>
        <p:spPr>
          <a:xfrm>
            <a:off x="8694763" y="440075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8467A91-5861-514C-9551-6C8D8D976E49}"/>
              </a:ext>
            </a:extLst>
          </p:cNvPr>
          <p:cNvSpPr/>
          <p:nvPr/>
        </p:nvSpPr>
        <p:spPr>
          <a:xfrm>
            <a:off x="10150564" y="4391799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3.3</a:t>
            </a:r>
          </a:p>
        </p:txBody>
      </p:sp>
    </p:spTree>
    <p:extLst>
      <p:ext uri="{BB962C8B-B14F-4D97-AF65-F5344CB8AC3E}">
        <p14:creationId xmlns:p14="http://schemas.microsoft.com/office/powerpoint/2010/main" val="402851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11766</TotalTime>
  <Words>75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2020-03-03T15:35:40Z</dcterms:created>
  <dcterms:modified xsi:type="dcterms:W3CDTF">2020-09-10T13:08:51Z</dcterms:modified>
</cp:coreProperties>
</file>