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285700" y="561945"/>
            <a:ext cx="5805330" cy="298595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Management Account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042556" y="245353"/>
            <a:ext cx="8372104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3804" y="97853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273078" y="3616101"/>
            <a:ext cx="5817952" cy="299654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7655768" y="1651564"/>
            <a:ext cx="80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Firewall Manager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5374361" y="1744232"/>
            <a:ext cx="142773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3458" y="2419741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329035" y="2974897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0649" y="1150063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6562779" y="2213042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37385" y="181222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6686857" y="1430284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>
            <a:off x="6082534" y="1986744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355785" y="2222095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31827" y="1633701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5420547" y="1062201"/>
            <a:ext cx="3530528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4598118" y="1923015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7876843" y="5388465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Disassociate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1449" y="4987648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3328425" y="5328050"/>
            <a:ext cx="11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774" y="4748579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4894360" y="4177079"/>
            <a:ext cx="4056716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4271803" y="5026157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317391" y="58937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744358" y="164040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810649" y="115013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19D73F6-9040-9F42-9694-78C3D3AE10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86985" y="1118619"/>
            <a:ext cx="550098" cy="550098"/>
          </a:xfrm>
          <a:prstGeom prst="rect">
            <a:avLst/>
          </a:prstGeom>
        </p:spPr>
      </p:pic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6962752" y="166197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848765" y="242571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7799787" y="112529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301961" y="364700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3676000" y="475786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8284760" y="483631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56A3B7-E4EE-984D-9E4C-8E97A237B517}"/>
              </a:ext>
            </a:extLst>
          </p:cNvPr>
          <p:cNvSpPr txBox="1"/>
          <p:nvPr/>
        </p:nvSpPr>
        <p:spPr>
          <a:xfrm>
            <a:off x="7005288" y="5364334"/>
            <a:ext cx="80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Firewall Manager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D1B6F6C-22DA-384D-9386-589D22B64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6505" y="4831389"/>
            <a:ext cx="550098" cy="550098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6074958-2197-A44D-B4D8-6980EAC6DCB4}"/>
              </a:ext>
            </a:extLst>
          </p:cNvPr>
          <p:cNvSpPr/>
          <p:nvPr/>
        </p:nvSpPr>
        <p:spPr>
          <a:xfrm>
            <a:off x="5076350" y="4733498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CA997EB-5D37-7343-963A-A60B29DE72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76350" y="4733498"/>
            <a:ext cx="330200" cy="3302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39DF599-9F1D-EE40-A365-1945AD05608B}"/>
              </a:ext>
            </a:extLst>
          </p:cNvPr>
          <p:cNvSpPr/>
          <p:nvPr/>
        </p:nvSpPr>
        <p:spPr>
          <a:xfrm>
            <a:off x="5183595" y="5135365"/>
            <a:ext cx="1561232" cy="66946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Maximum Allowed Rules Security group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0D09834-9EE3-4044-898C-FB6B74D06D42}"/>
              </a:ext>
            </a:extLst>
          </p:cNvPr>
          <p:cNvSpPr/>
          <p:nvPr/>
        </p:nvSpPr>
        <p:spPr>
          <a:xfrm>
            <a:off x="5083834" y="475229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7A5FD1E-63DF-6B40-A772-603AD89ED537}"/>
              </a:ext>
            </a:extLst>
          </p:cNvPr>
          <p:cNvSpPr/>
          <p:nvPr/>
        </p:nvSpPr>
        <p:spPr>
          <a:xfrm>
            <a:off x="7142887" y="485874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47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2020-06-10T20:47:35Z</dcterms:created>
  <dcterms:modified xsi:type="dcterms:W3CDTF">2020-09-23T02:50:43Z</dcterms:modified>
</cp:coreProperties>
</file>