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30" d="100"/>
          <a:sy n="130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2912598" y="524546"/>
            <a:ext cx="6428535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85251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34" y="245353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38659" y="3616101"/>
            <a:ext cx="6428535" cy="2996546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366908" y="3616101"/>
            <a:ext cx="4072820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2865947" y="2379251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1989" y="1790857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4473337" y="1024802"/>
            <a:ext cx="3906999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3884547" y="2070443"/>
            <a:ext cx="3454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894006" y="5503149"/>
            <a:ext cx="129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6355" y="4923678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470870" y="4145389"/>
            <a:ext cx="4564682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837384" y="5201256"/>
            <a:ext cx="3318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9117758" y="4375573"/>
            <a:ext cx="1789940" cy="19204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9270158" y="4692563"/>
            <a:ext cx="1637540" cy="16034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9406427" y="5017558"/>
            <a:ext cx="1501271" cy="12784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2944289" y="55197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242645" y="179756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67542" y="364700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415319" y="365862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241581" y="493218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3" name="TextBox 30">
            <a:extLst>
              <a:ext uri="{FF2B5EF4-FFF2-40B4-BE49-F238E27FC236}">
                <a16:creationId xmlns:a16="http://schemas.microsoft.com/office/drawing/2014/main" id="{26243B8C-1311-834B-8378-8DE5FB946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872" y="5749151"/>
            <a:ext cx="15541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Access Analyzer</a:t>
            </a:r>
          </a:p>
        </p:txBody>
      </p:sp>
      <p:pic>
        <p:nvPicPr>
          <p:cNvPr id="94" name="Graphic 51">
            <a:extLst>
              <a:ext uri="{FF2B5EF4-FFF2-40B4-BE49-F238E27FC236}">
                <a16:creationId xmlns:a16="http://schemas.microsoft.com/office/drawing/2014/main" id="{D4FEA4BC-A75A-9F4B-A3BE-A069D224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555" y="53452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9603404" y="544906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C94321-3419-E24D-B50E-2C5F435F89B7}"/>
              </a:ext>
            </a:extLst>
          </p:cNvPr>
          <p:cNvSpPr/>
          <p:nvPr/>
        </p:nvSpPr>
        <p:spPr>
          <a:xfrm>
            <a:off x="4967439" y="4379772"/>
            <a:ext cx="1789940" cy="19204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7402098-A2BC-1944-B08D-3837D5B604CD}"/>
              </a:ext>
            </a:extLst>
          </p:cNvPr>
          <p:cNvSpPr/>
          <p:nvPr/>
        </p:nvSpPr>
        <p:spPr>
          <a:xfrm>
            <a:off x="5119839" y="4696762"/>
            <a:ext cx="1637540" cy="16034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996A47-2C92-D64A-B2E4-A0DAE9848D14}"/>
              </a:ext>
            </a:extLst>
          </p:cNvPr>
          <p:cNvSpPr/>
          <p:nvPr/>
        </p:nvSpPr>
        <p:spPr>
          <a:xfrm>
            <a:off x="5256108" y="5021757"/>
            <a:ext cx="1501271" cy="12784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98" name="TextBox 30">
            <a:extLst>
              <a:ext uri="{FF2B5EF4-FFF2-40B4-BE49-F238E27FC236}">
                <a16:creationId xmlns:a16="http://schemas.microsoft.com/office/drawing/2014/main" id="{EF59A6F1-5873-3F47-A36E-259C03B11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553" y="5753350"/>
            <a:ext cx="15541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Organization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Access Analyzer</a:t>
            </a:r>
          </a:p>
        </p:txBody>
      </p:sp>
      <p:pic>
        <p:nvPicPr>
          <p:cNvPr id="99" name="Graphic 51">
            <a:extLst>
              <a:ext uri="{FF2B5EF4-FFF2-40B4-BE49-F238E27FC236}">
                <a16:creationId xmlns:a16="http://schemas.microsoft.com/office/drawing/2014/main" id="{9A2FD694-B989-8E46-AB32-3B768B2A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36" y="53494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60A2E43C-E1CE-3A4A-A284-32DFFAE7CD9A}"/>
              </a:ext>
            </a:extLst>
          </p:cNvPr>
          <p:cNvSpPr/>
          <p:nvPr/>
        </p:nvSpPr>
        <p:spPr>
          <a:xfrm>
            <a:off x="5453085" y="545326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CAE013-952C-674A-BF12-E9BF048D940F}"/>
              </a:ext>
            </a:extLst>
          </p:cNvPr>
          <p:cNvSpPr/>
          <p:nvPr/>
        </p:nvSpPr>
        <p:spPr>
          <a:xfrm>
            <a:off x="2755864" y="4375573"/>
            <a:ext cx="1789940" cy="19204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C576A2-216E-0C48-863A-0E7474D26F43}"/>
              </a:ext>
            </a:extLst>
          </p:cNvPr>
          <p:cNvSpPr/>
          <p:nvPr/>
        </p:nvSpPr>
        <p:spPr>
          <a:xfrm>
            <a:off x="2908264" y="4692563"/>
            <a:ext cx="1637540" cy="16034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409D1C-6AE0-5C45-B4B6-A078F70CBDB7}"/>
              </a:ext>
            </a:extLst>
          </p:cNvPr>
          <p:cNvSpPr/>
          <p:nvPr/>
        </p:nvSpPr>
        <p:spPr>
          <a:xfrm>
            <a:off x="3044533" y="5017558"/>
            <a:ext cx="1501271" cy="12784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04" name="TextBox 30">
            <a:extLst>
              <a:ext uri="{FF2B5EF4-FFF2-40B4-BE49-F238E27FC236}">
                <a16:creationId xmlns:a16="http://schemas.microsoft.com/office/drawing/2014/main" id="{BE34CBC5-BE31-5448-8298-AB6DC34F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978" y="5749151"/>
            <a:ext cx="15541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Access Analyzer</a:t>
            </a:r>
          </a:p>
        </p:txBody>
      </p:sp>
      <p:pic>
        <p:nvPicPr>
          <p:cNvPr id="105" name="Graphic 51">
            <a:extLst>
              <a:ext uri="{FF2B5EF4-FFF2-40B4-BE49-F238E27FC236}">
                <a16:creationId xmlns:a16="http://schemas.microsoft.com/office/drawing/2014/main" id="{313B349D-231B-BC47-83DA-20255158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1" y="53452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FA36A335-BE95-1147-9BF4-2D60354C7F74}"/>
              </a:ext>
            </a:extLst>
          </p:cNvPr>
          <p:cNvSpPr/>
          <p:nvPr/>
        </p:nvSpPr>
        <p:spPr>
          <a:xfrm>
            <a:off x="3241510" y="544906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8791964" y="4159132"/>
            <a:ext cx="2406913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379265" y="5569451"/>
            <a:ext cx="12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614" y="4989980"/>
            <a:ext cx="555156" cy="555156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7059EB-E29F-C249-B380-CEA428F1D049}"/>
              </a:ext>
            </a:extLst>
          </p:cNvPr>
          <p:cNvCxnSpPr>
            <a:cxnSpLocks/>
          </p:cNvCxnSpPr>
          <p:nvPr/>
        </p:nvCxnSpPr>
        <p:spPr>
          <a:xfrm>
            <a:off x="8322643" y="5267558"/>
            <a:ext cx="3252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726840" y="499848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70ECED-DD9C-3E4B-928B-E56EB7B6C956}"/>
              </a:ext>
            </a:extLst>
          </p:cNvPr>
          <p:cNvSpPr/>
          <p:nvPr/>
        </p:nvSpPr>
        <p:spPr>
          <a:xfrm>
            <a:off x="6347883" y="1276481"/>
            <a:ext cx="1789940" cy="19204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DC19F45-439B-C44B-AC97-AD82BECF5620}"/>
              </a:ext>
            </a:extLst>
          </p:cNvPr>
          <p:cNvSpPr/>
          <p:nvPr/>
        </p:nvSpPr>
        <p:spPr>
          <a:xfrm>
            <a:off x="6500283" y="1593471"/>
            <a:ext cx="1637540" cy="16034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E25A730-7E27-1A42-953F-B0FF827FC342}"/>
              </a:ext>
            </a:extLst>
          </p:cNvPr>
          <p:cNvSpPr/>
          <p:nvPr/>
        </p:nvSpPr>
        <p:spPr>
          <a:xfrm>
            <a:off x="6636552" y="1918466"/>
            <a:ext cx="1501271" cy="12784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5" name="TextBox 30">
            <a:extLst>
              <a:ext uri="{FF2B5EF4-FFF2-40B4-BE49-F238E27FC236}">
                <a16:creationId xmlns:a16="http://schemas.microsoft.com/office/drawing/2014/main" id="{6D12F8CB-3624-E440-9C06-563A163E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997" y="2650059"/>
            <a:ext cx="155416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Access Analyzer</a:t>
            </a:r>
          </a:p>
        </p:txBody>
      </p:sp>
      <p:pic>
        <p:nvPicPr>
          <p:cNvPr id="116" name="Graphic 51">
            <a:extLst>
              <a:ext uri="{FF2B5EF4-FFF2-40B4-BE49-F238E27FC236}">
                <a16:creationId xmlns:a16="http://schemas.microsoft.com/office/drawing/2014/main" id="{5FEF8C89-A8A4-164D-B650-41763908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680" y="22461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6">
            <a:extLst>
              <a:ext uri="{FF2B5EF4-FFF2-40B4-BE49-F238E27FC236}">
                <a16:creationId xmlns:a16="http://schemas.microsoft.com/office/drawing/2014/main" id="{FDBCA8AC-DC2F-784F-9466-E7A91146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75" y="1566496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9">
            <a:extLst>
              <a:ext uri="{FF2B5EF4-FFF2-40B4-BE49-F238E27FC236}">
                <a16:creationId xmlns:a16="http://schemas.microsoft.com/office/drawing/2014/main" id="{03F35A8E-F973-C640-8117-70E1E198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286" y="2140442"/>
            <a:ext cx="1346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5590E27-F70B-5645-9001-28E789346685}"/>
              </a:ext>
            </a:extLst>
          </p:cNvPr>
          <p:cNvSpPr/>
          <p:nvPr/>
        </p:nvSpPr>
        <p:spPr>
          <a:xfrm>
            <a:off x="5025185" y="156627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D8FAA04-777E-EE44-9B90-88E0FAB6EFB8}"/>
              </a:ext>
            </a:extLst>
          </p:cNvPr>
          <p:cNvSpPr/>
          <p:nvPr/>
        </p:nvSpPr>
        <p:spPr>
          <a:xfrm>
            <a:off x="6837888" y="238389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70</Words>
  <Application>Microsoft Macintosh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2020-06-10T20:47:35Z</dcterms:created>
  <dcterms:modified xsi:type="dcterms:W3CDTF">2021-08-31T15:53:22Z</dcterms:modified>
</cp:coreProperties>
</file>