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851281" y="561945"/>
            <a:ext cx="5805330" cy="2985951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primary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4" y="245353"/>
            <a:ext cx="10885251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895" y="43504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838659" y="3616101"/>
            <a:ext cx="6680822" cy="2996546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601495" y="3616101"/>
            <a:ext cx="3751846" cy="30040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Member Accounts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2646410" y="3077259"/>
            <a:ext cx="1132876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148" y="1154957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2369725" y="1710113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7327" y="2522002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3613915" y="2213042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8521" y="1812225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3712719" y="2771439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 flipV="1">
            <a:off x="3171456" y="2156485"/>
            <a:ext cx="0" cy="287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804630" y="2416650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0672" y="1828256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2412020" y="1062201"/>
            <a:ext cx="4104636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1823230" y="2107842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222669" y="4586356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4053075" y="5559962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Configuration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7681" y="5159145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894006" y="5503149"/>
            <a:ext cx="11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6355" y="4923678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2459940" y="4177079"/>
            <a:ext cx="4894178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1837384" y="5201256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Graphic 203">
            <a:extLst>
              <a:ext uri="{FF2B5EF4-FFF2-40B4-BE49-F238E27FC236}">
                <a16:creationId xmlns:a16="http://schemas.microsoft.com/office/drawing/2014/main" id="{DCA26B02-8A6A-C64F-954B-1F5BA72D88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16197" y="5587182"/>
            <a:ext cx="555156" cy="555156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BA5653F7-53B6-E948-8175-933F5728786C}"/>
              </a:ext>
            </a:extLst>
          </p:cNvPr>
          <p:cNvSpPr txBox="1"/>
          <p:nvPr/>
        </p:nvSpPr>
        <p:spPr>
          <a:xfrm>
            <a:off x="8675212" y="6151986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Guard Duty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375069" y="4903346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8511339" y="5228342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5567898" y="4586356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4D39F1B0-A810-8144-9FC8-84CB1A312A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61426" y="5587182"/>
            <a:ext cx="555156" cy="555156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B50B9B08-BBED-7E45-8B7F-DD8CE43DA833}"/>
              </a:ext>
            </a:extLst>
          </p:cNvPr>
          <p:cNvSpPr txBox="1"/>
          <p:nvPr/>
        </p:nvSpPr>
        <p:spPr>
          <a:xfrm>
            <a:off x="6020441" y="6151986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Guard Duty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5720298" y="4903346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5856568" y="5228342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7A80DFC-1DB5-4141-A91F-A73FF3B863A4}"/>
              </a:ext>
            </a:extLst>
          </p:cNvPr>
          <p:cNvCxnSpPr>
            <a:cxnSpLocks/>
          </p:cNvCxnSpPr>
          <p:nvPr/>
        </p:nvCxnSpPr>
        <p:spPr>
          <a:xfrm flipH="1">
            <a:off x="6926095" y="5863895"/>
            <a:ext cx="18482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82972" y="58937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181328" y="183496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2917327" y="252207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4013888" y="166197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2889455" y="116093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867542" y="364700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620951" y="363854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4.0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8916197" y="559054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4.1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241581" y="493218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460992" y="500780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3.3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6276535" y="559811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080D2-2DB2-A44B-A3CD-E6CC160F6988}"/>
              </a:ext>
            </a:extLst>
          </p:cNvPr>
          <p:cNvSpPr/>
          <p:nvPr/>
        </p:nvSpPr>
        <p:spPr>
          <a:xfrm>
            <a:off x="6759103" y="578856"/>
            <a:ext cx="4599021" cy="2969040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59" name="TextBox 2">
            <a:extLst>
              <a:ext uri="{FF2B5EF4-FFF2-40B4-BE49-F238E27FC236}">
                <a16:creationId xmlns:a16="http://schemas.microsoft.com/office/drawing/2014/main" id="{59F7A831-865C-5E41-ACA4-C2D312CBA32E}"/>
              </a:ext>
            </a:extLst>
          </p:cNvPr>
          <p:cNvSpPr txBox="1"/>
          <p:nvPr/>
        </p:nvSpPr>
        <p:spPr>
          <a:xfrm>
            <a:off x="8345430" y="2266490"/>
            <a:ext cx="1079517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Guard Duty Delivery Bucket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2D8E4-B49F-FF47-B1B8-67D7E792FDE9}"/>
              </a:ext>
            </a:extLst>
          </p:cNvPr>
          <p:cNvSpPr txBox="1"/>
          <p:nvPr/>
        </p:nvSpPr>
        <p:spPr>
          <a:xfrm>
            <a:off x="6766785" y="2280272"/>
            <a:ext cx="118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C2BCBB9-BD20-D146-B8E4-86BEE92275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68981" y="1711334"/>
            <a:ext cx="555156" cy="55515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A0421ED-D908-2F4E-B6F3-4313C5B8CE02}"/>
              </a:ext>
            </a:extLst>
          </p:cNvPr>
          <p:cNvSpPr/>
          <p:nvPr/>
        </p:nvSpPr>
        <p:spPr>
          <a:xfrm>
            <a:off x="8329679" y="1139834"/>
            <a:ext cx="2923191" cy="229672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23C49A-76FB-AD4F-ABBE-A137DA074C95}"/>
              </a:ext>
            </a:extLst>
          </p:cNvPr>
          <p:cNvCxnSpPr>
            <a:cxnSpLocks/>
          </p:cNvCxnSpPr>
          <p:nvPr/>
        </p:nvCxnSpPr>
        <p:spPr>
          <a:xfrm>
            <a:off x="7701899" y="1996181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56D65BE-EB86-A649-AFA0-B61FCD886D98}"/>
              </a:ext>
            </a:extLst>
          </p:cNvPr>
          <p:cNvSpPr/>
          <p:nvPr/>
        </p:nvSpPr>
        <p:spPr>
          <a:xfrm>
            <a:off x="9445526" y="1412919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74D6A3B-BBA6-434F-9756-8BB114C5F3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054" y="2413745"/>
            <a:ext cx="555156" cy="55515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2172134-AE06-D64C-BD7E-D17D2E044C41}"/>
              </a:ext>
            </a:extLst>
          </p:cNvPr>
          <p:cNvSpPr txBox="1"/>
          <p:nvPr/>
        </p:nvSpPr>
        <p:spPr>
          <a:xfrm>
            <a:off x="9898069" y="2978549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Guard Duty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A11693-82B1-5542-929C-E7D09EFF487C}"/>
              </a:ext>
            </a:extLst>
          </p:cNvPr>
          <p:cNvSpPr/>
          <p:nvPr/>
        </p:nvSpPr>
        <p:spPr>
          <a:xfrm>
            <a:off x="9597926" y="1729909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27112C-DA37-2E4D-9382-E7D7B4F90212}"/>
              </a:ext>
            </a:extLst>
          </p:cNvPr>
          <p:cNvSpPr/>
          <p:nvPr/>
        </p:nvSpPr>
        <p:spPr>
          <a:xfrm>
            <a:off x="9734196" y="2054905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956ECF1-B006-254C-B1BF-A3052784E7EE}"/>
              </a:ext>
            </a:extLst>
          </p:cNvPr>
          <p:cNvSpPr/>
          <p:nvPr/>
        </p:nvSpPr>
        <p:spPr>
          <a:xfrm>
            <a:off x="6787581" y="59851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ED94000-28EA-A04C-B6B2-408F1241E4F2}"/>
              </a:ext>
            </a:extLst>
          </p:cNvPr>
          <p:cNvSpPr/>
          <p:nvPr/>
        </p:nvSpPr>
        <p:spPr>
          <a:xfrm>
            <a:off x="7084207" y="171011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C0C6702-E491-584C-9DAD-C57A70340998}"/>
              </a:ext>
            </a:extLst>
          </p:cNvPr>
          <p:cNvSpPr/>
          <p:nvPr/>
        </p:nvSpPr>
        <p:spPr>
          <a:xfrm>
            <a:off x="10154163" y="242467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2.3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C140AE3D-3CF1-4D44-B1FF-B13C3BFD32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99265" y="1697035"/>
            <a:ext cx="569455" cy="569455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F63B8CB6-3CF2-CF41-8CAF-9E6836E55BB9}"/>
              </a:ext>
            </a:extLst>
          </p:cNvPr>
          <p:cNvSpPr/>
          <p:nvPr/>
        </p:nvSpPr>
        <p:spPr>
          <a:xfrm>
            <a:off x="8601999" y="169837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7A5F4F15-0601-B046-90F0-00E1EB8664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63834" y="5012710"/>
            <a:ext cx="563472" cy="56347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DBD3F82-3429-E24C-8E32-5EB1A489A3C5}"/>
              </a:ext>
            </a:extLst>
          </p:cNvPr>
          <p:cNvSpPr txBox="1"/>
          <p:nvPr/>
        </p:nvSpPr>
        <p:spPr>
          <a:xfrm>
            <a:off x="2849048" y="5598952"/>
            <a:ext cx="101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Guard Duty Delivery Key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E632F0A-53C5-0B4E-96BD-D10C16583EAC}"/>
              </a:ext>
            </a:extLst>
          </p:cNvPr>
          <p:cNvSpPr/>
          <p:nvPr/>
        </p:nvSpPr>
        <p:spPr>
          <a:xfrm>
            <a:off x="3073562" y="501786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04BF38-737D-E645-BD69-E4AEB7284927}"/>
              </a:ext>
            </a:extLst>
          </p:cNvPr>
          <p:cNvSpPr/>
          <p:nvPr/>
        </p:nvSpPr>
        <p:spPr>
          <a:xfrm>
            <a:off x="4744272" y="1408179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1EB6FC50-A01E-AC49-B38B-1368B7BD5A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37800" y="2409005"/>
            <a:ext cx="555156" cy="55515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2E1B2D-9686-0D42-981C-FD0A979454A3}"/>
              </a:ext>
            </a:extLst>
          </p:cNvPr>
          <p:cNvSpPr txBox="1"/>
          <p:nvPr/>
        </p:nvSpPr>
        <p:spPr>
          <a:xfrm>
            <a:off x="5196815" y="2973809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Guard Duty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D3A72-DEF2-0640-9B88-1CB7A5140657}"/>
              </a:ext>
            </a:extLst>
          </p:cNvPr>
          <p:cNvSpPr/>
          <p:nvPr/>
        </p:nvSpPr>
        <p:spPr>
          <a:xfrm>
            <a:off x="4896672" y="1725169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66B291-918D-3F4C-989B-109B93F1536D}"/>
              </a:ext>
            </a:extLst>
          </p:cNvPr>
          <p:cNvSpPr/>
          <p:nvPr/>
        </p:nvSpPr>
        <p:spPr>
          <a:xfrm>
            <a:off x="5032942" y="2050165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69975ED-D724-5D4A-B63D-87D44AB2A082}"/>
              </a:ext>
            </a:extLst>
          </p:cNvPr>
          <p:cNvSpPr/>
          <p:nvPr/>
        </p:nvSpPr>
        <p:spPr>
          <a:xfrm>
            <a:off x="5452909" y="241993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BE5D26-F11D-224A-B273-443BC6F8CEBB}"/>
              </a:ext>
            </a:extLst>
          </p:cNvPr>
          <p:cNvSpPr txBox="1"/>
          <p:nvPr/>
        </p:nvSpPr>
        <p:spPr>
          <a:xfrm>
            <a:off x="10068656" y="5507099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Delete Detector Role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1BFEB7BE-0AE6-2A44-9FA3-BCF9B4D08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43262" y="5106282"/>
            <a:ext cx="469900" cy="469900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0757465A-6C02-E44B-9C5C-D6BACF8A00E2}"/>
              </a:ext>
            </a:extLst>
          </p:cNvPr>
          <p:cNvSpPr/>
          <p:nvPr/>
        </p:nvSpPr>
        <p:spPr>
          <a:xfrm>
            <a:off x="10473982" y="496246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94</Words>
  <Application>Microsoft Macintosh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2020-06-10T20:47:35Z</dcterms:created>
  <dcterms:modified xsi:type="dcterms:W3CDTF">2021-04-20T20:19:03Z</dcterms:modified>
</cp:coreProperties>
</file>