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99" d="100"/>
          <a:sy n="199" d="100"/>
        </p:scale>
        <p:origin x="-32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778409" y="105313"/>
            <a:ext cx="6789906" cy="66647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625725" y="419968"/>
            <a:ext cx="5195031" cy="3101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8409" y="104358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745151" y="3648282"/>
            <a:ext cx="4941650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(Audit)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420854" y="3022832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592" y="1100530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144169" y="1655686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1771" y="2467575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503487" y="2169626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8608" y="1757798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6478622" y="2717012"/>
            <a:ext cx="11278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5945900" y="2102058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579074" y="2274673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5116" y="1686279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186464" y="1007774"/>
            <a:ext cx="3500337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597674" y="1965865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4500167" y="4222780"/>
            <a:ext cx="3405688" cy="23648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57416" y="4474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962166" y="16993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698165" y="24740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943975" y="16075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663899" y="11065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784133" y="36936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590" y="240852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7513516" y="2956582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47" name="Graphic 51">
            <a:extLst>
              <a:ext uri="{FF2B5EF4-FFF2-40B4-BE49-F238E27FC236}">
                <a16:creationId xmlns:a16="http://schemas.microsoft.com/office/drawing/2014/main" id="{090942E6-08A5-3740-86D7-71BB96B3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15" y="60062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CD15E8B-FAD8-6544-A665-21ABB1F4D0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34523" y="4614852"/>
            <a:ext cx="557784" cy="557784"/>
          </a:xfrm>
          <a:prstGeom prst="rect">
            <a:avLst/>
          </a:prstGeom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5E95C931-EFB9-E54F-95CC-416F009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18" y="4621865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1">
            <a:extLst>
              <a:ext uri="{FF2B5EF4-FFF2-40B4-BE49-F238E27FC236}">
                <a16:creationId xmlns:a16="http://schemas.microsoft.com/office/drawing/2014/main" id="{71ADC633-1C97-6D44-A1E5-D15D18EA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34" y="531564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03996523-FC1E-4F47-893D-1D06538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751" y="5312461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B66A72F4-EB18-B149-9A19-2DC05765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24" y="5312461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90F14319-BB18-164C-B41D-D8E2F876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282410" y="60150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AF937-1129-344E-B773-04548F28B77F}"/>
              </a:ext>
            </a:extLst>
          </p:cNvPr>
          <p:cNvSpPr txBox="1"/>
          <p:nvPr/>
        </p:nvSpPr>
        <p:spPr>
          <a:xfrm>
            <a:off x="5774286" y="430656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130A54-D7AE-9E4D-A240-F78C7AB8BBD1}"/>
              </a:ext>
            </a:extLst>
          </p:cNvPr>
          <p:cNvSpPr/>
          <p:nvPr/>
        </p:nvSpPr>
        <p:spPr>
          <a:xfrm>
            <a:off x="4546898" y="42602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1B2522-BB67-554B-BFD0-6C96EEA0E89A}"/>
              </a:ext>
            </a:extLst>
          </p:cNvPr>
          <p:cNvSpPr/>
          <p:nvPr/>
        </p:nvSpPr>
        <p:spPr>
          <a:xfrm>
            <a:off x="7888984" y="24149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39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2020-06-10T20:47:35Z</dcterms:created>
  <dcterms:modified xsi:type="dcterms:W3CDTF">2021-11-16T14:36:29Z</dcterms:modified>
</cp:coreProperties>
</file>