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70"/>
    <p:restoredTop sz="94674"/>
  </p:normalViewPr>
  <p:slideViewPr>
    <p:cSldViewPr snapToGrid="0" snapToObjects="1">
      <p:cViewPr varScale="1">
        <p:scale>
          <a:sx n="157" d="100"/>
          <a:sy n="157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8D84E3-00BA-4A46-8256-7E527D8B4480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1330C4-BBBB-FC4A-85DD-6AFA452BF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28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1330C4-BBBB-FC4A-85DD-6AFA452BF0C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7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E39E6-C119-1E4D-A419-E861B17C40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9CF07-B309-9E4D-B38F-59AE56F60C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9B5109-8CFD-1A45-AF60-5503BB2CB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9B71F1-6D03-8D4F-BA3D-5DD109021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6D831F-B5BA-2741-A293-2BDD16B14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952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FE6E2-032B-D34A-8C33-D8E59969E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9624DE-FC90-2D46-A95F-DB0C20D8F6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F62A1E-BB97-F748-921E-C0B7C114B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49316F-563B-EE4A-9458-AA33F158A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DA0B5A-D558-E440-A6E7-DBB524B2C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374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429F84-CD1C-554A-8877-603BB266FE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CECAE6-9831-8241-8D7F-E695F4670C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D3747E-AE68-204F-A324-82E8BE1C4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324471-6B50-D64F-8CA1-D25F35167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6DF571-0D93-204A-903B-1B43D16A5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811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82FBB-A2CC-1343-8B9C-743CDE709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F4EDD-B121-0B41-BBFC-8CDBF4A0F1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F16AA-094E-E145-A0B3-5431462FB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2B2462-300A-CA4C-A601-780C0CB5C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415309-ED82-9049-A252-62D663602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368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7BC92-573D-FE4E-8F5B-FC24FDFC1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D6753C-45AC-3A48-B0E4-93D0ED5B8F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D77E69-E0B9-8748-A500-39F1187FF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23AEA-7111-3F4D-A8E2-489AFD7B3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499C01-94FA-9749-AE3B-7E4E0F129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522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FC70F-9184-F54F-8DAA-38D34FC1C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82314-F775-0F41-8E57-C4252AA18C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870627-254D-FA42-BB7E-0019680370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09F184-E2B6-8A49-B168-5BD89CBF4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97CF92-C209-DA4B-AF96-91AE11BBB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BD5B8C-89FE-8E43-8410-188C85821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991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100B8-5D08-DD45-BD38-FF9EC6288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747982-AC3A-1D40-A5A8-2EE25D52C4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3BC529-78D8-6E42-BFE0-B049A727AB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8E0150-7649-7047-89F7-463BEF5FE0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72B8D8-1842-C346-80D2-E880E2BB44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D9AD04-6F5C-4C4E-9A9C-10FB43702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6FE0BB-EE38-4B4F-8DF3-1E51E2A04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2780A3-3B88-5443-89DD-51A4CC69A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137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79D5A-EFB7-5C42-BD06-9395A830B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760AD3-7B29-6848-9F00-9AB1AF3E6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FB53F3-E610-7346-97D2-BC8289608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3BE062-B18D-B94D-8C65-2645AB297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420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BDB6C5-008D-5845-B763-3FFC587B8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D0895C-49AF-9047-9B87-12D285379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3F55E2-6F9D-B744-922B-BBFB36AB9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531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A3E39-CADD-9649-8038-407E52772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0E62A-DE70-E34D-9E40-A3C3C428B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68FCB6-F55A-D845-A5F9-2679AB5F0F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F1A47B-42A1-6F4E-B6F0-C1B07C39E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897241-9DA7-2A42-A773-F7DF5B3EA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5F1A96-764F-0D42-84A3-B73F47371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709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56019-285E-514D-BDFE-AF8F6BFC5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C5C0A8-C011-EA4A-9B00-8A580958ED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E6EB05-058E-3F46-8A48-284D239A3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E90C11-0B93-9F4C-A7DE-549EA7918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9710AD-2745-0D4F-832D-8008EC5EA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90E20F-3D3E-B24B-A0A0-0B0A62F0E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843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5EA83F-BAF0-8D43-B829-F294D1EA6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4FC284-163F-8B4C-B5B3-5EA2760892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95EF18-4EE0-504C-8173-68C944ED97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E185F7-9B28-9F45-9F43-9CB5A0B99390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4757B-ECE6-5847-8840-5068C47F84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2FAEB-E88E-444B-A1F5-2D8D7578DB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388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Rectangle 124">
            <a:extLst>
              <a:ext uri="{FF2B5EF4-FFF2-40B4-BE49-F238E27FC236}">
                <a16:creationId xmlns:a16="http://schemas.microsoft.com/office/drawing/2014/main" id="{09FB3F18-5D37-9F42-BE21-657A66F925D2}"/>
              </a:ext>
            </a:extLst>
          </p:cNvPr>
          <p:cNvSpPr/>
          <p:nvPr/>
        </p:nvSpPr>
        <p:spPr>
          <a:xfrm>
            <a:off x="678234" y="245353"/>
            <a:ext cx="10885251" cy="650291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FB73AA4D-BE37-B546-8168-72555838077A}"/>
              </a:ext>
            </a:extLst>
          </p:cNvPr>
          <p:cNvSpPr/>
          <p:nvPr/>
        </p:nvSpPr>
        <p:spPr>
          <a:xfrm>
            <a:off x="1933275" y="680603"/>
            <a:ext cx="3721261" cy="2980052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Organization Management Account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OU: management</a:t>
            </a:r>
          </a:p>
        </p:txBody>
      </p:sp>
      <p:pic>
        <p:nvPicPr>
          <p:cNvPr id="126" name="Graphic 2">
            <a:extLst>
              <a:ext uri="{FF2B5EF4-FFF2-40B4-BE49-F238E27FC236}">
                <a16:creationId xmlns:a16="http://schemas.microsoft.com/office/drawing/2014/main" id="{F04267D0-7955-2C4A-842B-D8A3A9599C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8234" y="245353"/>
            <a:ext cx="330200" cy="330200"/>
          </a:xfrm>
          <a:prstGeom prst="rect">
            <a:avLst/>
          </a:prstGeom>
        </p:spPr>
      </p:pic>
      <p:sp>
        <p:nvSpPr>
          <p:cNvPr id="127" name="Rectangle 126">
            <a:extLst>
              <a:ext uri="{FF2B5EF4-FFF2-40B4-BE49-F238E27FC236}">
                <a16:creationId xmlns:a16="http://schemas.microsoft.com/office/drawing/2014/main" id="{7B8BF6E7-84AF-DE4E-9817-454F0E8CE80F}"/>
              </a:ext>
            </a:extLst>
          </p:cNvPr>
          <p:cNvSpPr/>
          <p:nvPr/>
        </p:nvSpPr>
        <p:spPr>
          <a:xfrm>
            <a:off x="859460" y="3735711"/>
            <a:ext cx="5805514" cy="2876935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Audit Account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OU: Core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747041A4-100F-0D48-87F9-E63DDDFD96C6}"/>
              </a:ext>
            </a:extLst>
          </p:cNvPr>
          <p:cNvSpPr/>
          <p:nvPr/>
        </p:nvSpPr>
        <p:spPr>
          <a:xfrm>
            <a:off x="6777502" y="3735711"/>
            <a:ext cx="4611767" cy="2884395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Existing and Future 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Organization Member Accounts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08B67E83-7D09-C748-AEEF-49786315014A}"/>
              </a:ext>
            </a:extLst>
          </p:cNvPr>
          <p:cNvSpPr txBox="1"/>
          <p:nvPr/>
        </p:nvSpPr>
        <p:spPr>
          <a:xfrm>
            <a:off x="1978987" y="2384108"/>
            <a:ext cx="13072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AWS CloudFormation</a:t>
            </a:r>
          </a:p>
        </p:txBody>
      </p:sp>
      <p:pic>
        <p:nvPicPr>
          <p:cNvPr id="152" name="Graphic 151">
            <a:extLst>
              <a:ext uri="{FF2B5EF4-FFF2-40B4-BE49-F238E27FC236}">
                <a16:creationId xmlns:a16="http://schemas.microsoft.com/office/drawing/2014/main" id="{399FFB55-9DC7-0642-93ED-5122528124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55029" y="1795714"/>
            <a:ext cx="555156" cy="555156"/>
          </a:xfrm>
          <a:prstGeom prst="rect">
            <a:avLst/>
          </a:prstGeom>
        </p:spPr>
      </p:pic>
      <p:sp>
        <p:nvSpPr>
          <p:cNvPr id="153" name="Rectangle 152">
            <a:extLst>
              <a:ext uri="{FF2B5EF4-FFF2-40B4-BE49-F238E27FC236}">
                <a16:creationId xmlns:a16="http://schemas.microsoft.com/office/drawing/2014/main" id="{CB91CC3D-9B41-4F4E-A36E-8EBAE5690590}"/>
              </a:ext>
            </a:extLst>
          </p:cNvPr>
          <p:cNvSpPr/>
          <p:nvPr/>
        </p:nvSpPr>
        <p:spPr>
          <a:xfrm>
            <a:off x="3622562" y="1497686"/>
            <a:ext cx="1658301" cy="169144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>
              <a:solidFill>
                <a:srgbClr val="5A6B8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0FBB0361-D6B4-2F47-A0BE-F9DF0B40739C}"/>
              </a:ext>
            </a:extLst>
          </p:cNvPr>
          <p:cNvCxnSpPr>
            <a:cxnSpLocks/>
          </p:cNvCxnSpPr>
          <p:nvPr/>
        </p:nvCxnSpPr>
        <p:spPr>
          <a:xfrm>
            <a:off x="3065766" y="2080561"/>
            <a:ext cx="486285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AF4082C7-DBC3-0E4A-B095-B93028B36A86}"/>
              </a:ext>
            </a:extLst>
          </p:cNvPr>
          <p:cNvCxnSpPr>
            <a:cxnSpLocks/>
          </p:cNvCxnSpPr>
          <p:nvPr/>
        </p:nvCxnSpPr>
        <p:spPr>
          <a:xfrm>
            <a:off x="3653490" y="5730140"/>
            <a:ext cx="1356762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TextBox 192">
            <a:extLst>
              <a:ext uri="{FF2B5EF4-FFF2-40B4-BE49-F238E27FC236}">
                <a16:creationId xmlns:a16="http://schemas.microsoft.com/office/drawing/2014/main" id="{04BAA3FC-2945-F644-9D2A-644DBD513EB6}"/>
              </a:ext>
            </a:extLst>
          </p:cNvPr>
          <p:cNvSpPr txBox="1"/>
          <p:nvPr/>
        </p:nvSpPr>
        <p:spPr>
          <a:xfrm>
            <a:off x="910371" y="5336973"/>
            <a:ext cx="13072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AWS CloudFormation</a:t>
            </a:r>
          </a:p>
        </p:txBody>
      </p:sp>
      <p:pic>
        <p:nvPicPr>
          <p:cNvPr id="194" name="Graphic 193">
            <a:extLst>
              <a:ext uri="{FF2B5EF4-FFF2-40B4-BE49-F238E27FC236}">
                <a16:creationId xmlns:a16="http://schemas.microsoft.com/office/drawing/2014/main" id="{5B61BE09-FD56-4142-8617-BBF4ACBE2C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86413" y="4748579"/>
            <a:ext cx="555156" cy="555156"/>
          </a:xfrm>
          <a:prstGeom prst="rect">
            <a:avLst/>
          </a:prstGeom>
        </p:spPr>
      </p:pic>
      <p:sp>
        <p:nvSpPr>
          <p:cNvPr id="195" name="Rectangle 194">
            <a:extLst>
              <a:ext uri="{FF2B5EF4-FFF2-40B4-BE49-F238E27FC236}">
                <a16:creationId xmlns:a16="http://schemas.microsoft.com/office/drawing/2014/main" id="{F0CA800E-A50B-114F-87E0-3783ED123AB8}"/>
              </a:ext>
            </a:extLst>
          </p:cNvPr>
          <p:cNvSpPr/>
          <p:nvPr/>
        </p:nvSpPr>
        <p:spPr>
          <a:xfrm>
            <a:off x="2541465" y="4332170"/>
            <a:ext cx="3928710" cy="2217066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>
              <a:solidFill>
                <a:srgbClr val="5A6B8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608E574B-049F-DD43-AF4F-C396CC8C7873}"/>
              </a:ext>
            </a:extLst>
          </p:cNvPr>
          <p:cNvCxnSpPr>
            <a:cxnSpLocks/>
          </p:cNvCxnSpPr>
          <p:nvPr/>
        </p:nvCxnSpPr>
        <p:spPr>
          <a:xfrm>
            <a:off x="1997150" y="5033426"/>
            <a:ext cx="486285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Rectangle 213">
            <a:extLst>
              <a:ext uri="{FF2B5EF4-FFF2-40B4-BE49-F238E27FC236}">
                <a16:creationId xmlns:a16="http://schemas.microsoft.com/office/drawing/2014/main" id="{06761242-ECE5-1642-8F32-8372B25D2776}"/>
              </a:ext>
            </a:extLst>
          </p:cNvPr>
          <p:cNvSpPr/>
          <p:nvPr/>
        </p:nvSpPr>
        <p:spPr>
          <a:xfrm>
            <a:off x="4573439" y="4488385"/>
            <a:ext cx="1667406" cy="1950249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noAutofit/>
          </a:bodyPr>
          <a:lstStyle/>
          <a:p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region-1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B50B9B08-BBED-7E45-8B7F-DD8CE43DA833}"/>
              </a:ext>
            </a:extLst>
          </p:cNvPr>
          <p:cNvSpPr txBox="1"/>
          <p:nvPr/>
        </p:nvSpPr>
        <p:spPr>
          <a:xfrm>
            <a:off x="4855817" y="5931850"/>
            <a:ext cx="137873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Organization Conformance Pack</a:t>
            </a:r>
          </a:p>
        </p:txBody>
      </p:sp>
      <p:sp>
        <p:nvSpPr>
          <p:cNvPr id="217" name="Rectangle 216">
            <a:extLst>
              <a:ext uri="{FF2B5EF4-FFF2-40B4-BE49-F238E27FC236}">
                <a16:creationId xmlns:a16="http://schemas.microsoft.com/office/drawing/2014/main" id="{F2669857-055F-9249-BD81-EA41A2C36BC1}"/>
              </a:ext>
            </a:extLst>
          </p:cNvPr>
          <p:cNvSpPr/>
          <p:nvPr/>
        </p:nvSpPr>
        <p:spPr>
          <a:xfrm>
            <a:off x="4725839" y="4794054"/>
            <a:ext cx="1515006" cy="164458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noAutofit/>
          </a:bodyPr>
          <a:lstStyle/>
          <a:p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region-2</a:t>
            </a:r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AF6BC02D-93DE-2346-BBA6-FF8509345613}"/>
              </a:ext>
            </a:extLst>
          </p:cNvPr>
          <p:cNvSpPr/>
          <p:nvPr/>
        </p:nvSpPr>
        <p:spPr>
          <a:xfrm>
            <a:off x="4862109" y="5108104"/>
            <a:ext cx="1378736" cy="133053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noAutofit/>
          </a:bodyPr>
          <a:lstStyle/>
          <a:p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region-n</a:t>
            </a:r>
          </a:p>
        </p:txBody>
      </p:sp>
      <p:sp>
        <p:nvSpPr>
          <p:cNvPr id="226" name="Oval 225">
            <a:extLst>
              <a:ext uri="{FF2B5EF4-FFF2-40B4-BE49-F238E27FC236}">
                <a16:creationId xmlns:a16="http://schemas.microsoft.com/office/drawing/2014/main" id="{B075B0CF-8F6A-3947-BD02-50EB6DA85CEE}"/>
              </a:ext>
            </a:extLst>
          </p:cNvPr>
          <p:cNvSpPr/>
          <p:nvPr/>
        </p:nvSpPr>
        <p:spPr>
          <a:xfrm>
            <a:off x="1958523" y="701335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</a:p>
        </p:txBody>
      </p:sp>
      <p:sp>
        <p:nvSpPr>
          <p:cNvPr id="227" name="Oval 226">
            <a:extLst>
              <a:ext uri="{FF2B5EF4-FFF2-40B4-BE49-F238E27FC236}">
                <a16:creationId xmlns:a16="http://schemas.microsoft.com/office/drawing/2014/main" id="{F0D1735B-0005-B145-8C48-3E3934A1D64E}"/>
              </a:ext>
            </a:extLst>
          </p:cNvPr>
          <p:cNvSpPr/>
          <p:nvPr/>
        </p:nvSpPr>
        <p:spPr>
          <a:xfrm>
            <a:off x="2355685" y="1802419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1.1</a:t>
            </a:r>
          </a:p>
        </p:txBody>
      </p:sp>
      <p:sp>
        <p:nvSpPr>
          <p:cNvPr id="232" name="Oval 231">
            <a:extLst>
              <a:ext uri="{FF2B5EF4-FFF2-40B4-BE49-F238E27FC236}">
                <a16:creationId xmlns:a16="http://schemas.microsoft.com/office/drawing/2014/main" id="{9BABBBA8-4173-384F-B7CD-669D9E9EFCCE}"/>
              </a:ext>
            </a:extLst>
          </p:cNvPr>
          <p:cNvSpPr/>
          <p:nvPr/>
        </p:nvSpPr>
        <p:spPr>
          <a:xfrm>
            <a:off x="877426" y="3762960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3.0</a:t>
            </a:r>
          </a:p>
        </p:txBody>
      </p:sp>
      <p:sp>
        <p:nvSpPr>
          <p:cNvPr id="233" name="Oval 232">
            <a:extLst>
              <a:ext uri="{FF2B5EF4-FFF2-40B4-BE49-F238E27FC236}">
                <a16:creationId xmlns:a16="http://schemas.microsoft.com/office/drawing/2014/main" id="{4E5E3A8F-6978-7E4A-B538-0774C0EF83DA}"/>
              </a:ext>
            </a:extLst>
          </p:cNvPr>
          <p:cNvSpPr/>
          <p:nvPr/>
        </p:nvSpPr>
        <p:spPr>
          <a:xfrm>
            <a:off x="6802467" y="3762960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4.0</a:t>
            </a:r>
          </a:p>
        </p:txBody>
      </p:sp>
      <p:sp>
        <p:nvSpPr>
          <p:cNvPr id="237" name="Oval 236">
            <a:extLst>
              <a:ext uri="{FF2B5EF4-FFF2-40B4-BE49-F238E27FC236}">
                <a16:creationId xmlns:a16="http://schemas.microsoft.com/office/drawing/2014/main" id="{6BA035C0-F86D-6346-86AE-2BA9D3B2E833}"/>
              </a:ext>
            </a:extLst>
          </p:cNvPr>
          <p:cNvSpPr/>
          <p:nvPr/>
        </p:nvSpPr>
        <p:spPr>
          <a:xfrm>
            <a:off x="1301639" y="4755450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3.1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135A5B4C-8864-0D4C-B02D-2934ADE31255}"/>
              </a:ext>
            </a:extLst>
          </p:cNvPr>
          <p:cNvSpPr/>
          <p:nvPr/>
        </p:nvSpPr>
        <p:spPr>
          <a:xfrm>
            <a:off x="5775066" y="671686"/>
            <a:ext cx="4601854" cy="2989471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 Log Archive Account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OU: Core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1EDDF4D-4B3B-C645-A8E4-0B08248B0757}"/>
              </a:ext>
            </a:extLst>
          </p:cNvPr>
          <p:cNvSpPr/>
          <p:nvPr/>
        </p:nvSpPr>
        <p:spPr>
          <a:xfrm>
            <a:off x="7218681" y="1328530"/>
            <a:ext cx="3108791" cy="2244943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1400" dirty="0">
              <a:solidFill>
                <a:srgbClr val="5A6B8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65CBCF9-9E40-8B4C-AC64-59AAF7B66390}"/>
              </a:ext>
            </a:extLst>
          </p:cNvPr>
          <p:cNvSpPr txBox="1"/>
          <p:nvPr/>
        </p:nvSpPr>
        <p:spPr>
          <a:xfrm>
            <a:off x="7189757" y="2990685"/>
            <a:ext cx="13835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Conformance Pack Delivery Bucket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F24996B0-3392-5145-A093-FF669FBBDB99}"/>
              </a:ext>
            </a:extLst>
          </p:cNvPr>
          <p:cNvSpPr/>
          <p:nvPr/>
        </p:nvSpPr>
        <p:spPr>
          <a:xfrm>
            <a:off x="5798209" y="692418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2.0</a:t>
            </a:r>
          </a:p>
        </p:txBody>
      </p:sp>
      <p:pic>
        <p:nvPicPr>
          <p:cNvPr id="66" name="Graphic 1">
            <a:extLst>
              <a:ext uri="{FF2B5EF4-FFF2-40B4-BE49-F238E27FC236}">
                <a16:creationId xmlns:a16="http://schemas.microsoft.com/office/drawing/2014/main" id="{34687A93-38E6-A04A-B579-49FA4B0B9F5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579871" y="2466518"/>
            <a:ext cx="555156" cy="555156"/>
          </a:xfrm>
          <a:prstGeom prst="rect">
            <a:avLst/>
          </a:prstGeom>
        </p:spPr>
      </p:pic>
      <p:sp>
        <p:nvSpPr>
          <p:cNvPr id="65" name="Oval 64">
            <a:extLst>
              <a:ext uri="{FF2B5EF4-FFF2-40B4-BE49-F238E27FC236}">
                <a16:creationId xmlns:a16="http://schemas.microsoft.com/office/drawing/2014/main" id="{ACEBD54F-E18F-2E40-BED4-7030ACC7F2B3}"/>
              </a:ext>
            </a:extLst>
          </p:cNvPr>
          <p:cNvSpPr/>
          <p:nvPr/>
        </p:nvSpPr>
        <p:spPr>
          <a:xfrm>
            <a:off x="7588740" y="2473773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2.2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4310F5A-96C5-5445-A60A-2ACF3FA7C39D}"/>
              </a:ext>
            </a:extLst>
          </p:cNvPr>
          <p:cNvSpPr txBox="1"/>
          <p:nvPr/>
        </p:nvSpPr>
        <p:spPr>
          <a:xfrm>
            <a:off x="5809561" y="2358689"/>
            <a:ext cx="13072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AWS CloudFormation</a:t>
            </a:r>
          </a:p>
        </p:txBody>
      </p:sp>
      <p:pic>
        <p:nvPicPr>
          <p:cNvPr id="68" name="Graphic 67">
            <a:extLst>
              <a:ext uri="{FF2B5EF4-FFF2-40B4-BE49-F238E27FC236}">
                <a16:creationId xmlns:a16="http://schemas.microsoft.com/office/drawing/2014/main" id="{BAB1BC67-40D5-E047-AA47-37D6CE2D46B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185603" y="1770295"/>
            <a:ext cx="555156" cy="555156"/>
          </a:xfrm>
          <a:prstGeom prst="rect">
            <a:avLst/>
          </a:prstGeom>
        </p:spPr>
      </p:pic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F515EEE7-0D83-9240-9A27-A96C980B0265}"/>
              </a:ext>
            </a:extLst>
          </p:cNvPr>
          <p:cNvCxnSpPr>
            <a:cxnSpLocks/>
          </p:cNvCxnSpPr>
          <p:nvPr/>
        </p:nvCxnSpPr>
        <p:spPr>
          <a:xfrm>
            <a:off x="6896340" y="2055142"/>
            <a:ext cx="270203" cy="318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14C3CACE-8182-0048-84AF-D202A097E763}"/>
              </a:ext>
            </a:extLst>
          </p:cNvPr>
          <p:cNvSpPr txBox="1"/>
          <p:nvPr/>
        </p:nvSpPr>
        <p:spPr>
          <a:xfrm>
            <a:off x="3827570" y="2361861"/>
            <a:ext cx="13214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AWS Organizations</a:t>
            </a:r>
          </a:p>
        </p:txBody>
      </p:sp>
      <p:pic>
        <p:nvPicPr>
          <p:cNvPr id="73" name="Graphic 72">
            <a:extLst>
              <a:ext uri="{FF2B5EF4-FFF2-40B4-BE49-F238E27FC236}">
                <a16:creationId xmlns:a16="http://schemas.microsoft.com/office/drawing/2014/main" id="{E282941D-9C84-474C-BC1A-12EEB537A86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260148" y="5434792"/>
            <a:ext cx="564304" cy="564304"/>
          </a:xfrm>
          <a:prstGeom prst="rect">
            <a:avLst/>
          </a:prstGeom>
        </p:spPr>
      </p:pic>
      <p:sp>
        <p:nvSpPr>
          <p:cNvPr id="241" name="Oval 240">
            <a:extLst>
              <a:ext uri="{FF2B5EF4-FFF2-40B4-BE49-F238E27FC236}">
                <a16:creationId xmlns:a16="http://schemas.microsoft.com/office/drawing/2014/main" id="{0AB58273-2C96-D048-8FE3-6652D9012A87}"/>
              </a:ext>
            </a:extLst>
          </p:cNvPr>
          <p:cNvSpPr/>
          <p:nvPr/>
        </p:nvSpPr>
        <p:spPr>
          <a:xfrm>
            <a:off x="5273609" y="5443668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3.3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B341FA73-87BC-A64E-9986-C6A3B2E1738D}"/>
              </a:ext>
            </a:extLst>
          </p:cNvPr>
          <p:cNvSpPr/>
          <p:nvPr/>
        </p:nvSpPr>
        <p:spPr>
          <a:xfrm>
            <a:off x="8572115" y="4488386"/>
            <a:ext cx="1667406" cy="1943656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noAutofit/>
          </a:bodyPr>
          <a:lstStyle/>
          <a:p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region-1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BEB84BD-0465-DD40-B35A-CE3586CF57BD}"/>
              </a:ext>
            </a:extLst>
          </p:cNvPr>
          <p:cNvSpPr txBox="1"/>
          <p:nvPr/>
        </p:nvSpPr>
        <p:spPr>
          <a:xfrm>
            <a:off x="8854493" y="5931850"/>
            <a:ext cx="137873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Organization Conformance Pack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A0DE7897-D1ED-FB47-926B-6CD5E355CB15}"/>
              </a:ext>
            </a:extLst>
          </p:cNvPr>
          <p:cNvSpPr/>
          <p:nvPr/>
        </p:nvSpPr>
        <p:spPr>
          <a:xfrm>
            <a:off x="8724515" y="4794054"/>
            <a:ext cx="1515006" cy="1637987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noAutofit/>
          </a:bodyPr>
          <a:lstStyle/>
          <a:p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region-2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1BA801BF-0E6F-0A4F-B304-F0BB23AB4ED0}"/>
              </a:ext>
            </a:extLst>
          </p:cNvPr>
          <p:cNvSpPr/>
          <p:nvPr/>
        </p:nvSpPr>
        <p:spPr>
          <a:xfrm>
            <a:off x="8860785" y="5108102"/>
            <a:ext cx="1378736" cy="1323939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region-n</a:t>
            </a:r>
          </a:p>
        </p:txBody>
      </p:sp>
      <p:pic>
        <p:nvPicPr>
          <p:cNvPr id="78" name="Graphic 77">
            <a:extLst>
              <a:ext uri="{FF2B5EF4-FFF2-40B4-BE49-F238E27FC236}">
                <a16:creationId xmlns:a16="http://schemas.microsoft.com/office/drawing/2014/main" id="{97B1A428-5268-8C4B-8E38-E8BAC8181D1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258824" y="5434792"/>
            <a:ext cx="564304" cy="564304"/>
          </a:xfrm>
          <a:prstGeom prst="rect">
            <a:avLst/>
          </a:prstGeom>
        </p:spPr>
      </p:pic>
      <p:sp>
        <p:nvSpPr>
          <p:cNvPr id="79" name="Oval 78">
            <a:extLst>
              <a:ext uri="{FF2B5EF4-FFF2-40B4-BE49-F238E27FC236}">
                <a16:creationId xmlns:a16="http://schemas.microsoft.com/office/drawing/2014/main" id="{1D6FDB20-DFA5-AD43-AD66-7C2B8E8C0AC0}"/>
              </a:ext>
            </a:extLst>
          </p:cNvPr>
          <p:cNvSpPr/>
          <p:nvPr/>
        </p:nvSpPr>
        <p:spPr>
          <a:xfrm>
            <a:off x="9272285" y="5454178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4.2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00F54D3-71CD-D848-9517-D3C8841E1523}"/>
              </a:ext>
            </a:extLst>
          </p:cNvPr>
          <p:cNvSpPr txBox="1"/>
          <p:nvPr/>
        </p:nvSpPr>
        <p:spPr>
          <a:xfrm>
            <a:off x="2597349" y="5975893"/>
            <a:ext cx="140774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Conformance Pack Templates Bucket</a:t>
            </a:r>
          </a:p>
        </p:txBody>
      </p:sp>
      <p:pic>
        <p:nvPicPr>
          <p:cNvPr id="82" name="Graphic 1">
            <a:extLst>
              <a:ext uri="{FF2B5EF4-FFF2-40B4-BE49-F238E27FC236}">
                <a16:creationId xmlns:a16="http://schemas.microsoft.com/office/drawing/2014/main" id="{287527FC-728F-964F-AF81-0FE5CC18524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030532" y="5428188"/>
            <a:ext cx="555156" cy="555156"/>
          </a:xfrm>
          <a:prstGeom prst="rect">
            <a:avLst/>
          </a:prstGeom>
        </p:spPr>
      </p:pic>
      <p:sp>
        <p:nvSpPr>
          <p:cNvPr id="238" name="Oval 237">
            <a:extLst>
              <a:ext uri="{FF2B5EF4-FFF2-40B4-BE49-F238E27FC236}">
                <a16:creationId xmlns:a16="http://schemas.microsoft.com/office/drawing/2014/main" id="{7C47AE0D-855A-E344-B08E-CBC2DBF46AA7}"/>
              </a:ext>
            </a:extLst>
          </p:cNvPr>
          <p:cNvSpPr/>
          <p:nvPr/>
        </p:nvSpPr>
        <p:spPr>
          <a:xfrm>
            <a:off x="3041747" y="5434395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3.2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6E1AFB9D-6B2C-1948-ABAD-C7917AE67825}"/>
              </a:ext>
            </a:extLst>
          </p:cNvPr>
          <p:cNvSpPr/>
          <p:nvPr/>
        </p:nvSpPr>
        <p:spPr>
          <a:xfrm>
            <a:off x="7341773" y="4332170"/>
            <a:ext cx="3548588" cy="2205243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1400" dirty="0">
              <a:solidFill>
                <a:srgbClr val="5A6B8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7" name="Graphic 86">
            <a:extLst>
              <a:ext uri="{FF2B5EF4-FFF2-40B4-BE49-F238E27FC236}">
                <a16:creationId xmlns:a16="http://schemas.microsoft.com/office/drawing/2014/main" id="{6E29F94C-C778-BD43-86EF-07E2133769A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719441" y="5189178"/>
            <a:ext cx="469900" cy="469900"/>
          </a:xfrm>
          <a:prstGeom prst="rect">
            <a:avLst/>
          </a:prstGeom>
        </p:spPr>
      </p:pic>
      <p:sp>
        <p:nvSpPr>
          <p:cNvPr id="88" name="TextBox 87">
            <a:extLst>
              <a:ext uri="{FF2B5EF4-FFF2-40B4-BE49-F238E27FC236}">
                <a16:creationId xmlns:a16="http://schemas.microsoft.com/office/drawing/2014/main" id="{2FE17A11-C202-8742-BD13-FB3BFD50B121}"/>
              </a:ext>
            </a:extLst>
          </p:cNvPr>
          <p:cNvSpPr txBox="1"/>
          <p:nvPr/>
        </p:nvSpPr>
        <p:spPr>
          <a:xfrm>
            <a:off x="7417317" y="5561925"/>
            <a:ext cx="11030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Service-Linked Role</a:t>
            </a: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DB89E8C2-CCD3-6A4B-BAFC-951E4EDBF2B3}"/>
              </a:ext>
            </a:extLst>
          </p:cNvPr>
          <p:cNvSpPr/>
          <p:nvPr/>
        </p:nvSpPr>
        <p:spPr>
          <a:xfrm>
            <a:off x="7850011" y="5031198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4.1</a:t>
            </a:r>
          </a:p>
        </p:txBody>
      </p:sp>
      <p:pic>
        <p:nvPicPr>
          <p:cNvPr id="91" name="Graphic 90">
            <a:extLst>
              <a:ext uri="{FF2B5EF4-FFF2-40B4-BE49-F238E27FC236}">
                <a16:creationId xmlns:a16="http://schemas.microsoft.com/office/drawing/2014/main" id="{A16EAD63-FDB6-7E41-AD57-6B778FA56DF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212159" y="1828952"/>
            <a:ext cx="555156" cy="555156"/>
          </a:xfrm>
          <a:prstGeom prst="rect">
            <a:avLst/>
          </a:prstGeom>
        </p:spPr>
      </p:pic>
      <p:sp>
        <p:nvSpPr>
          <p:cNvPr id="231" name="Oval 230">
            <a:extLst>
              <a:ext uri="{FF2B5EF4-FFF2-40B4-BE49-F238E27FC236}">
                <a16:creationId xmlns:a16="http://schemas.microsoft.com/office/drawing/2014/main" id="{2D0C8646-87C5-B84D-B95C-97D1313A20DB}"/>
              </a:ext>
            </a:extLst>
          </p:cNvPr>
          <p:cNvSpPr/>
          <p:nvPr/>
        </p:nvSpPr>
        <p:spPr>
          <a:xfrm>
            <a:off x="4220251" y="1846529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1.2</a:t>
            </a: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BD9D0446-FB46-694D-974D-A264ED50F67D}"/>
              </a:ext>
            </a:extLst>
          </p:cNvPr>
          <p:cNvSpPr/>
          <p:nvPr/>
        </p:nvSpPr>
        <p:spPr>
          <a:xfrm>
            <a:off x="6191231" y="1777318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2.1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2D4FBBB0-60BF-4F46-B4B5-29594C608810}"/>
              </a:ext>
            </a:extLst>
          </p:cNvPr>
          <p:cNvSpPr/>
          <p:nvPr/>
        </p:nvSpPr>
        <p:spPr>
          <a:xfrm>
            <a:off x="8513370" y="1488769"/>
            <a:ext cx="1667406" cy="1950249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noAutofit/>
          </a:bodyPr>
          <a:lstStyle/>
          <a:p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region-1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FDB79633-6068-F24E-9ABF-3549869255B1}"/>
              </a:ext>
            </a:extLst>
          </p:cNvPr>
          <p:cNvSpPr txBox="1"/>
          <p:nvPr/>
        </p:nvSpPr>
        <p:spPr>
          <a:xfrm>
            <a:off x="8795748" y="2932234"/>
            <a:ext cx="137873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Organization Conformance Pack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4CE02832-5367-2C4A-9E8A-43F51303B70D}"/>
              </a:ext>
            </a:extLst>
          </p:cNvPr>
          <p:cNvSpPr/>
          <p:nvPr/>
        </p:nvSpPr>
        <p:spPr>
          <a:xfrm>
            <a:off x="8665770" y="1794438"/>
            <a:ext cx="1515006" cy="164458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noAutofit/>
          </a:bodyPr>
          <a:lstStyle/>
          <a:p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region-2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C6E79AC1-B9FA-3B4B-9AA0-AAA8A7100F73}"/>
              </a:ext>
            </a:extLst>
          </p:cNvPr>
          <p:cNvSpPr/>
          <p:nvPr/>
        </p:nvSpPr>
        <p:spPr>
          <a:xfrm>
            <a:off x="8802040" y="2108487"/>
            <a:ext cx="1378736" cy="1330531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noAutofit/>
          </a:bodyPr>
          <a:lstStyle/>
          <a:p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region-n</a:t>
            </a:r>
          </a:p>
        </p:txBody>
      </p:sp>
      <p:pic>
        <p:nvPicPr>
          <p:cNvPr id="113" name="Graphic 112">
            <a:extLst>
              <a:ext uri="{FF2B5EF4-FFF2-40B4-BE49-F238E27FC236}">
                <a16:creationId xmlns:a16="http://schemas.microsoft.com/office/drawing/2014/main" id="{EA7FAF72-E960-7142-B02D-CE8DA45416A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200079" y="2435176"/>
            <a:ext cx="564304" cy="564304"/>
          </a:xfrm>
          <a:prstGeom prst="rect">
            <a:avLst/>
          </a:prstGeom>
        </p:spPr>
      </p:pic>
      <p:sp>
        <p:nvSpPr>
          <p:cNvPr id="114" name="Oval 113">
            <a:extLst>
              <a:ext uri="{FF2B5EF4-FFF2-40B4-BE49-F238E27FC236}">
                <a16:creationId xmlns:a16="http://schemas.microsoft.com/office/drawing/2014/main" id="{E66213B0-7AF8-E546-8B36-4FF5F4D03EE6}"/>
              </a:ext>
            </a:extLst>
          </p:cNvPr>
          <p:cNvSpPr/>
          <p:nvPr/>
        </p:nvSpPr>
        <p:spPr>
          <a:xfrm>
            <a:off x="9213540" y="2444052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2.3</a:t>
            </a:r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06C25442-0B72-2645-A2E8-5E0FA5D6DD5D}"/>
              </a:ext>
            </a:extLst>
          </p:cNvPr>
          <p:cNvCxnSpPr>
            <a:cxnSpLocks/>
          </p:cNvCxnSpPr>
          <p:nvPr/>
        </p:nvCxnSpPr>
        <p:spPr>
          <a:xfrm>
            <a:off x="8259935" y="2778232"/>
            <a:ext cx="765929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6993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490</TotalTime>
  <Words>78</Words>
  <Application>Microsoft Macintosh PowerPoint</Application>
  <PresentationFormat>Widescreen</PresentationFormat>
  <Paragraphs>43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28</cp:revision>
  <dcterms:created xsi:type="dcterms:W3CDTF">2020-06-10T20:47:35Z</dcterms:created>
  <dcterms:modified xsi:type="dcterms:W3CDTF">2021-11-17T04:59:55Z</dcterms:modified>
</cp:coreProperties>
</file>