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055178" y="263582"/>
            <a:ext cx="6447020" cy="6155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2385378" y="651461"/>
            <a:ext cx="5805330" cy="2985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management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5178" y="263582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2372756" y="3696784"/>
            <a:ext cx="5817952" cy="261436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6697078" y="1780887"/>
            <a:ext cx="809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Firewall Manager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4415671" y="1873555"/>
            <a:ext cx="142773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4768" y="2549064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4370345" y="3104220"/>
            <a:ext cx="157870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1959" y="1279386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5604089" y="2342365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8695" y="1941548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5728167" y="1559607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>
            <a:off x="5123844" y="2116067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2438135" y="2381644"/>
            <a:ext cx="120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60452" y="1821485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994038" y="1191524"/>
            <a:ext cx="4056715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3371481" y="204109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6976521" y="5469148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Disassociate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51127" y="5068331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2428103" y="5408733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60452" y="4829262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994038" y="4257762"/>
            <a:ext cx="4056716" cy="190081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3371481" y="5106840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2411240" y="6723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2772983" y="182819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4851959" y="127945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19D73F6-9040-9F42-9694-78C3D3AE10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28295" y="1247942"/>
            <a:ext cx="550098" cy="550098"/>
          </a:xfrm>
          <a:prstGeom prst="rect">
            <a:avLst/>
          </a:prstGeom>
        </p:spPr>
      </p:pic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6004062" y="179129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4890075" y="25550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6841097" y="12546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2390320" y="37147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2775678" y="483855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7384438" y="491699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56A3B7-E4EE-984D-9E4C-8E97A237B517}"/>
              </a:ext>
            </a:extLst>
          </p:cNvPr>
          <p:cNvSpPr txBox="1"/>
          <p:nvPr/>
        </p:nvSpPr>
        <p:spPr>
          <a:xfrm>
            <a:off x="6104966" y="5445017"/>
            <a:ext cx="809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Firewall Manager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2D1B6F6C-22DA-384D-9386-589D22B64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36183" y="4912072"/>
            <a:ext cx="550098" cy="550098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6074958-2197-A44D-B4D8-6980EAC6DCB4}"/>
              </a:ext>
            </a:extLst>
          </p:cNvPr>
          <p:cNvSpPr/>
          <p:nvPr/>
        </p:nvSpPr>
        <p:spPr>
          <a:xfrm>
            <a:off x="4176028" y="4814181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CA997EB-5D37-7343-963A-A60B29DE72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6028" y="4814181"/>
            <a:ext cx="330200" cy="3302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39DF599-9F1D-EE40-A365-1945AD05608B}"/>
              </a:ext>
            </a:extLst>
          </p:cNvPr>
          <p:cNvSpPr/>
          <p:nvPr/>
        </p:nvSpPr>
        <p:spPr>
          <a:xfrm>
            <a:off x="4283273" y="5216048"/>
            <a:ext cx="1561232" cy="66946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Allowed Rules Security group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0D09834-9EE3-4044-898C-FB6B74D06D42}"/>
              </a:ext>
            </a:extLst>
          </p:cNvPr>
          <p:cNvSpPr/>
          <p:nvPr/>
        </p:nvSpPr>
        <p:spPr>
          <a:xfrm>
            <a:off x="4183512" y="483298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7A5FD1E-63DF-6B40-A772-603AD89ED537}"/>
              </a:ext>
            </a:extLst>
          </p:cNvPr>
          <p:cNvSpPr/>
          <p:nvPr/>
        </p:nvSpPr>
        <p:spPr>
          <a:xfrm>
            <a:off x="6242565" y="49215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2020-06-10T20:47:35Z</dcterms:created>
  <dcterms:modified xsi:type="dcterms:W3CDTF">2021-11-18T02:31:47Z</dcterms:modified>
</cp:coreProperties>
</file>