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/>
    <p:restoredTop sz="94674"/>
  </p:normalViewPr>
  <p:slideViewPr>
    <p:cSldViewPr snapToGrid="0" snapToObjects="1">
      <p:cViewPr varScale="1">
        <p:scale>
          <a:sx n="156" d="100"/>
          <a:sy n="156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5" y="245353"/>
            <a:ext cx="10821052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51281" y="641611"/>
            <a:ext cx="5805330" cy="296904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management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550" y="240710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38659" y="3678856"/>
            <a:ext cx="6680822" cy="29965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601495" y="3678856"/>
            <a:ext cx="3751846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2601048" y="3102356"/>
            <a:ext cx="113287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148" y="1262537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2369725" y="1817693"/>
            <a:ext cx="157870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1965" y="2547099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3613915" y="2320622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8521" y="1919805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3712719" y="2879019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04630" y="2524230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0672" y="1935836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412020" y="1169781"/>
            <a:ext cx="4104636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823230" y="221542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222669" y="4649111"/>
            <a:ext cx="1667406" cy="18522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053075" y="5622717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7681" y="5221900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894006" y="5565904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6355" y="4986433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459940" y="4239834"/>
            <a:ext cx="4894178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837384" y="5264011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Graphic 203">
            <a:extLst>
              <a:ext uri="{FF2B5EF4-FFF2-40B4-BE49-F238E27FC236}">
                <a16:creationId xmlns:a16="http://schemas.microsoft.com/office/drawing/2014/main" id="{DCA26B02-8A6A-C64F-954B-1F5BA72D88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6197" y="5649937"/>
            <a:ext cx="555156" cy="555156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BA5653F7-53B6-E948-8175-933F5728786C}"/>
              </a:ext>
            </a:extLst>
          </p:cNvPr>
          <p:cNvSpPr txBox="1"/>
          <p:nvPr/>
        </p:nvSpPr>
        <p:spPr>
          <a:xfrm>
            <a:off x="8675212" y="6214741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375069" y="4966101"/>
            <a:ext cx="1515006" cy="1535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511339" y="5291097"/>
            <a:ext cx="1378736" cy="12102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567898" y="4649111"/>
            <a:ext cx="1667406" cy="18522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4D39F1B0-A810-8144-9FC8-84CB1A312A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61426" y="5649937"/>
            <a:ext cx="555156" cy="555156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B50B9B08-BBED-7E45-8B7F-DD8CE43DA833}"/>
              </a:ext>
            </a:extLst>
          </p:cNvPr>
          <p:cNvSpPr txBox="1"/>
          <p:nvPr/>
        </p:nvSpPr>
        <p:spPr>
          <a:xfrm>
            <a:off x="6020441" y="6214741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5720298" y="4966101"/>
            <a:ext cx="1515006" cy="1535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5856568" y="5291097"/>
            <a:ext cx="1378736" cy="12102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76465" y="6684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89492" y="194254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2880129" y="255533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013888" y="17695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2889455" y="12685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67542" y="37097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620951" y="3701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8924361" y="56614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241581" y="49949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460992" y="50705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6276535" y="566086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080D2-2DB2-A44B-A3CD-E6CC160F6988}"/>
              </a:ext>
            </a:extLst>
          </p:cNvPr>
          <p:cNvSpPr/>
          <p:nvPr/>
        </p:nvSpPr>
        <p:spPr>
          <a:xfrm>
            <a:off x="6759103" y="641611"/>
            <a:ext cx="4599021" cy="296904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id="{59F7A831-865C-5E41-ACA4-C2D312CBA32E}"/>
              </a:ext>
            </a:extLst>
          </p:cNvPr>
          <p:cNvSpPr txBox="1"/>
          <p:nvPr/>
        </p:nvSpPr>
        <p:spPr>
          <a:xfrm>
            <a:off x="8345430" y="2329245"/>
            <a:ext cx="1079517" cy="60016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 Delivery Bucket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2D8E4-B49F-FF47-B1B8-67D7E792FDE9}"/>
              </a:ext>
            </a:extLst>
          </p:cNvPr>
          <p:cNvSpPr txBox="1"/>
          <p:nvPr/>
        </p:nvSpPr>
        <p:spPr>
          <a:xfrm>
            <a:off x="6793901" y="2504774"/>
            <a:ext cx="1184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C2BCBB9-BD20-D146-B8E4-86BEE9227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96097" y="1935836"/>
            <a:ext cx="555156" cy="55515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0421ED-D908-2F4E-B6F3-4313C5B8CE02}"/>
              </a:ext>
            </a:extLst>
          </p:cNvPr>
          <p:cNvSpPr/>
          <p:nvPr/>
        </p:nvSpPr>
        <p:spPr>
          <a:xfrm>
            <a:off x="8329679" y="1202589"/>
            <a:ext cx="2923191" cy="22967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23C49A-76FB-AD4F-ABBE-A137DA074C95}"/>
              </a:ext>
            </a:extLst>
          </p:cNvPr>
          <p:cNvCxnSpPr>
            <a:cxnSpLocks/>
          </p:cNvCxnSpPr>
          <p:nvPr/>
        </p:nvCxnSpPr>
        <p:spPr>
          <a:xfrm>
            <a:off x="7729015" y="2220683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56D65BE-EB86-A649-AFA0-B61FCD886D98}"/>
              </a:ext>
            </a:extLst>
          </p:cNvPr>
          <p:cNvSpPr/>
          <p:nvPr/>
        </p:nvSpPr>
        <p:spPr>
          <a:xfrm>
            <a:off x="9445526" y="1475674"/>
            <a:ext cx="1667406" cy="18522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74D6A3B-BBA6-434F-9756-8BB114C5F3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054" y="2476500"/>
            <a:ext cx="555156" cy="55515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2172134-AE06-D64C-BD7E-D17D2E044C41}"/>
              </a:ext>
            </a:extLst>
          </p:cNvPr>
          <p:cNvSpPr txBox="1"/>
          <p:nvPr/>
        </p:nvSpPr>
        <p:spPr>
          <a:xfrm>
            <a:off x="9898069" y="3041304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11693-82B1-5542-929C-E7D09EFF487C}"/>
              </a:ext>
            </a:extLst>
          </p:cNvPr>
          <p:cNvSpPr/>
          <p:nvPr/>
        </p:nvSpPr>
        <p:spPr>
          <a:xfrm>
            <a:off x="9597926" y="1792664"/>
            <a:ext cx="1515006" cy="1535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27112C-DA37-2E4D-9382-E7D7B4F90212}"/>
              </a:ext>
            </a:extLst>
          </p:cNvPr>
          <p:cNvSpPr/>
          <p:nvPr/>
        </p:nvSpPr>
        <p:spPr>
          <a:xfrm>
            <a:off x="9734196" y="2117660"/>
            <a:ext cx="1378736" cy="12102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56ECF1-B006-254C-B1BF-A3052784E7EE}"/>
              </a:ext>
            </a:extLst>
          </p:cNvPr>
          <p:cNvSpPr/>
          <p:nvPr/>
        </p:nvSpPr>
        <p:spPr>
          <a:xfrm>
            <a:off x="6787581" y="66127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ED94000-28EA-A04C-B6B2-408F1241E4F2}"/>
              </a:ext>
            </a:extLst>
          </p:cNvPr>
          <p:cNvSpPr/>
          <p:nvPr/>
        </p:nvSpPr>
        <p:spPr>
          <a:xfrm>
            <a:off x="7111323" y="194277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0C6702-E491-584C-9DAD-C57A70340998}"/>
              </a:ext>
            </a:extLst>
          </p:cNvPr>
          <p:cNvSpPr/>
          <p:nvPr/>
        </p:nvSpPr>
        <p:spPr>
          <a:xfrm>
            <a:off x="10154163" y="24874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140AE3D-3CF1-4D44-B1FF-B13C3BFD32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99265" y="1759790"/>
            <a:ext cx="569455" cy="569455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F63B8CB6-3CF2-CF41-8CAF-9E6836E55BB9}"/>
              </a:ext>
            </a:extLst>
          </p:cNvPr>
          <p:cNvSpPr/>
          <p:nvPr/>
        </p:nvSpPr>
        <p:spPr>
          <a:xfrm>
            <a:off x="8610163" y="17692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7A5F4F15-0601-B046-90F0-00E1EB8664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63834" y="5075465"/>
            <a:ext cx="563472" cy="5634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DBD3F82-3429-E24C-8E32-5EB1A489A3C5}"/>
              </a:ext>
            </a:extLst>
          </p:cNvPr>
          <p:cNvSpPr txBox="1"/>
          <p:nvPr/>
        </p:nvSpPr>
        <p:spPr>
          <a:xfrm>
            <a:off x="2849048" y="5661707"/>
            <a:ext cx="1017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 Delivery Key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E632F0A-53C5-0B4E-96BD-D10C16583EAC}"/>
              </a:ext>
            </a:extLst>
          </p:cNvPr>
          <p:cNvSpPr/>
          <p:nvPr/>
        </p:nvSpPr>
        <p:spPr>
          <a:xfrm>
            <a:off x="3081726" y="508878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04BF38-737D-E645-BD69-E4AEB7284927}"/>
              </a:ext>
            </a:extLst>
          </p:cNvPr>
          <p:cNvSpPr/>
          <p:nvPr/>
        </p:nvSpPr>
        <p:spPr>
          <a:xfrm>
            <a:off x="4744272" y="1515759"/>
            <a:ext cx="1667406" cy="18619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1EB6FC50-A01E-AC49-B38B-1368B7BD5A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7800" y="2516585"/>
            <a:ext cx="555156" cy="5551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2E1B2D-9686-0D42-981C-FD0A979454A3}"/>
              </a:ext>
            </a:extLst>
          </p:cNvPr>
          <p:cNvSpPr txBox="1"/>
          <p:nvPr/>
        </p:nvSpPr>
        <p:spPr>
          <a:xfrm>
            <a:off x="5196815" y="3081389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 Duty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D3A72-DEF2-0640-9B88-1CB7A5140657}"/>
              </a:ext>
            </a:extLst>
          </p:cNvPr>
          <p:cNvSpPr/>
          <p:nvPr/>
        </p:nvSpPr>
        <p:spPr>
          <a:xfrm>
            <a:off x="4896672" y="1832748"/>
            <a:ext cx="1515006" cy="15495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66B291-918D-3F4C-989B-109B93F1536D}"/>
              </a:ext>
            </a:extLst>
          </p:cNvPr>
          <p:cNvSpPr/>
          <p:nvPr/>
        </p:nvSpPr>
        <p:spPr>
          <a:xfrm>
            <a:off x="5032942" y="2157744"/>
            <a:ext cx="1378736" cy="121994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5452909" y="252751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BE5D26-F11D-224A-B273-443BC6F8CEBB}"/>
              </a:ext>
            </a:extLst>
          </p:cNvPr>
          <p:cNvSpPr txBox="1"/>
          <p:nvPr/>
        </p:nvSpPr>
        <p:spPr>
          <a:xfrm>
            <a:off x="10068656" y="5569854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Delete Detector Role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1BFEB7BE-0AE6-2A44-9FA3-BCF9B4D08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43262" y="5169037"/>
            <a:ext cx="469900" cy="469900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0757465A-6C02-E44B-9C5C-D6BACF8A00E2}"/>
              </a:ext>
            </a:extLst>
          </p:cNvPr>
          <p:cNvSpPr/>
          <p:nvPr/>
        </p:nvSpPr>
        <p:spPr>
          <a:xfrm>
            <a:off x="10473982" y="50252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CD3CA1-A18B-F84D-8815-538F26F5A774}"/>
              </a:ext>
            </a:extLst>
          </p:cNvPr>
          <p:cNvCxnSpPr>
            <a:cxnSpLocks/>
          </p:cNvCxnSpPr>
          <p:nvPr/>
        </p:nvCxnSpPr>
        <p:spPr>
          <a:xfrm flipV="1">
            <a:off x="3145279" y="2236036"/>
            <a:ext cx="0" cy="2349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94</Words>
  <Application>Microsoft Macintosh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2020-06-10T20:47:35Z</dcterms:created>
  <dcterms:modified xsi:type="dcterms:W3CDTF">2021-11-17T04:54:16Z</dcterms:modified>
</cp:coreProperties>
</file>