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>
        <p:scale>
          <a:sx n="135" d="100"/>
          <a:sy n="135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3200500" y="177540"/>
            <a:ext cx="6198023" cy="65029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3577351" y="586776"/>
            <a:ext cx="5452242" cy="298595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500" y="170197"/>
            <a:ext cx="330200" cy="330200"/>
          </a:xfrm>
          <a:prstGeom prst="rect">
            <a:avLst/>
          </a:prstGeom>
        </p:spPr>
      </p:pic>
      <p:sp>
        <p:nvSpPr>
          <p:cNvPr id="140" name="TextBox 2">
            <a:extLst>
              <a:ext uri="{FF2B5EF4-FFF2-40B4-BE49-F238E27FC236}">
                <a16:creationId xmlns:a16="http://schemas.microsoft.com/office/drawing/2014/main" id="{B5F7962F-8AB1-7644-826B-EA87E913FED5}"/>
              </a:ext>
            </a:extLst>
          </p:cNvPr>
          <p:cNvSpPr txBox="1"/>
          <p:nvPr/>
        </p:nvSpPr>
        <p:spPr>
          <a:xfrm>
            <a:off x="5331088" y="3120765"/>
            <a:ext cx="1132876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41" name="Graphic 1">
            <a:extLst>
              <a:ext uri="{FF2B5EF4-FFF2-40B4-BE49-F238E27FC236}">
                <a16:creationId xmlns:a16="http://schemas.microsoft.com/office/drawing/2014/main" id="{D5F02E8F-2628-DD4D-8A36-AFD09623F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0218" y="1179788"/>
            <a:ext cx="555156" cy="555156"/>
          </a:xfrm>
          <a:prstGeom prst="rect">
            <a:avLst/>
          </a:prstGeom>
        </p:spPr>
      </p:pic>
      <p:sp>
        <p:nvSpPr>
          <p:cNvPr id="142" name="TextBox 2">
            <a:extLst>
              <a:ext uri="{FF2B5EF4-FFF2-40B4-BE49-F238E27FC236}">
                <a16:creationId xmlns:a16="http://schemas.microsoft.com/office/drawing/2014/main" id="{D113A073-4FA6-4F4D-BFAE-1FDACEBA1D05}"/>
              </a:ext>
            </a:extLst>
          </p:cNvPr>
          <p:cNvSpPr txBox="1"/>
          <p:nvPr/>
        </p:nvSpPr>
        <p:spPr>
          <a:xfrm>
            <a:off x="5095795" y="1734944"/>
            <a:ext cx="1578705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6CED07F6-5569-A94B-AE05-B599813B32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3397" y="2546833"/>
            <a:ext cx="555156" cy="555156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1460688-CF57-0645-ADC6-FB4EF5AFD30A}"/>
              </a:ext>
            </a:extLst>
          </p:cNvPr>
          <p:cNvSpPr txBox="1"/>
          <p:nvPr/>
        </p:nvSpPr>
        <p:spPr>
          <a:xfrm>
            <a:off x="6515089" y="2237873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C2D32431-760D-C84E-8B09-2C214FF2B2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89695" y="1837056"/>
            <a:ext cx="469900" cy="469900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49BA0C-6430-BE44-84A2-07F1A2B399AE}"/>
              </a:ext>
            </a:extLst>
          </p:cNvPr>
          <p:cNvCxnSpPr>
            <a:cxnSpLocks/>
          </p:cNvCxnSpPr>
          <p:nvPr/>
        </p:nvCxnSpPr>
        <p:spPr>
          <a:xfrm>
            <a:off x="6613893" y="2796270"/>
            <a:ext cx="8351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0CE74A-09C5-4A4E-9C83-096CC31B5CE1}"/>
              </a:ext>
            </a:extLst>
          </p:cNvPr>
          <p:cNvCxnSpPr>
            <a:cxnSpLocks/>
          </p:cNvCxnSpPr>
          <p:nvPr/>
        </p:nvCxnSpPr>
        <p:spPr>
          <a:xfrm flipV="1">
            <a:off x="5897526" y="2181316"/>
            <a:ext cx="0" cy="2874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3530700" y="2441481"/>
            <a:ext cx="1307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6742" y="1853087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5138090" y="1087032"/>
            <a:ext cx="3683980" cy="237215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4549300" y="2132673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3609042" y="61420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3907398" y="185979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5643397" y="254690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6915062" y="168680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5615525" y="118576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pic>
        <p:nvPicPr>
          <p:cNvPr id="79" name="Graphic 19">
            <a:extLst>
              <a:ext uri="{FF2B5EF4-FFF2-40B4-BE49-F238E27FC236}">
                <a16:creationId xmlns:a16="http://schemas.microsoft.com/office/drawing/2014/main" id="{2D92F6F6-9D52-8549-9B6B-57070D9A0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63" y="2517378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12">
            <a:extLst>
              <a:ext uri="{FF2B5EF4-FFF2-40B4-BE49-F238E27FC236}">
                <a16:creationId xmlns:a16="http://schemas.microsoft.com/office/drawing/2014/main" id="{04627C49-0E20-1B4A-A3BA-EEBAA5DE5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0071" y="3032570"/>
            <a:ext cx="14561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Password Policy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69975ED-D724-5D4A-B63D-87D44AB2A082}"/>
              </a:ext>
            </a:extLst>
          </p:cNvPr>
          <p:cNvSpPr/>
          <p:nvPr/>
        </p:nvSpPr>
        <p:spPr>
          <a:xfrm>
            <a:off x="7698992" y="252710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E862C8-9ACB-7E46-9B94-2FA499315A31}"/>
              </a:ext>
            </a:extLst>
          </p:cNvPr>
          <p:cNvSpPr/>
          <p:nvPr/>
        </p:nvSpPr>
        <p:spPr>
          <a:xfrm>
            <a:off x="3590125" y="3647892"/>
            <a:ext cx="5452242" cy="298595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Organization Member Accounts</a:t>
            </a:r>
          </a:p>
        </p:txBody>
      </p:sp>
      <p:sp>
        <p:nvSpPr>
          <p:cNvPr id="99" name="TextBox 2">
            <a:extLst>
              <a:ext uri="{FF2B5EF4-FFF2-40B4-BE49-F238E27FC236}">
                <a16:creationId xmlns:a16="http://schemas.microsoft.com/office/drawing/2014/main" id="{618D99FF-EB4A-5C46-BC42-B1B33C40D1B5}"/>
              </a:ext>
            </a:extLst>
          </p:cNvPr>
          <p:cNvSpPr txBox="1"/>
          <p:nvPr/>
        </p:nvSpPr>
        <p:spPr>
          <a:xfrm>
            <a:off x="5354537" y="6163105"/>
            <a:ext cx="1132876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pic>
        <p:nvPicPr>
          <p:cNvPr id="100" name="Graphic 1">
            <a:extLst>
              <a:ext uri="{FF2B5EF4-FFF2-40B4-BE49-F238E27FC236}">
                <a16:creationId xmlns:a16="http://schemas.microsoft.com/office/drawing/2014/main" id="{D9FD4F4E-5C40-FB48-8F7E-1CCAB08803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12992" y="4240904"/>
            <a:ext cx="555156" cy="555156"/>
          </a:xfrm>
          <a:prstGeom prst="rect">
            <a:avLst/>
          </a:prstGeom>
        </p:spPr>
      </p:pic>
      <p:sp>
        <p:nvSpPr>
          <p:cNvPr id="101" name="TextBox 2">
            <a:extLst>
              <a:ext uri="{FF2B5EF4-FFF2-40B4-BE49-F238E27FC236}">
                <a16:creationId xmlns:a16="http://schemas.microsoft.com/office/drawing/2014/main" id="{9BD2DF40-8D75-C446-A198-E7AB4A23CFDD}"/>
              </a:ext>
            </a:extLst>
          </p:cNvPr>
          <p:cNvSpPr txBox="1"/>
          <p:nvPr/>
        </p:nvSpPr>
        <p:spPr>
          <a:xfrm>
            <a:off x="5108569" y="4796060"/>
            <a:ext cx="1578705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DC102E39-20A6-9842-BCDF-00800D650E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56171" y="5607949"/>
            <a:ext cx="555156" cy="555156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576AB756-2A98-E140-8465-705E511AD0F0}"/>
              </a:ext>
            </a:extLst>
          </p:cNvPr>
          <p:cNvSpPr txBox="1"/>
          <p:nvPr/>
        </p:nvSpPr>
        <p:spPr>
          <a:xfrm>
            <a:off x="6527863" y="5298989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72855B15-3E75-BF4F-83AF-A238D3195A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02469" y="4898172"/>
            <a:ext cx="469900" cy="469900"/>
          </a:xfrm>
          <a:prstGeom prst="rect">
            <a:avLst/>
          </a:prstGeom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C1FCB86-682B-0048-8016-6D6B9E95C2A5}"/>
              </a:ext>
            </a:extLst>
          </p:cNvPr>
          <p:cNvCxnSpPr>
            <a:cxnSpLocks/>
          </p:cNvCxnSpPr>
          <p:nvPr/>
        </p:nvCxnSpPr>
        <p:spPr>
          <a:xfrm>
            <a:off x="6626667" y="5857386"/>
            <a:ext cx="83516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F4E858-7967-3144-BCD5-D6EC944B5FAB}"/>
              </a:ext>
            </a:extLst>
          </p:cNvPr>
          <p:cNvCxnSpPr>
            <a:cxnSpLocks/>
          </p:cNvCxnSpPr>
          <p:nvPr/>
        </p:nvCxnSpPr>
        <p:spPr>
          <a:xfrm flipV="1">
            <a:off x="5920975" y="5264924"/>
            <a:ext cx="0" cy="2874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E0A7581-554D-4B4E-A63F-CC2C6B63D385}"/>
              </a:ext>
            </a:extLst>
          </p:cNvPr>
          <p:cNvSpPr txBox="1"/>
          <p:nvPr/>
        </p:nvSpPr>
        <p:spPr>
          <a:xfrm>
            <a:off x="3543474" y="5502597"/>
            <a:ext cx="1307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CloudFormation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C599EA8-FA46-4F4D-B175-BD653C6FB6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19516" y="4914203"/>
            <a:ext cx="555156" cy="555156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23CB5216-22B9-1942-B96F-133A29812168}"/>
              </a:ext>
            </a:extLst>
          </p:cNvPr>
          <p:cNvSpPr/>
          <p:nvPr/>
        </p:nvSpPr>
        <p:spPr>
          <a:xfrm>
            <a:off x="5150864" y="4148148"/>
            <a:ext cx="3683980" cy="237215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771CB3D-D298-B84F-BC98-E66B060FFBE0}"/>
              </a:ext>
            </a:extLst>
          </p:cNvPr>
          <p:cNvCxnSpPr>
            <a:cxnSpLocks/>
          </p:cNvCxnSpPr>
          <p:nvPr/>
        </p:nvCxnSpPr>
        <p:spPr>
          <a:xfrm>
            <a:off x="4562074" y="5193789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B1B3E20E-D8D6-2541-B881-2DE68418532B}"/>
              </a:ext>
            </a:extLst>
          </p:cNvPr>
          <p:cNvSpPr/>
          <p:nvPr/>
        </p:nvSpPr>
        <p:spPr>
          <a:xfrm>
            <a:off x="3621816" y="367532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A85C7BD-D0C9-6542-8F2D-DEE1F0DDB881}"/>
              </a:ext>
            </a:extLst>
          </p:cNvPr>
          <p:cNvSpPr/>
          <p:nvPr/>
        </p:nvSpPr>
        <p:spPr>
          <a:xfrm>
            <a:off x="3920172" y="492090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3985602-975C-D44F-B7FC-9F961E66259F}"/>
              </a:ext>
            </a:extLst>
          </p:cNvPr>
          <p:cNvSpPr/>
          <p:nvPr/>
        </p:nvSpPr>
        <p:spPr>
          <a:xfrm>
            <a:off x="5656171" y="560802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76EBA97-66BB-D149-8637-4D44D2AA2E20}"/>
              </a:ext>
            </a:extLst>
          </p:cNvPr>
          <p:cNvSpPr/>
          <p:nvPr/>
        </p:nvSpPr>
        <p:spPr>
          <a:xfrm>
            <a:off x="6927836" y="474791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81D48778-210A-A842-A6AB-8ECDE8911441}"/>
              </a:ext>
            </a:extLst>
          </p:cNvPr>
          <p:cNvSpPr/>
          <p:nvPr/>
        </p:nvSpPr>
        <p:spPr>
          <a:xfrm>
            <a:off x="5628299" y="424687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117" name="Graphic 19">
            <a:extLst>
              <a:ext uri="{FF2B5EF4-FFF2-40B4-BE49-F238E27FC236}">
                <a16:creationId xmlns:a16="http://schemas.microsoft.com/office/drawing/2014/main" id="{2584418E-C648-E547-A13E-D91CACA2E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37" y="5578494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2">
            <a:extLst>
              <a:ext uri="{FF2B5EF4-FFF2-40B4-BE49-F238E27FC236}">
                <a16:creationId xmlns:a16="http://schemas.microsoft.com/office/drawing/2014/main" id="{5C811B6B-D7A9-B448-AD91-92AD3E808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845" y="6093686"/>
            <a:ext cx="14561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Password Policy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FE330568-0054-B24D-8996-0C7142CC7F20}"/>
              </a:ext>
            </a:extLst>
          </p:cNvPr>
          <p:cNvSpPr/>
          <p:nvPr/>
        </p:nvSpPr>
        <p:spPr>
          <a:xfrm>
            <a:off x="7711766" y="558822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42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34</cp:revision>
  <dcterms:created xsi:type="dcterms:W3CDTF">2020-06-10T20:47:35Z</dcterms:created>
  <dcterms:modified xsi:type="dcterms:W3CDTF">2021-11-17T04:15:56Z</dcterms:modified>
</cp:coreProperties>
</file>