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7"/>
    <p:restoredTop sz="94674"/>
  </p:normalViewPr>
  <p:slideViewPr>
    <p:cSldViewPr snapToGrid="0" snapToObjects="1">
      <p:cViewPr>
        <p:scale>
          <a:sx n="222" d="100"/>
          <a:sy n="222" d="100"/>
        </p:scale>
        <p:origin x="-45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09FB3F18-5D37-9F42-BE21-657A66F925D2}"/>
              </a:ext>
            </a:extLst>
          </p:cNvPr>
          <p:cNvSpPr/>
          <p:nvPr/>
        </p:nvSpPr>
        <p:spPr>
          <a:xfrm>
            <a:off x="1008434" y="245353"/>
            <a:ext cx="9820931" cy="65029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8434" y="245353"/>
            <a:ext cx="330200" cy="330200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7B8BF6E7-84AF-DE4E-9817-454F0E8CE80F}"/>
              </a:ext>
            </a:extLst>
          </p:cNvPr>
          <p:cNvSpPr/>
          <p:nvPr/>
        </p:nvSpPr>
        <p:spPr>
          <a:xfrm>
            <a:off x="1249652" y="3616101"/>
            <a:ext cx="6001193" cy="299654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 Account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Core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2592287" y="483280"/>
            <a:ext cx="6874916" cy="298595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management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47041A4-100F-0D48-87F9-E63DDDFD96C6}"/>
              </a:ext>
            </a:extLst>
          </p:cNvPr>
          <p:cNvSpPr/>
          <p:nvPr/>
        </p:nvSpPr>
        <p:spPr>
          <a:xfrm>
            <a:off x="7403246" y="3616101"/>
            <a:ext cx="3210966" cy="30040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Existing and Future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Member Accounts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4C3CACE-8182-0048-84AF-D202A097E763}"/>
              </a:ext>
            </a:extLst>
          </p:cNvPr>
          <p:cNvSpPr txBox="1"/>
          <p:nvPr/>
        </p:nvSpPr>
        <p:spPr>
          <a:xfrm>
            <a:off x="8231599" y="1685426"/>
            <a:ext cx="1103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Security Hub</a:t>
            </a:r>
          </a:p>
        </p:txBody>
      </p:sp>
      <p:sp>
        <p:nvSpPr>
          <p:cNvPr id="140" name="TextBox 2">
            <a:extLst>
              <a:ext uri="{FF2B5EF4-FFF2-40B4-BE49-F238E27FC236}">
                <a16:creationId xmlns:a16="http://schemas.microsoft.com/office/drawing/2014/main" id="{B5F7962F-8AB1-7644-826B-EA87E913FED5}"/>
              </a:ext>
            </a:extLst>
          </p:cNvPr>
          <p:cNvSpPr txBox="1"/>
          <p:nvPr/>
        </p:nvSpPr>
        <p:spPr>
          <a:xfrm>
            <a:off x="6096830" y="1703031"/>
            <a:ext cx="142773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41" name="Graphic 1">
            <a:extLst>
              <a:ext uri="{FF2B5EF4-FFF2-40B4-BE49-F238E27FC236}">
                <a16:creationId xmlns:a16="http://schemas.microsoft.com/office/drawing/2014/main" id="{D5F02E8F-2628-DD4D-8A36-AFD09623FB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55927" y="2378540"/>
            <a:ext cx="555156" cy="555156"/>
          </a:xfrm>
          <a:prstGeom prst="rect">
            <a:avLst/>
          </a:prstGeom>
        </p:spPr>
      </p:pic>
      <p:sp>
        <p:nvSpPr>
          <p:cNvPr id="142" name="TextBox 2">
            <a:extLst>
              <a:ext uri="{FF2B5EF4-FFF2-40B4-BE49-F238E27FC236}">
                <a16:creationId xmlns:a16="http://schemas.microsoft.com/office/drawing/2014/main" id="{D113A073-4FA6-4F4D-BFAE-1FDACEBA1D05}"/>
              </a:ext>
            </a:extLst>
          </p:cNvPr>
          <p:cNvSpPr txBox="1"/>
          <p:nvPr/>
        </p:nvSpPr>
        <p:spPr>
          <a:xfrm>
            <a:off x="6051504" y="2933696"/>
            <a:ext cx="1578705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CloudWatch Log Group</a:t>
            </a:r>
          </a:p>
        </p:txBody>
      </p:sp>
      <p:pic>
        <p:nvPicPr>
          <p:cNvPr id="143" name="Graphic 142">
            <a:extLst>
              <a:ext uri="{FF2B5EF4-FFF2-40B4-BE49-F238E27FC236}">
                <a16:creationId xmlns:a16="http://schemas.microsoft.com/office/drawing/2014/main" id="{6CED07F6-5569-A94B-AE05-B599813B32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33118" y="1108862"/>
            <a:ext cx="555156" cy="555156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11460688-CF57-0645-ADC6-FB4EF5AFD30A}"/>
              </a:ext>
            </a:extLst>
          </p:cNvPr>
          <p:cNvSpPr txBox="1"/>
          <p:nvPr/>
        </p:nvSpPr>
        <p:spPr>
          <a:xfrm>
            <a:off x="7169638" y="2171841"/>
            <a:ext cx="1103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Role</a:t>
            </a:r>
          </a:p>
        </p:txBody>
      </p:sp>
      <p:pic>
        <p:nvPicPr>
          <p:cNvPr id="145" name="Graphic 144">
            <a:extLst>
              <a:ext uri="{FF2B5EF4-FFF2-40B4-BE49-F238E27FC236}">
                <a16:creationId xmlns:a16="http://schemas.microsoft.com/office/drawing/2014/main" id="{C2D32431-760D-C84E-8B09-2C214FF2B2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44244" y="1771024"/>
            <a:ext cx="469900" cy="469900"/>
          </a:xfrm>
          <a:prstGeom prst="rect">
            <a:avLst/>
          </a:prstGeom>
        </p:spPr>
      </p:pic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F49BA0C-6430-BE44-84A2-07F1A2B399AE}"/>
              </a:ext>
            </a:extLst>
          </p:cNvPr>
          <p:cNvCxnSpPr>
            <a:cxnSpLocks/>
          </p:cNvCxnSpPr>
          <p:nvPr/>
        </p:nvCxnSpPr>
        <p:spPr>
          <a:xfrm>
            <a:off x="7346266" y="1389083"/>
            <a:ext cx="835165" cy="0"/>
          </a:xfrm>
          <a:prstGeom prst="straightConnector1">
            <a:avLst/>
          </a:prstGeom>
          <a:ln>
            <a:headEnd type="none" w="med" len="sm"/>
            <a:tailEnd type="arrow" w="med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F0CE74A-09C5-4A4E-9C83-096CC31B5CE1}"/>
              </a:ext>
            </a:extLst>
          </p:cNvPr>
          <p:cNvCxnSpPr>
            <a:cxnSpLocks/>
          </p:cNvCxnSpPr>
          <p:nvPr/>
        </p:nvCxnSpPr>
        <p:spPr>
          <a:xfrm>
            <a:off x="6805003" y="1945543"/>
            <a:ext cx="0" cy="356001"/>
          </a:xfrm>
          <a:prstGeom prst="straightConnector1">
            <a:avLst/>
          </a:prstGeom>
          <a:ln>
            <a:headEnd type="none" w="med" len="sm"/>
            <a:tailEnd type="arrow" w="med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2610421" y="2396048"/>
            <a:ext cx="1307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86463" y="1807654"/>
            <a:ext cx="555156" cy="555156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4264520" y="1021000"/>
            <a:ext cx="4974520" cy="237215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FBB0361-D6B4-2F47-A0BE-F9DF0B40739C}"/>
              </a:ext>
            </a:extLst>
          </p:cNvPr>
          <p:cNvCxnSpPr>
            <a:cxnSpLocks/>
          </p:cNvCxnSpPr>
          <p:nvPr/>
        </p:nvCxnSpPr>
        <p:spPr>
          <a:xfrm>
            <a:off x="3697200" y="2092501"/>
            <a:ext cx="486285" cy="0"/>
          </a:xfrm>
          <a:prstGeom prst="straightConnector1">
            <a:avLst/>
          </a:prstGeom>
          <a:ln>
            <a:headEnd type="none" w="med" len="sm"/>
            <a:tailEnd type="arrow" w="med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DF520C0-1ED7-D14B-B849-8D3D81D0B87A}"/>
              </a:ext>
            </a:extLst>
          </p:cNvPr>
          <p:cNvSpPr/>
          <p:nvPr/>
        </p:nvSpPr>
        <p:spPr>
          <a:xfrm>
            <a:off x="8781928" y="4586356"/>
            <a:ext cx="1667406" cy="185227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6691F4B-2BE3-8C41-A43B-9874A3E0663D}"/>
              </a:ext>
            </a:extLst>
          </p:cNvPr>
          <p:cNvSpPr txBox="1"/>
          <p:nvPr/>
        </p:nvSpPr>
        <p:spPr>
          <a:xfrm>
            <a:off x="3597121" y="5405842"/>
            <a:ext cx="110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Security Hub Enabler Role</a:t>
            </a:r>
          </a:p>
        </p:txBody>
      </p:sp>
      <p:pic>
        <p:nvPicPr>
          <p:cNvPr id="190" name="Graphic 189">
            <a:extLst>
              <a:ext uri="{FF2B5EF4-FFF2-40B4-BE49-F238E27FC236}">
                <a16:creationId xmlns:a16="http://schemas.microsoft.com/office/drawing/2014/main" id="{AA0778F0-4FFC-F040-A4B7-4BD9E4A9C5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71727" y="5005025"/>
            <a:ext cx="469900" cy="469900"/>
          </a:xfrm>
          <a:prstGeom prst="rect">
            <a:avLst/>
          </a:prstGeom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04BAA3FC-2945-F644-9D2A-644DBD513EB6}"/>
              </a:ext>
            </a:extLst>
          </p:cNvPr>
          <p:cNvSpPr txBox="1"/>
          <p:nvPr/>
        </p:nvSpPr>
        <p:spPr>
          <a:xfrm>
            <a:off x="1426684" y="5336973"/>
            <a:ext cx="1307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5B61BE09-FD56-4142-8617-BBF4ACBE2C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02726" y="4748579"/>
            <a:ext cx="555156" cy="555156"/>
          </a:xfrm>
          <a:prstGeom prst="rect">
            <a:avLst/>
          </a:prstGeom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F0CA800E-A50B-114F-87E0-3783ED123AB8}"/>
              </a:ext>
            </a:extLst>
          </p:cNvPr>
          <p:cNvSpPr/>
          <p:nvPr/>
        </p:nvSpPr>
        <p:spPr>
          <a:xfrm>
            <a:off x="3170426" y="4177079"/>
            <a:ext cx="3878783" cy="237215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08E574B-049F-DD43-AF4F-C396CC8C7873}"/>
              </a:ext>
            </a:extLst>
          </p:cNvPr>
          <p:cNvCxnSpPr>
            <a:cxnSpLocks/>
          </p:cNvCxnSpPr>
          <p:nvPr/>
        </p:nvCxnSpPr>
        <p:spPr>
          <a:xfrm>
            <a:off x="2513463" y="5033426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AD1587EE-9009-444D-B7A4-F476E2BA0C52}"/>
              </a:ext>
            </a:extLst>
          </p:cNvPr>
          <p:cNvSpPr/>
          <p:nvPr/>
        </p:nvSpPr>
        <p:spPr>
          <a:xfrm>
            <a:off x="8934328" y="4903346"/>
            <a:ext cx="1515006" cy="153528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32FA3F5-6057-C544-B5DE-2CE9A37FDE3B}"/>
              </a:ext>
            </a:extLst>
          </p:cNvPr>
          <p:cNvSpPr/>
          <p:nvPr/>
        </p:nvSpPr>
        <p:spPr>
          <a:xfrm>
            <a:off x="9070598" y="5228342"/>
            <a:ext cx="1378736" cy="121029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06761242-ECE5-1642-8F32-8372B25D2776}"/>
              </a:ext>
            </a:extLst>
          </p:cNvPr>
          <p:cNvSpPr/>
          <p:nvPr/>
        </p:nvSpPr>
        <p:spPr>
          <a:xfrm>
            <a:off x="5142308" y="4422897"/>
            <a:ext cx="1667406" cy="201573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669857-055F-9249-BD81-EA41A2C36BC1}"/>
              </a:ext>
            </a:extLst>
          </p:cNvPr>
          <p:cNvSpPr/>
          <p:nvPr/>
        </p:nvSpPr>
        <p:spPr>
          <a:xfrm>
            <a:off x="5294708" y="4747358"/>
            <a:ext cx="1515006" cy="169127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AF6BC02D-93DE-2346-BBA6-FF8509345613}"/>
              </a:ext>
            </a:extLst>
          </p:cNvPr>
          <p:cNvSpPr/>
          <p:nvPr/>
        </p:nvSpPr>
        <p:spPr>
          <a:xfrm>
            <a:off x="5430978" y="5066590"/>
            <a:ext cx="1378736" cy="137204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2609600" y="52128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2993745" y="181435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825B996-8DA9-604E-ADB8-7AADC93D3485}"/>
              </a:ext>
            </a:extLst>
          </p:cNvPr>
          <p:cNvSpPr/>
          <p:nvPr/>
        </p:nvSpPr>
        <p:spPr>
          <a:xfrm>
            <a:off x="6539744" y="111556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859652C7-00A9-F34A-9655-67677985A48F}"/>
              </a:ext>
            </a:extLst>
          </p:cNvPr>
          <p:cNvSpPr/>
          <p:nvPr/>
        </p:nvSpPr>
        <p:spPr>
          <a:xfrm>
            <a:off x="7569611" y="162076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A8B92BA9-A7C6-BB4E-B68F-9B0ADFBA3120}"/>
              </a:ext>
            </a:extLst>
          </p:cNvPr>
          <p:cNvSpPr/>
          <p:nvPr/>
        </p:nvSpPr>
        <p:spPr>
          <a:xfrm>
            <a:off x="6571234" y="238451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0174A661-FFD6-D146-A9A5-D2665BB1E26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506590" y="1077137"/>
            <a:ext cx="555157" cy="555157"/>
          </a:xfrm>
          <a:prstGeom prst="rect">
            <a:avLst/>
          </a:prstGeom>
        </p:spPr>
      </p:pic>
      <p:sp>
        <p:nvSpPr>
          <p:cNvPr id="231" name="Oval 230">
            <a:extLst>
              <a:ext uri="{FF2B5EF4-FFF2-40B4-BE49-F238E27FC236}">
                <a16:creationId xmlns:a16="http://schemas.microsoft.com/office/drawing/2014/main" id="{2D0C8646-87C5-B84D-B95C-97D1313A20DB}"/>
              </a:ext>
            </a:extLst>
          </p:cNvPr>
          <p:cNvSpPr/>
          <p:nvPr/>
        </p:nvSpPr>
        <p:spPr>
          <a:xfrm>
            <a:off x="8522256" y="108409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9BABBBA8-4173-384F-B7CD-669D9E9EFCCE}"/>
              </a:ext>
            </a:extLst>
          </p:cNvPr>
          <p:cNvSpPr/>
          <p:nvPr/>
        </p:nvSpPr>
        <p:spPr>
          <a:xfrm>
            <a:off x="1278130" y="363576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4E5E3A8F-6978-7E4A-B538-0774C0EF83DA}"/>
              </a:ext>
            </a:extLst>
          </p:cNvPr>
          <p:cNvSpPr/>
          <p:nvPr/>
        </p:nvSpPr>
        <p:spPr>
          <a:xfrm>
            <a:off x="7444736" y="364008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3.0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A4D8B9D0-B766-284C-9F2B-BA7276B126B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56683" y="5566959"/>
            <a:ext cx="583819" cy="583819"/>
          </a:xfrm>
          <a:prstGeom prst="rect">
            <a:avLst/>
          </a:prstGeom>
        </p:spPr>
      </p:pic>
      <p:sp>
        <p:nvSpPr>
          <p:cNvPr id="234" name="Oval 233">
            <a:extLst>
              <a:ext uri="{FF2B5EF4-FFF2-40B4-BE49-F238E27FC236}">
                <a16:creationId xmlns:a16="http://schemas.microsoft.com/office/drawing/2014/main" id="{EE906B53-BFD9-4940-8CF0-14D1223CDDBC}"/>
              </a:ext>
            </a:extLst>
          </p:cNvPr>
          <p:cNvSpPr/>
          <p:nvPr/>
        </p:nvSpPr>
        <p:spPr>
          <a:xfrm>
            <a:off x="9465517" y="558060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6BA035C0-F86D-6346-86AE-2BA9D3B2E833}"/>
              </a:ext>
            </a:extLst>
          </p:cNvPr>
          <p:cNvSpPr/>
          <p:nvPr/>
        </p:nvSpPr>
        <p:spPr>
          <a:xfrm>
            <a:off x="1817952" y="475418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41536248-F316-A743-87DD-EBD98D9E1FA9}"/>
              </a:ext>
            </a:extLst>
          </p:cNvPr>
          <p:cNvSpPr/>
          <p:nvPr/>
        </p:nvSpPr>
        <p:spPr>
          <a:xfrm>
            <a:off x="4005038" y="485368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E8634B44-D0E8-E549-8028-0C7C8B546B1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45211" y="5412653"/>
            <a:ext cx="583819" cy="583819"/>
          </a:xfrm>
          <a:prstGeom prst="rect">
            <a:avLst/>
          </a:prstGeom>
        </p:spPr>
      </p:pic>
      <p:sp>
        <p:nvSpPr>
          <p:cNvPr id="241" name="Oval 240">
            <a:extLst>
              <a:ext uri="{FF2B5EF4-FFF2-40B4-BE49-F238E27FC236}">
                <a16:creationId xmlns:a16="http://schemas.microsoft.com/office/drawing/2014/main" id="{0AB58273-2C96-D048-8FE3-6652D9012A87}"/>
              </a:ext>
            </a:extLst>
          </p:cNvPr>
          <p:cNvSpPr/>
          <p:nvPr/>
        </p:nvSpPr>
        <p:spPr>
          <a:xfrm>
            <a:off x="5853844" y="542878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F16DFF-4864-0B41-BAC4-6B33AE31AAF8}"/>
              </a:ext>
            </a:extLst>
          </p:cNvPr>
          <p:cNvSpPr txBox="1"/>
          <p:nvPr/>
        </p:nvSpPr>
        <p:spPr>
          <a:xfrm>
            <a:off x="9208465" y="6128443"/>
            <a:ext cx="1103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Security Hub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9E6EB4-0106-3441-B9F1-90FEF360BA67}"/>
              </a:ext>
            </a:extLst>
          </p:cNvPr>
          <p:cNvSpPr txBox="1"/>
          <p:nvPr/>
        </p:nvSpPr>
        <p:spPr>
          <a:xfrm>
            <a:off x="5599124" y="6011586"/>
            <a:ext cx="110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Security Hub Master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18128C51-5C58-5540-A043-5D3D5FE1C30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728845" y="2388685"/>
            <a:ext cx="558859" cy="558859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13087447-6279-6F4F-8912-116B44275F18}"/>
              </a:ext>
            </a:extLst>
          </p:cNvPr>
          <p:cNvSpPr txBox="1"/>
          <p:nvPr/>
        </p:nvSpPr>
        <p:spPr>
          <a:xfrm>
            <a:off x="4424895" y="2945301"/>
            <a:ext cx="1103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SNS Topic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B8A4B8F-7060-EF44-93A4-4E8E6740856F}"/>
              </a:ext>
            </a:extLst>
          </p:cNvPr>
          <p:cNvSpPr txBox="1"/>
          <p:nvPr/>
        </p:nvSpPr>
        <p:spPr>
          <a:xfrm>
            <a:off x="4380532" y="1659442"/>
            <a:ext cx="12985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Event Bridge Rule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B399C160-F0F9-A441-9D7B-51C50E99C92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734414" y="1105159"/>
            <a:ext cx="558859" cy="558859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B87D432-36EB-E040-9E0C-21EAF4C41B95}"/>
              </a:ext>
            </a:extLst>
          </p:cNvPr>
          <p:cNvCxnSpPr>
            <a:cxnSpLocks/>
          </p:cNvCxnSpPr>
          <p:nvPr/>
        </p:nvCxnSpPr>
        <p:spPr>
          <a:xfrm>
            <a:off x="5472737" y="1383687"/>
            <a:ext cx="835165" cy="0"/>
          </a:xfrm>
          <a:prstGeom prst="straightConnector1">
            <a:avLst/>
          </a:prstGeom>
          <a:ln>
            <a:headEnd type="none" w="med" len="sm"/>
            <a:tailEnd type="arrow" w="med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2A257F21-1298-B047-AE61-6D7FE9C5E41D}"/>
              </a:ext>
            </a:extLst>
          </p:cNvPr>
          <p:cNvSpPr/>
          <p:nvPr/>
        </p:nvSpPr>
        <p:spPr>
          <a:xfrm>
            <a:off x="4754839" y="111306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FE2F16D-B693-864B-8CDC-F06FD2379865}"/>
              </a:ext>
            </a:extLst>
          </p:cNvPr>
          <p:cNvSpPr/>
          <p:nvPr/>
        </p:nvSpPr>
        <p:spPr>
          <a:xfrm>
            <a:off x="4737999" y="241363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98C4412-F64A-7842-B7B5-5A53F3A873F0}"/>
              </a:ext>
            </a:extLst>
          </p:cNvPr>
          <p:cNvSpPr txBox="1"/>
          <p:nvPr/>
        </p:nvSpPr>
        <p:spPr>
          <a:xfrm>
            <a:off x="7581549" y="5405842"/>
            <a:ext cx="110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Security Hub Enabler Role</a:t>
            </a:r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B4E0A1C6-F3C2-3F4E-B22E-550E6304EC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56155" y="5005025"/>
            <a:ext cx="469900" cy="469900"/>
          </a:xfrm>
          <a:prstGeom prst="rect">
            <a:avLst/>
          </a:prstGeom>
        </p:spPr>
      </p:pic>
      <p:sp>
        <p:nvSpPr>
          <p:cNvPr id="82" name="Oval 81">
            <a:extLst>
              <a:ext uri="{FF2B5EF4-FFF2-40B4-BE49-F238E27FC236}">
                <a16:creationId xmlns:a16="http://schemas.microsoft.com/office/drawing/2014/main" id="{CFC90449-1D6F-8F47-BF08-8D664FEB1010}"/>
              </a:ext>
            </a:extLst>
          </p:cNvPr>
          <p:cNvSpPr/>
          <p:nvPr/>
        </p:nvSpPr>
        <p:spPr>
          <a:xfrm>
            <a:off x="7971534" y="485187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59CA13C-64C6-E649-955E-2411DAD6A2A0}"/>
              </a:ext>
            </a:extLst>
          </p:cNvPr>
          <p:cNvCxnSpPr>
            <a:cxnSpLocks/>
          </p:cNvCxnSpPr>
          <p:nvPr/>
        </p:nvCxnSpPr>
        <p:spPr>
          <a:xfrm flipV="1">
            <a:off x="5525733" y="1889132"/>
            <a:ext cx="624093" cy="468822"/>
          </a:xfrm>
          <a:prstGeom prst="straightConnector1">
            <a:avLst/>
          </a:prstGeom>
          <a:ln>
            <a:headEnd type="arrow" w="med" len="sm"/>
            <a:tailEnd type="arrow" w="med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16189</TotalTime>
  <Words>74</Words>
  <Application>Microsoft Macintosh PowerPoint</Application>
  <PresentationFormat>Widescreen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27</cp:revision>
  <dcterms:created xsi:type="dcterms:W3CDTF">2020-06-10T20:47:35Z</dcterms:created>
  <dcterms:modified xsi:type="dcterms:W3CDTF">2021-11-18T02:15:51Z</dcterms:modified>
</cp:coreProperties>
</file>