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0"/>
    <p:restoredTop sz="94674"/>
  </p:normalViewPr>
  <p:slideViewPr>
    <p:cSldViewPr snapToGrid="0" snapToObjects="1">
      <p:cViewPr>
        <p:scale>
          <a:sx n="100" d="100"/>
          <a:sy n="100" d="100"/>
        </p:scale>
        <p:origin x="2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5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640C5529-CD51-474D-B912-028316DA3809}"/>
              </a:ext>
            </a:extLst>
          </p:cNvPr>
          <p:cNvSpPr/>
          <p:nvPr/>
        </p:nvSpPr>
        <p:spPr>
          <a:xfrm>
            <a:off x="2429889" y="845199"/>
            <a:ext cx="7521507" cy="4505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9921" y="848352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2560002" y="1260625"/>
            <a:ext cx="4657921" cy="393305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2519542" y="3579066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5584" y="2990672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3892970" y="1644866"/>
            <a:ext cx="3149856" cy="34329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2581963" y="128805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2903614" y="29973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7DFCE0F-B96F-3C42-AD61-09E20495F8DF}"/>
              </a:ext>
            </a:extLst>
          </p:cNvPr>
          <p:cNvCxnSpPr>
            <a:cxnSpLocks/>
          </p:cNvCxnSpPr>
          <p:nvPr/>
        </p:nvCxnSpPr>
        <p:spPr>
          <a:xfrm>
            <a:off x="3531780" y="3296574"/>
            <a:ext cx="295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56113B6-D718-8249-9540-C31B7D054BDD}"/>
              </a:ext>
            </a:extLst>
          </p:cNvPr>
          <p:cNvSpPr/>
          <p:nvPr/>
        </p:nvSpPr>
        <p:spPr>
          <a:xfrm>
            <a:off x="4042383" y="2598455"/>
            <a:ext cx="2844800" cy="236265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F966B37-BA9A-2044-BCB0-B925BCD94408}"/>
              </a:ext>
            </a:extLst>
          </p:cNvPr>
          <p:cNvSpPr/>
          <p:nvPr/>
        </p:nvSpPr>
        <p:spPr>
          <a:xfrm>
            <a:off x="5634384" y="397519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24704FF-9C2F-CC4F-9FC2-D1C33536B62A}"/>
              </a:ext>
            </a:extLst>
          </p:cNvPr>
          <p:cNvSpPr/>
          <p:nvPr/>
        </p:nvSpPr>
        <p:spPr>
          <a:xfrm>
            <a:off x="6006556" y="28746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551F0D-882A-8244-993C-595D9A0BD07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6133273" y="3809804"/>
            <a:ext cx="0" cy="1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17">
            <a:extLst>
              <a:ext uri="{FF2B5EF4-FFF2-40B4-BE49-F238E27FC236}">
                <a16:creationId xmlns:a16="http://schemas.microsoft.com/office/drawing/2014/main" id="{79E1FDE1-121D-F741-ABF7-62FE9222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309" y="3553882"/>
            <a:ext cx="12759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92" name="Graphic 13">
            <a:extLst>
              <a:ext uri="{FF2B5EF4-FFF2-40B4-BE49-F238E27FC236}">
                <a16:creationId xmlns:a16="http://schemas.microsoft.com/office/drawing/2014/main" id="{6474CCFC-61E0-754B-9E97-376BC225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73" y="31007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A37212BF-2730-504B-8A52-B60D6445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73" y="39947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31">
            <a:extLst>
              <a:ext uri="{FF2B5EF4-FFF2-40B4-BE49-F238E27FC236}">
                <a16:creationId xmlns:a16="http://schemas.microsoft.com/office/drawing/2014/main" id="{8D4B1F6A-6504-C444-B90C-886560CD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54" y="4426448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95" name="TextBox 29">
            <a:extLst>
              <a:ext uri="{FF2B5EF4-FFF2-40B4-BE49-F238E27FC236}">
                <a16:creationId xmlns:a16="http://schemas.microsoft.com/office/drawing/2014/main" id="{169C5537-1CA5-5846-909B-CBE2E1D1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467" y="2157090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96" name="Graphic 49">
            <a:extLst>
              <a:ext uri="{FF2B5EF4-FFF2-40B4-BE49-F238E27FC236}">
                <a16:creationId xmlns:a16="http://schemas.microsoft.com/office/drawing/2014/main" id="{01F21790-0A72-8C4E-AB9A-FC458777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73" y="18498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AAA7F6-EC54-564F-AE46-9A7CBBEF8D2D}"/>
              </a:ext>
            </a:extLst>
          </p:cNvPr>
          <p:cNvSpPr/>
          <p:nvPr/>
        </p:nvSpPr>
        <p:spPr>
          <a:xfrm>
            <a:off x="6006556" y="171542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85E5D42-3908-464A-B30C-CEB3E2CAF033}"/>
              </a:ext>
            </a:extLst>
          </p:cNvPr>
          <p:cNvSpPr/>
          <p:nvPr/>
        </p:nvSpPr>
        <p:spPr>
          <a:xfrm>
            <a:off x="7358541" y="1256655"/>
            <a:ext cx="2403569" cy="393305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5583D33-9ECD-D046-BE41-1D2A124C73DD}"/>
              </a:ext>
            </a:extLst>
          </p:cNvPr>
          <p:cNvSpPr/>
          <p:nvPr/>
        </p:nvSpPr>
        <p:spPr>
          <a:xfrm>
            <a:off x="7385371" y="12838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64F836E-81FA-E04B-AE96-ABAA41E0808E}"/>
              </a:ext>
            </a:extLst>
          </p:cNvPr>
          <p:cNvSpPr/>
          <p:nvPr/>
        </p:nvSpPr>
        <p:spPr>
          <a:xfrm>
            <a:off x="7717266" y="2594484"/>
            <a:ext cx="1730991" cy="236265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E7579E-5813-6C45-9351-0103314E8B8A}"/>
              </a:ext>
            </a:extLst>
          </p:cNvPr>
          <p:cNvSpPr/>
          <p:nvPr/>
        </p:nvSpPr>
        <p:spPr>
          <a:xfrm>
            <a:off x="7562637" y="1640897"/>
            <a:ext cx="2022535" cy="343297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69" name="TextBox 29">
            <a:extLst>
              <a:ext uri="{FF2B5EF4-FFF2-40B4-BE49-F238E27FC236}">
                <a16:creationId xmlns:a16="http://schemas.microsoft.com/office/drawing/2014/main" id="{9D269F0D-710C-6646-9123-8FF5F1D9A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969" y="2154394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Config Recorder Role</a:t>
            </a:r>
          </a:p>
        </p:txBody>
      </p:sp>
      <p:pic>
        <p:nvPicPr>
          <p:cNvPr id="70" name="Graphic 49">
            <a:extLst>
              <a:ext uri="{FF2B5EF4-FFF2-40B4-BE49-F238E27FC236}">
                <a16:creationId xmlns:a16="http://schemas.microsoft.com/office/drawing/2014/main" id="{6C536F06-6BC7-7E43-A6D4-59B26F6F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92" y="1824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0FE07AF9-BDB7-A340-9C78-9C2D974C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900" y="3449780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7">
            <a:extLst>
              <a:ext uri="{FF2B5EF4-FFF2-40B4-BE49-F238E27FC236}">
                <a16:creationId xmlns:a16="http://schemas.microsoft.com/office/drawing/2014/main" id="{2A136A4C-9778-0F4C-A28E-EF1AFA815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947" y="4010794"/>
            <a:ext cx="10356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Config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60D2483-F6F1-CC4D-9CAE-21E1F6C0C912}"/>
              </a:ext>
            </a:extLst>
          </p:cNvPr>
          <p:cNvSpPr/>
          <p:nvPr/>
        </p:nvSpPr>
        <p:spPr>
          <a:xfrm>
            <a:off x="4373900" y="346459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31102D3-2EA4-5649-A463-DB0BADC865B5}"/>
              </a:ext>
            </a:extLst>
          </p:cNvPr>
          <p:cNvSpPr/>
          <p:nvPr/>
        </p:nvSpPr>
        <p:spPr>
          <a:xfrm>
            <a:off x="4526075" y="168700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74" name="Graphic 8">
            <a:extLst>
              <a:ext uri="{FF2B5EF4-FFF2-40B4-BE49-F238E27FC236}">
                <a16:creationId xmlns:a16="http://schemas.microsoft.com/office/drawing/2014/main" id="{C6E259BB-2EF4-954C-8EFA-D90B825DB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585" y="3449780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7">
            <a:extLst>
              <a:ext uri="{FF2B5EF4-FFF2-40B4-BE49-F238E27FC236}">
                <a16:creationId xmlns:a16="http://schemas.microsoft.com/office/drawing/2014/main" id="{8181E3BA-FEF6-6544-8798-59AA15FC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83" y="4010794"/>
            <a:ext cx="10356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Config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Aggregator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735F1A9-2F87-E042-8C1C-2E1E5F26D3A9}"/>
              </a:ext>
            </a:extLst>
          </p:cNvPr>
          <p:cNvSpPr/>
          <p:nvPr/>
        </p:nvSpPr>
        <p:spPr>
          <a:xfrm>
            <a:off x="8314313" y="3455147"/>
            <a:ext cx="256032" cy="210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357965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39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57</cp:revision>
  <dcterms:created xsi:type="dcterms:W3CDTF">2020-06-10T20:47:35Z</dcterms:created>
  <dcterms:modified xsi:type="dcterms:W3CDTF">2021-12-16T18:35:04Z</dcterms:modified>
</cp:coreProperties>
</file>