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564628" y="609542"/>
            <a:ext cx="5452242" cy="2985951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1984443" y="245353"/>
            <a:ext cx="8336604" cy="6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4443" y="245353"/>
            <a:ext cx="330200" cy="330200"/>
          </a:xfrm>
          <a:prstGeom prst="rect">
            <a:avLst/>
          </a:prstGeom>
        </p:spPr>
      </p:pic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5318365" y="3143531"/>
            <a:ext cx="1132876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7495" y="1202554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5083072" y="1757710"/>
            <a:ext cx="157870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0674" y="2569599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6502366" y="2260639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76972" y="1859822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6601170" y="2819036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0CE74A-09C5-4A4E-9C83-096CC31B5CE1}"/>
              </a:ext>
            </a:extLst>
          </p:cNvPr>
          <p:cNvCxnSpPr>
            <a:cxnSpLocks/>
          </p:cNvCxnSpPr>
          <p:nvPr/>
        </p:nvCxnSpPr>
        <p:spPr>
          <a:xfrm flipV="1">
            <a:off x="5884803" y="2204082"/>
            <a:ext cx="0" cy="2874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517977" y="2464247"/>
            <a:ext cx="130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94019" y="1875853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5125367" y="1109798"/>
            <a:ext cx="3683980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4536577" y="2155439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596319" y="636974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3894675" y="188255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5630674" y="256967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6902339" y="170956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5602802" y="1208529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79" name="Graphic 19">
            <a:extLst>
              <a:ext uri="{FF2B5EF4-FFF2-40B4-BE49-F238E27FC236}">
                <a16:creationId xmlns:a16="http://schemas.microsoft.com/office/drawing/2014/main" id="{2D92F6F6-9D52-8549-9B6B-57070D9A0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540" y="2540144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12">
            <a:extLst>
              <a:ext uri="{FF2B5EF4-FFF2-40B4-BE49-F238E27FC236}">
                <a16:creationId xmlns:a16="http://schemas.microsoft.com/office/drawing/2014/main" id="{04627C49-0E20-1B4A-A3BA-EEBAA5DE5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348" y="3055336"/>
            <a:ext cx="14561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Password Policy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69975ED-D724-5D4A-B63D-87D44AB2A082}"/>
              </a:ext>
            </a:extLst>
          </p:cNvPr>
          <p:cNvSpPr/>
          <p:nvPr/>
        </p:nvSpPr>
        <p:spPr>
          <a:xfrm>
            <a:off x="7686269" y="254987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E862C8-9ACB-7E46-9B94-2FA499315A31}"/>
              </a:ext>
            </a:extLst>
          </p:cNvPr>
          <p:cNvSpPr/>
          <p:nvPr/>
        </p:nvSpPr>
        <p:spPr>
          <a:xfrm>
            <a:off x="3577402" y="3670658"/>
            <a:ext cx="5452242" cy="2985951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Organization Member Accounts</a:t>
            </a:r>
          </a:p>
        </p:txBody>
      </p:sp>
      <p:sp>
        <p:nvSpPr>
          <p:cNvPr id="99" name="TextBox 2">
            <a:extLst>
              <a:ext uri="{FF2B5EF4-FFF2-40B4-BE49-F238E27FC236}">
                <a16:creationId xmlns:a16="http://schemas.microsoft.com/office/drawing/2014/main" id="{618D99FF-EB4A-5C46-BC42-B1B33C40D1B5}"/>
              </a:ext>
            </a:extLst>
          </p:cNvPr>
          <p:cNvSpPr txBox="1"/>
          <p:nvPr/>
        </p:nvSpPr>
        <p:spPr>
          <a:xfrm>
            <a:off x="5341814" y="6185871"/>
            <a:ext cx="1132876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00" name="Graphic 1">
            <a:extLst>
              <a:ext uri="{FF2B5EF4-FFF2-40B4-BE49-F238E27FC236}">
                <a16:creationId xmlns:a16="http://schemas.microsoft.com/office/drawing/2014/main" id="{D9FD4F4E-5C40-FB48-8F7E-1CCAB08803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0269" y="4263670"/>
            <a:ext cx="555156" cy="555156"/>
          </a:xfrm>
          <a:prstGeom prst="rect">
            <a:avLst/>
          </a:prstGeom>
        </p:spPr>
      </p:pic>
      <p:sp>
        <p:nvSpPr>
          <p:cNvPr id="101" name="TextBox 2">
            <a:extLst>
              <a:ext uri="{FF2B5EF4-FFF2-40B4-BE49-F238E27FC236}">
                <a16:creationId xmlns:a16="http://schemas.microsoft.com/office/drawing/2014/main" id="{9BD2DF40-8D75-C446-A198-E7AB4A23CFDD}"/>
              </a:ext>
            </a:extLst>
          </p:cNvPr>
          <p:cNvSpPr txBox="1"/>
          <p:nvPr/>
        </p:nvSpPr>
        <p:spPr>
          <a:xfrm>
            <a:off x="5095846" y="4818826"/>
            <a:ext cx="157870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DC102E39-20A6-9842-BCDF-00800D650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3448" y="5630715"/>
            <a:ext cx="555156" cy="55515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76AB756-2A98-E140-8465-705E511AD0F0}"/>
              </a:ext>
            </a:extLst>
          </p:cNvPr>
          <p:cNvSpPr txBox="1"/>
          <p:nvPr/>
        </p:nvSpPr>
        <p:spPr>
          <a:xfrm>
            <a:off x="6515140" y="5321755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72855B15-3E75-BF4F-83AF-A238D3195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89746" y="4920938"/>
            <a:ext cx="469900" cy="469900"/>
          </a:xfrm>
          <a:prstGeom prst="rect">
            <a:avLst/>
          </a:prstGeom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C1FCB86-682B-0048-8016-6D6B9E95C2A5}"/>
              </a:ext>
            </a:extLst>
          </p:cNvPr>
          <p:cNvCxnSpPr>
            <a:cxnSpLocks/>
          </p:cNvCxnSpPr>
          <p:nvPr/>
        </p:nvCxnSpPr>
        <p:spPr>
          <a:xfrm>
            <a:off x="6613944" y="5880152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F4E858-7967-3144-BCD5-D6EC944B5FAB}"/>
              </a:ext>
            </a:extLst>
          </p:cNvPr>
          <p:cNvCxnSpPr>
            <a:cxnSpLocks/>
          </p:cNvCxnSpPr>
          <p:nvPr/>
        </p:nvCxnSpPr>
        <p:spPr>
          <a:xfrm flipV="1">
            <a:off x="5908252" y="5287690"/>
            <a:ext cx="0" cy="2874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E0A7581-554D-4B4E-A63F-CC2C6B63D385}"/>
              </a:ext>
            </a:extLst>
          </p:cNvPr>
          <p:cNvSpPr txBox="1"/>
          <p:nvPr/>
        </p:nvSpPr>
        <p:spPr>
          <a:xfrm>
            <a:off x="3530751" y="5525363"/>
            <a:ext cx="130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C599EA8-FA46-4F4D-B175-BD653C6FB6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6793" y="4936969"/>
            <a:ext cx="555156" cy="555156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23CB5216-22B9-1942-B96F-133A29812168}"/>
              </a:ext>
            </a:extLst>
          </p:cNvPr>
          <p:cNvSpPr/>
          <p:nvPr/>
        </p:nvSpPr>
        <p:spPr>
          <a:xfrm>
            <a:off x="5138141" y="4170914"/>
            <a:ext cx="3683980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71CB3D-D298-B84F-BC98-E66B060FFBE0}"/>
              </a:ext>
            </a:extLst>
          </p:cNvPr>
          <p:cNvCxnSpPr>
            <a:cxnSpLocks/>
          </p:cNvCxnSpPr>
          <p:nvPr/>
        </p:nvCxnSpPr>
        <p:spPr>
          <a:xfrm>
            <a:off x="4549351" y="5216555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B1B3E20E-D8D6-2541-B881-2DE68418532B}"/>
              </a:ext>
            </a:extLst>
          </p:cNvPr>
          <p:cNvSpPr/>
          <p:nvPr/>
        </p:nvSpPr>
        <p:spPr>
          <a:xfrm>
            <a:off x="3609093" y="369809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A85C7BD-D0C9-6542-8F2D-DEE1F0DDB881}"/>
              </a:ext>
            </a:extLst>
          </p:cNvPr>
          <p:cNvSpPr/>
          <p:nvPr/>
        </p:nvSpPr>
        <p:spPr>
          <a:xfrm>
            <a:off x="3907449" y="4943674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3985602-975C-D44F-B7FC-9F961E66259F}"/>
              </a:ext>
            </a:extLst>
          </p:cNvPr>
          <p:cNvSpPr/>
          <p:nvPr/>
        </p:nvSpPr>
        <p:spPr>
          <a:xfrm>
            <a:off x="5643448" y="563078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76EBA97-66BB-D149-8637-4D44D2AA2E20}"/>
              </a:ext>
            </a:extLst>
          </p:cNvPr>
          <p:cNvSpPr/>
          <p:nvPr/>
        </p:nvSpPr>
        <p:spPr>
          <a:xfrm>
            <a:off x="6915113" y="477068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1D48778-210A-A842-A6AB-8ECDE8911441}"/>
              </a:ext>
            </a:extLst>
          </p:cNvPr>
          <p:cNvSpPr/>
          <p:nvPr/>
        </p:nvSpPr>
        <p:spPr>
          <a:xfrm>
            <a:off x="5615576" y="426964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117" name="Graphic 19">
            <a:extLst>
              <a:ext uri="{FF2B5EF4-FFF2-40B4-BE49-F238E27FC236}">
                <a16:creationId xmlns:a16="http://schemas.microsoft.com/office/drawing/2014/main" id="{2584418E-C648-E547-A13E-D91CACA2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314" y="5601260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2">
            <a:extLst>
              <a:ext uri="{FF2B5EF4-FFF2-40B4-BE49-F238E27FC236}">
                <a16:creationId xmlns:a16="http://schemas.microsoft.com/office/drawing/2014/main" id="{5C811B6B-D7A9-B448-AD91-92AD3E808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0122" y="6116452"/>
            <a:ext cx="14561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Password Policy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E330568-0054-B24D-8996-0C7142CC7F20}"/>
              </a:ext>
            </a:extLst>
          </p:cNvPr>
          <p:cNvSpPr/>
          <p:nvPr/>
        </p:nvSpPr>
        <p:spPr>
          <a:xfrm>
            <a:off x="7699043" y="561098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42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2020-06-10T20:47:35Z</dcterms:created>
  <dcterms:modified xsi:type="dcterms:W3CDTF">2021-09-08T21:34:16Z</dcterms:modified>
</cp:coreProperties>
</file>