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3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285700" y="561945"/>
            <a:ext cx="5805330" cy="2985951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Management Account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2042556" y="245353"/>
            <a:ext cx="8372104" cy="6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2556" y="243634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3273078" y="3616101"/>
            <a:ext cx="5817952" cy="2996546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C3CACE-8182-0048-84AF-D202A097E763}"/>
              </a:ext>
            </a:extLst>
          </p:cNvPr>
          <p:cNvSpPr txBox="1"/>
          <p:nvPr/>
        </p:nvSpPr>
        <p:spPr>
          <a:xfrm>
            <a:off x="7597400" y="1651564"/>
            <a:ext cx="80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Firewall Manager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5315993" y="1744232"/>
            <a:ext cx="1427732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090" y="2419741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5270667" y="2974897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52281" y="1150063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6504411" y="2213042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79017" y="1812225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6628489" y="1430284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>
            <a:off x="6024166" y="1986744"/>
            <a:ext cx="0" cy="3560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338457" y="2252321"/>
            <a:ext cx="120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774" y="1692162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4894360" y="1062201"/>
            <a:ext cx="4056715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4271803" y="1911769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7876843" y="5388465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Disassociate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51449" y="4987648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3328425" y="5328050"/>
            <a:ext cx="11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774" y="4748579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4894360" y="4177079"/>
            <a:ext cx="4056716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4271803" y="5026157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684917" y="633224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3673305" y="169886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5752281" y="115013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1.2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D19D73F6-9040-9F42-9694-78C3D3AE10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28617" y="1118619"/>
            <a:ext cx="550098" cy="550098"/>
          </a:xfrm>
          <a:prstGeom prst="rect">
            <a:avLst/>
          </a:prstGeom>
        </p:spPr>
      </p:pic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6904384" y="166197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1.3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5790397" y="242571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1.4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2D0C8646-87C5-B84D-B95C-97D1313A20DB}"/>
              </a:ext>
            </a:extLst>
          </p:cNvPr>
          <p:cNvSpPr/>
          <p:nvPr/>
        </p:nvSpPr>
        <p:spPr>
          <a:xfrm>
            <a:off x="7741419" y="112529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1.5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3659976" y="368899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3676000" y="475786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8284760" y="483631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56A3B7-E4EE-984D-9E4C-8E97A237B517}"/>
              </a:ext>
            </a:extLst>
          </p:cNvPr>
          <p:cNvSpPr txBox="1"/>
          <p:nvPr/>
        </p:nvSpPr>
        <p:spPr>
          <a:xfrm>
            <a:off x="7005288" y="5364334"/>
            <a:ext cx="80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Firewall Manager</a:t>
            </a: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2D1B6F6C-22DA-384D-9386-589D22B642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6505" y="4831389"/>
            <a:ext cx="550098" cy="550098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6074958-2197-A44D-B4D8-6980EAC6DCB4}"/>
              </a:ext>
            </a:extLst>
          </p:cNvPr>
          <p:cNvSpPr/>
          <p:nvPr/>
        </p:nvSpPr>
        <p:spPr>
          <a:xfrm>
            <a:off x="5076350" y="4733498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002060"/>
                </a:solidFill>
              </a:rPr>
              <a:t>VPC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CA997EB-5D37-7343-963A-A60B29DE72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76350" y="4733498"/>
            <a:ext cx="330200" cy="3302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39DF599-9F1D-EE40-A365-1945AD05608B}"/>
              </a:ext>
            </a:extLst>
          </p:cNvPr>
          <p:cNvSpPr/>
          <p:nvPr/>
        </p:nvSpPr>
        <p:spPr>
          <a:xfrm>
            <a:off x="5183595" y="5135365"/>
            <a:ext cx="1561232" cy="66946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Maximum Allowed Rules Security group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0D09834-9EE3-4044-898C-FB6B74D06D42}"/>
              </a:ext>
            </a:extLst>
          </p:cNvPr>
          <p:cNvSpPr/>
          <p:nvPr/>
        </p:nvSpPr>
        <p:spPr>
          <a:xfrm>
            <a:off x="5083834" y="475229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7A5FD1E-63DF-6B40-A772-603AD89ED537}"/>
              </a:ext>
            </a:extLst>
          </p:cNvPr>
          <p:cNvSpPr/>
          <p:nvPr/>
        </p:nvSpPr>
        <p:spPr>
          <a:xfrm>
            <a:off x="7142887" y="485874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2.3</a:t>
            </a:r>
          </a:p>
        </p:txBody>
      </p:sp>
      <p:pic>
        <p:nvPicPr>
          <p:cNvPr id="42" name="Graphic 2">
            <a:extLst>
              <a:ext uri="{FF2B5EF4-FFF2-40B4-BE49-F238E27FC236}">
                <a16:creationId xmlns:a16="http://schemas.microsoft.com/office/drawing/2014/main" id="{5F88CC2D-34DF-CA4D-9FDD-8AAC1BDA4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5700" y="571539"/>
            <a:ext cx="330200" cy="330200"/>
          </a:xfrm>
          <a:prstGeom prst="rect">
            <a:avLst/>
          </a:prstGeom>
        </p:spPr>
      </p:pic>
      <p:pic>
        <p:nvPicPr>
          <p:cNvPr id="43" name="Graphic 2">
            <a:extLst>
              <a:ext uri="{FF2B5EF4-FFF2-40B4-BE49-F238E27FC236}">
                <a16:creationId xmlns:a16="http://schemas.microsoft.com/office/drawing/2014/main" id="{760AE894-0FC4-3A4D-A4D6-C48E74373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5972" y="3629162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47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2020-06-10T20:47:35Z</dcterms:created>
  <dcterms:modified xsi:type="dcterms:W3CDTF">2021-04-28T14:05:31Z</dcterms:modified>
</cp:coreProperties>
</file>