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/>
    <p:restoredTop sz="94674"/>
  </p:normalViewPr>
  <p:slideViewPr>
    <p:cSldViewPr snapToGrid="0" snapToObjects="1">
      <p:cViewPr>
        <p:scale>
          <a:sx n="180" d="100"/>
          <a:sy n="180" d="100"/>
        </p:scale>
        <p:origin x="-7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935023" y="171939"/>
            <a:ext cx="10013018" cy="43929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111" y="16753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094079" y="689208"/>
            <a:ext cx="6155248" cy="37481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356766" y="689208"/>
            <a:ext cx="3447282" cy="27633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217612" y="2732309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222695" y="1091610"/>
            <a:ext cx="5898469" cy="323938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116041" y="7166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392580" y="7140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483193" y="1275705"/>
            <a:ext cx="3201858" cy="20789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448744" y="2300825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310" y="1768296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687" y="14011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72" y="3322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89" y="3822346"/>
            <a:ext cx="14299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 Rule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2F594637-2AA7-844B-A3DB-9EDCF5D5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82" y="23765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C460320-434F-E54C-BC80-65AA0787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934" y="2850275"/>
            <a:ext cx="10456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pic>
        <p:nvPicPr>
          <p:cNvPr id="58" name="Graphic 8">
            <a:extLst>
              <a:ext uri="{FF2B5EF4-FFF2-40B4-BE49-F238E27FC236}">
                <a16:creationId xmlns:a16="http://schemas.microsoft.com/office/drawing/2014/main" id="{45DD3C80-AF80-F043-9D50-65A7B6DE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668" y="2363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A020D221-7DBD-E641-A86D-6BF65AA5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956" y="2831856"/>
            <a:ext cx="9602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600" y="1849889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82" y="14811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07" y="285330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33" y="237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3" y="3322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656" y="3773313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93" y="226920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99" y="1883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F8D6342-EA81-3644-A18F-C2FCB1834586}"/>
              </a:ext>
            </a:extLst>
          </p:cNvPr>
          <p:cNvCxnSpPr>
            <a:stCxn id="54" idx="0"/>
            <a:endCxn id="63" idx="1"/>
          </p:cNvCxnSpPr>
          <p:nvPr/>
        </p:nvCxnSpPr>
        <p:spPr>
          <a:xfrm rot="5400000" flipH="1" flipV="1">
            <a:off x="3352059" y="2431089"/>
            <a:ext cx="719987" cy="106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308E61-8BF4-6445-8037-A93BF42BA271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4700633" y="2602475"/>
            <a:ext cx="1491149" cy="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463393" y="3114910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107" y="187826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3" y="1438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FF5AA87-FFDF-234E-9988-986663DEF02B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3488623" y="1666723"/>
            <a:ext cx="983410" cy="7071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D584D30-A592-AC43-A191-29E0F618BAD5}"/>
              </a:ext>
            </a:extLst>
          </p:cNvPr>
          <p:cNvSpPr/>
          <p:nvPr/>
        </p:nvSpPr>
        <p:spPr>
          <a:xfrm>
            <a:off x="2814360" y="1329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074432" y="22506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748830" y="32160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968027" y="32396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5261004" y="17491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90A1A-7217-E543-8402-8ADC936F45BF}"/>
              </a:ext>
            </a:extLst>
          </p:cNvPr>
          <p:cNvSpPr/>
          <p:nvPr/>
        </p:nvSpPr>
        <p:spPr>
          <a:xfrm>
            <a:off x="6293665" y="12757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2EB9AD-6C62-914F-A8DD-036969C0E906}"/>
              </a:ext>
            </a:extLst>
          </p:cNvPr>
          <p:cNvSpPr/>
          <p:nvPr/>
        </p:nvSpPr>
        <p:spPr>
          <a:xfrm>
            <a:off x="6210623" y="23849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505564" y="13474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989AC8-8B59-1C46-AF74-A33CF6622A5B}"/>
              </a:ext>
            </a:extLst>
          </p:cNvPr>
          <p:cNvSpPr/>
          <p:nvPr/>
        </p:nvSpPr>
        <p:spPr>
          <a:xfrm>
            <a:off x="9467756" y="23691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6EFE856C-F684-5D45-A861-6545749E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393" y="1858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1">
            <a:extLst>
              <a:ext uri="{FF2B5EF4-FFF2-40B4-BE49-F238E27FC236}">
                <a16:creationId xmlns:a16="http://schemas.microsoft.com/office/drawing/2014/main" id="{A6DF4B5C-EF11-4047-9A25-CD0B2C65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10" y="23091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658197" y="23280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884251" y="18666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63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2020-06-10T20:47:35Z</dcterms:created>
  <dcterms:modified xsi:type="dcterms:W3CDTF">2022-03-09T14:44:40Z</dcterms:modified>
</cp:coreProperties>
</file>