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10"/>
    <p:restoredTop sz="94674"/>
  </p:normalViewPr>
  <p:slideViewPr>
    <p:cSldViewPr snapToGrid="0" snapToObjects="1">
      <p:cViewPr varScale="1">
        <p:scale>
          <a:sx n="129" d="100"/>
          <a:sy n="129" d="100"/>
        </p:scale>
        <p:origin x="24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EAFC-AAD0-5241-B68E-CDF32E3D0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26BBA-291A-5A4B-BFC4-46B1AB55C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32DC5-8779-9241-9ABA-BA55F8752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E223-1B92-604B-9DB5-409A30BBDC46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A9E30-C32C-6B41-AB01-ACF23BFA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0470F-FEC4-5A44-91B7-D4087AC1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ED75-5E65-0341-90CD-241C35A5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9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2BA66-8841-4F4D-8D31-6140EC36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0D8E0-F0AC-5A4E-B174-FF770B5D1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66F3F-DA6C-4149-8B38-9836A4C59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E223-1B92-604B-9DB5-409A30BBDC46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B2E7C-B647-824B-85FF-F0FD1BBD0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20A97-FFD7-6A4F-86ED-BD5DC083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ED75-5E65-0341-90CD-241C35A5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6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216CA5-CC8C-9C41-A7DF-98A2B3754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71BA0-87F1-D446-A10B-58E4ECE3A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130D5-1E0B-844B-9038-EB79BFE7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E223-1B92-604B-9DB5-409A30BBDC46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CCDCD-BCA6-FB4D-8E04-B102513F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0964A-7966-AD48-A654-307DF792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ED75-5E65-0341-90CD-241C35A5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4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3DB3-C5AA-204C-B6A9-BA83D04B8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97758-8095-1642-8091-05006C582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CFAFE-F058-D74E-B592-E8DEC640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E223-1B92-604B-9DB5-409A30BBDC46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581D8-ECEE-B645-97A2-86B94966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37D0A-83BE-1E47-94B5-767A5F69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ED75-5E65-0341-90CD-241C35A5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7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7F983-D4E2-124E-B005-A8F6204E0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FAB9F-6C14-4646-84B1-185849396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C0A20-AE6E-3349-B634-6AEBF520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E223-1B92-604B-9DB5-409A30BBDC46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A972B-99C7-7D4C-B650-F6A34084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92340-B695-1E4F-9A4A-F082F96C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ED75-5E65-0341-90CD-241C35A5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2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6385D-4276-0B4B-9782-D3C19F14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ADB77-CE6D-2C48-A0CA-E84BDD25C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F3EA4-958C-0C44-B887-B59C94F0A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1D508-7DEE-714E-85DC-10517C02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E223-1B92-604B-9DB5-409A30BBDC46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69D0C-DBCD-A543-8D2A-5D88C602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DE7B6-64A0-2F43-AC11-147E1DDDB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ED75-5E65-0341-90CD-241C35A5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999F-A3EE-6E43-A5BC-82FF77EE2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C5587-2241-974D-BDE3-494BEAC8C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C0EE1-8B60-F240-BE49-21CAB67A6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89D47-17A9-0146-80D5-0B4782900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C5A7B-060B-9045-A938-8C903E6FD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83BAB-6A21-5B46-9EFE-B13C983C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E223-1B92-604B-9DB5-409A30BBDC46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BD64E-D577-6D48-A517-55E2D6A1B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3149B5-7D63-0B40-BBAB-B99E165B2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ED75-5E65-0341-90CD-241C35A5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6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785B2-C7C0-6643-86F4-9D75DF2F6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7D114-F79F-C046-B93C-8A994087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E223-1B92-604B-9DB5-409A30BBDC46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4D54E-7997-3244-AB62-8841324A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0B236-0092-BE4D-843B-2A3A9BB0D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ED75-5E65-0341-90CD-241C35A5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7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B8756-43F8-DA42-9628-FD86AD18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E223-1B92-604B-9DB5-409A30BBDC46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3E117-DAD7-744A-A130-265D2579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C726A-012F-EB4C-9F35-0CA49F095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ED75-5E65-0341-90CD-241C35A5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9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49AF0-A303-534A-961A-8B5AE875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58BA7-3467-F04F-9F82-F8B0D6171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E5E96-FEAD-6B42-8F4D-3C53C5A68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21E7D-9286-E645-A7E9-3B328BF5F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E223-1B92-604B-9DB5-409A30BBDC46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74625-8E31-0C40-B2C5-DD2DC9F4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4D089-43AC-044A-AC0D-D7F7B17F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ED75-5E65-0341-90CD-241C35A5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5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5003-B3AF-9F4D-971D-2E877BFE4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420D9E-38CD-D14C-8C11-05C41B1E5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3A8B7-9E00-3448-86BA-0E47A9027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FA328-CC41-D44F-BEC7-02585C81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E223-1B92-604B-9DB5-409A30BBDC46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F14D2-7329-DE41-A429-BACFADCFD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4DD3E-1CDE-DD4A-B61F-EF8AC3D0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ED75-5E65-0341-90CD-241C35A5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6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220614-DB18-5D47-A22E-B727D75BC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51E33-9B60-C348-B34F-129078AC4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B56F8-09EC-0341-BEE9-9ABB947D1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0E223-1B92-604B-9DB5-409A30BBDC46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89F0C-2B3D-024A-91D9-C8F196269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DE5F0-4B25-EC48-A71C-EB6EDACC0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8ED75-5E65-0341-90CD-241C35A5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1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8FD586-6B86-F842-B0FF-404F56439510}"/>
              </a:ext>
            </a:extLst>
          </p:cNvPr>
          <p:cNvSpPr/>
          <p:nvPr/>
        </p:nvSpPr>
        <p:spPr>
          <a:xfrm>
            <a:off x="2365043" y="248055"/>
            <a:ext cx="7453360" cy="60370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">
            <a:extLst>
              <a:ext uri="{FF2B5EF4-FFF2-40B4-BE49-F238E27FC236}">
                <a16:creationId xmlns:a16="http://schemas.microsoft.com/office/drawing/2014/main" id="{8A07B9FF-EC01-3E48-BB96-7CF82C0E0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0897" y="248055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BC8982-8C8A-8E47-8A86-DE9F5B69F990}"/>
              </a:ext>
            </a:extLst>
          </p:cNvPr>
          <p:cNvSpPr/>
          <p:nvPr/>
        </p:nvSpPr>
        <p:spPr>
          <a:xfrm>
            <a:off x="2558575" y="3718193"/>
            <a:ext cx="3630659" cy="2434128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 Account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7CA9B9-40E6-E74C-B683-135675E7E7E9}"/>
              </a:ext>
            </a:extLst>
          </p:cNvPr>
          <p:cNvSpPr/>
          <p:nvPr/>
        </p:nvSpPr>
        <p:spPr>
          <a:xfrm>
            <a:off x="6323771" y="3718193"/>
            <a:ext cx="3318107" cy="2434128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Log Archive Account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Core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F981B9-7BF8-D34F-902F-22E88CDCE2D7}"/>
              </a:ext>
            </a:extLst>
          </p:cNvPr>
          <p:cNvSpPr/>
          <p:nvPr/>
        </p:nvSpPr>
        <p:spPr>
          <a:xfrm>
            <a:off x="3192783" y="596045"/>
            <a:ext cx="5992901" cy="3020413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management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DA14F2E-3838-904F-ADA0-99CFB9F5B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18392" y="1228935"/>
            <a:ext cx="555156" cy="5551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EE7A80-825A-C94E-9934-154FF3B0A1BD}"/>
              </a:ext>
            </a:extLst>
          </p:cNvPr>
          <p:cNvSpPr txBox="1"/>
          <p:nvPr/>
        </p:nvSpPr>
        <p:spPr>
          <a:xfrm>
            <a:off x="7036773" y="1793047"/>
            <a:ext cx="11438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CloudTrail</a:t>
            </a:r>
          </a:p>
        </p:txBody>
      </p:sp>
      <p:pic>
        <p:nvPicPr>
          <p:cNvPr id="12" name="Graphic 1">
            <a:extLst>
              <a:ext uri="{FF2B5EF4-FFF2-40B4-BE49-F238E27FC236}">
                <a16:creationId xmlns:a16="http://schemas.microsoft.com/office/drawing/2014/main" id="{E0D38807-A8CD-1442-BF58-774081CEF0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33385" y="2498613"/>
            <a:ext cx="555156" cy="555156"/>
          </a:xfrm>
          <a:prstGeom prst="rect">
            <a:avLst/>
          </a:prstGeom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D9254A99-F246-1441-9B40-CA4F9D7B5A63}"/>
              </a:ext>
            </a:extLst>
          </p:cNvPr>
          <p:cNvSpPr txBox="1"/>
          <p:nvPr/>
        </p:nvSpPr>
        <p:spPr>
          <a:xfrm>
            <a:off x="6697996" y="3062329"/>
            <a:ext cx="1773919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CloudTrail 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pic>
        <p:nvPicPr>
          <p:cNvPr id="17" name="Graphic 1">
            <a:extLst>
              <a:ext uri="{FF2B5EF4-FFF2-40B4-BE49-F238E27FC236}">
                <a16:creationId xmlns:a16="http://schemas.microsoft.com/office/drawing/2014/main" id="{3EB00D21-253A-334D-B000-AAE8AFD0DB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46703" y="4678754"/>
            <a:ext cx="555157" cy="555157"/>
          </a:xfrm>
          <a:prstGeom prst="rect">
            <a:avLst/>
          </a:prstGeom>
        </p:spPr>
      </p:pic>
      <p:sp>
        <p:nvSpPr>
          <p:cNvPr id="18" name="TextBox 2">
            <a:extLst>
              <a:ext uri="{FF2B5EF4-FFF2-40B4-BE49-F238E27FC236}">
                <a16:creationId xmlns:a16="http://schemas.microsoft.com/office/drawing/2014/main" id="{D8DA2EBB-D4E4-A74B-8EDD-2808DDCA2CDD}"/>
              </a:ext>
            </a:extLst>
          </p:cNvPr>
          <p:cNvSpPr txBox="1"/>
          <p:nvPr/>
        </p:nvSpPr>
        <p:spPr>
          <a:xfrm>
            <a:off x="4232698" y="5283401"/>
            <a:ext cx="1545649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Organization CloudTrail KMS Key</a:t>
            </a:r>
          </a:p>
        </p:txBody>
      </p:sp>
      <p:pic>
        <p:nvPicPr>
          <p:cNvPr id="19" name="Graphic 1">
            <a:extLst>
              <a:ext uri="{FF2B5EF4-FFF2-40B4-BE49-F238E27FC236}">
                <a16:creationId xmlns:a16="http://schemas.microsoft.com/office/drawing/2014/main" id="{80E3B2E7-AA48-6F43-B2D3-3729C166DB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88373" y="4692868"/>
            <a:ext cx="555156" cy="555156"/>
          </a:xfrm>
          <a:prstGeom prst="rect">
            <a:avLst/>
          </a:prstGeom>
        </p:spPr>
      </p:pic>
      <p:sp>
        <p:nvSpPr>
          <p:cNvPr id="20" name="TextBox 2">
            <a:extLst>
              <a:ext uri="{FF2B5EF4-FFF2-40B4-BE49-F238E27FC236}">
                <a16:creationId xmlns:a16="http://schemas.microsoft.com/office/drawing/2014/main" id="{BA9343AE-0007-4846-AFCB-1AA5B97B81FC}"/>
              </a:ext>
            </a:extLst>
          </p:cNvPr>
          <p:cNvSpPr txBox="1"/>
          <p:nvPr/>
        </p:nvSpPr>
        <p:spPr>
          <a:xfrm>
            <a:off x="8139056" y="5256980"/>
            <a:ext cx="1205503" cy="600164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Organization CloudTrail Bucket</a:t>
            </a:r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07FFD671-05AC-4B44-9978-EE16BC024CE5}"/>
              </a:ext>
            </a:extLst>
          </p:cNvPr>
          <p:cNvSpPr txBox="1"/>
          <p:nvPr/>
        </p:nvSpPr>
        <p:spPr>
          <a:xfrm>
            <a:off x="4890340" y="1823104"/>
            <a:ext cx="142773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25" name="Graphic 1">
            <a:extLst>
              <a:ext uri="{FF2B5EF4-FFF2-40B4-BE49-F238E27FC236}">
                <a16:creationId xmlns:a16="http://schemas.microsoft.com/office/drawing/2014/main" id="{F0ED1C47-F712-174C-A812-DF5294AB3E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49437" y="2498613"/>
            <a:ext cx="555156" cy="555156"/>
          </a:xfrm>
          <a:prstGeom prst="rect">
            <a:avLst/>
          </a:prstGeom>
        </p:spPr>
      </p:pic>
      <p:sp>
        <p:nvSpPr>
          <p:cNvPr id="26" name="TextBox 2">
            <a:extLst>
              <a:ext uri="{FF2B5EF4-FFF2-40B4-BE49-F238E27FC236}">
                <a16:creationId xmlns:a16="http://schemas.microsoft.com/office/drawing/2014/main" id="{00C34D1D-DBB2-C142-B3FF-DB72016190FD}"/>
              </a:ext>
            </a:extLst>
          </p:cNvPr>
          <p:cNvSpPr txBox="1"/>
          <p:nvPr/>
        </p:nvSpPr>
        <p:spPr>
          <a:xfrm>
            <a:off x="4845014" y="3053769"/>
            <a:ext cx="1578705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CloudWatch Log Group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AE1F99A4-7570-0E40-A4C6-A3D9D701128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26628" y="1228935"/>
            <a:ext cx="555156" cy="55515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7C80F56-7337-084F-A922-E2DD22E3AB2D}"/>
              </a:ext>
            </a:extLst>
          </p:cNvPr>
          <p:cNvSpPr txBox="1"/>
          <p:nvPr/>
        </p:nvSpPr>
        <p:spPr>
          <a:xfrm>
            <a:off x="5963148" y="2291914"/>
            <a:ext cx="1103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Role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0A41393E-D1A0-DC45-AF2C-FC996863891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37754" y="1891097"/>
            <a:ext cx="469900" cy="4699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EF1EA1E-079E-1943-91D5-3521ECB671F3}"/>
              </a:ext>
            </a:extLst>
          </p:cNvPr>
          <p:cNvSpPr txBox="1"/>
          <p:nvPr/>
        </p:nvSpPr>
        <p:spPr>
          <a:xfrm>
            <a:off x="7937720" y="2284031"/>
            <a:ext cx="110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Log Group Role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B6E8919B-F978-8C48-B136-276A746164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207951" y="1881268"/>
            <a:ext cx="469900" cy="4699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9D280F-7885-E043-BB4B-6F6B44570708}"/>
              </a:ext>
            </a:extLst>
          </p:cNvPr>
          <p:cNvCxnSpPr>
            <a:cxnSpLocks/>
          </p:cNvCxnSpPr>
          <p:nvPr/>
        </p:nvCxnSpPr>
        <p:spPr>
          <a:xfrm>
            <a:off x="6139776" y="1509156"/>
            <a:ext cx="83516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2FFE816-DE32-3E4D-8DB7-5096164CC4EC}"/>
              </a:ext>
            </a:extLst>
          </p:cNvPr>
          <p:cNvCxnSpPr>
            <a:cxnSpLocks/>
          </p:cNvCxnSpPr>
          <p:nvPr/>
        </p:nvCxnSpPr>
        <p:spPr>
          <a:xfrm>
            <a:off x="5598513" y="2065616"/>
            <a:ext cx="0" cy="35600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071B262-3EF1-1D40-A9F6-1575369E58F4}"/>
              </a:ext>
            </a:extLst>
          </p:cNvPr>
          <p:cNvCxnSpPr>
            <a:cxnSpLocks/>
          </p:cNvCxnSpPr>
          <p:nvPr/>
        </p:nvCxnSpPr>
        <p:spPr>
          <a:xfrm>
            <a:off x="7618624" y="2065616"/>
            <a:ext cx="0" cy="35600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ECF5BF4-90EE-7543-B53F-20106F407FD7}"/>
              </a:ext>
            </a:extLst>
          </p:cNvPr>
          <p:cNvSpPr txBox="1"/>
          <p:nvPr/>
        </p:nvSpPr>
        <p:spPr>
          <a:xfrm>
            <a:off x="3192783" y="2300967"/>
            <a:ext cx="1307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F3F17F92-5C34-9443-A0B1-080A54E9E04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68825" y="1712573"/>
            <a:ext cx="555156" cy="555156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A9383E1-1702-C44D-9AB9-07EE18CD8B29}"/>
              </a:ext>
            </a:extLst>
          </p:cNvPr>
          <p:cNvSpPr/>
          <p:nvPr/>
        </p:nvSpPr>
        <p:spPr>
          <a:xfrm>
            <a:off x="4936526" y="1141073"/>
            <a:ext cx="4076830" cy="237215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E6479C6-1CE1-4443-9BA2-526727005BF6}"/>
              </a:ext>
            </a:extLst>
          </p:cNvPr>
          <p:cNvCxnSpPr>
            <a:cxnSpLocks/>
          </p:cNvCxnSpPr>
          <p:nvPr/>
        </p:nvCxnSpPr>
        <p:spPr>
          <a:xfrm>
            <a:off x="4279562" y="1997420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D8D2387-A839-014C-928D-A380E557D6F2}"/>
              </a:ext>
            </a:extLst>
          </p:cNvPr>
          <p:cNvSpPr txBox="1"/>
          <p:nvPr/>
        </p:nvSpPr>
        <p:spPr>
          <a:xfrm>
            <a:off x="6293755" y="5325369"/>
            <a:ext cx="13382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C8033FC8-2BA7-0743-9AE9-81D8BBB1B85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690708" y="4752469"/>
            <a:ext cx="555156" cy="55515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0BEC1ED-9E7C-964F-BBDB-736D8F0440EC}"/>
              </a:ext>
            </a:extLst>
          </p:cNvPr>
          <p:cNvSpPr txBox="1"/>
          <p:nvPr/>
        </p:nvSpPr>
        <p:spPr>
          <a:xfrm>
            <a:off x="2548724" y="5251654"/>
            <a:ext cx="12827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512E357-2397-DF40-96D0-C47151ADE0A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40910" y="4678754"/>
            <a:ext cx="555156" cy="555156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8E52C2-8630-D340-8213-5F6EC189FC66}"/>
              </a:ext>
            </a:extLst>
          </p:cNvPr>
          <p:cNvSpPr/>
          <p:nvPr/>
        </p:nvSpPr>
        <p:spPr>
          <a:xfrm>
            <a:off x="4182158" y="4462742"/>
            <a:ext cx="1791298" cy="157485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250F97E-8E43-114A-BD04-519860FD6E0D}"/>
              </a:ext>
            </a:extLst>
          </p:cNvPr>
          <p:cNvCxnSpPr>
            <a:cxnSpLocks/>
          </p:cNvCxnSpPr>
          <p:nvPr/>
        </p:nvCxnSpPr>
        <p:spPr>
          <a:xfrm>
            <a:off x="3632642" y="4964913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B5A2864-1985-104A-BAA9-EA02B613BDAE}"/>
              </a:ext>
            </a:extLst>
          </p:cNvPr>
          <p:cNvSpPr/>
          <p:nvPr/>
        </p:nvSpPr>
        <p:spPr>
          <a:xfrm>
            <a:off x="7977664" y="4462742"/>
            <a:ext cx="1495335" cy="157485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D04810E-4C63-7741-BA24-3F72DF9AF6AA}"/>
              </a:ext>
            </a:extLst>
          </p:cNvPr>
          <p:cNvCxnSpPr>
            <a:cxnSpLocks/>
          </p:cNvCxnSpPr>
          <p:nvPr/>
        </p:nvCxnSpPr>
        <p:spPr>
          <a:xfrm>
            <a:off x="7310035" y="5022369"/>
            <a:ext cx="43278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E91EE425-4F5F-874D-A485-257803383C8B}"/>
              </a:ext>
            </a:extLst>
          </p:cNvPr>
          <p:cNvSpPr/>
          <p:nvPr/>
        </p:nvSpPr>
        <p:spPr>
          <a:xfrm>
            <a:off x="3215867" y="62255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94D548C-13EA-6948-B994-B5095F795F5F}"/>
              </a:ext>
            </a:extLst>
          </p:cNvPr>
          <p:cNvSpPr/>
          <p:nvPr/>
        </p:nvSpPr>
        <p:spPr>
          <a:xfrm>
            <a:off x="3590436" y="172280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6D31EED-F9ED-E849-9FEE-968DEFFF5BB6}"/>
              </a:ext>
            </a:extLst>
          </p:cNvPr>
          <p:cNvSpPr/>
          <p:nvPr/>
        </p:nvSpPr>
        <p:spPr>
          <a:xfrm>
            <a:off x="5338455" y="125248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C50C317-87D4-644D-B0CC-D42FE30F0B6C}"/>
              </a:ext>
            </a:extLst>
          </p:cNvPr>
          <p:cNvSpPr/>
          <p:nvPr/>
        </p:nvSpPr>
        <p:spPr>
          <a:xfrm>
            <a:off x="6345113" y="173997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88C35FC-E4E3-9D4C-BAD4-6F76B51B1B51}"/>
              </a:ext>
            </a:extLst>
          </p:cNvPr>
          <p:cNvSpPr/>
          <p:nvPr/>
        </p:nvSpPr>
        <p:spPr>
          <a:xfrm>
            <a:off x="5355555" y="250757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ABAEC87-4D61-6D40-B390-5FAD029198F7}"/>
              </a:ext>
            </a:extLst>
          </p:cNvPr>
          <p:cNvSpPr/>
          <p:nvPr/>
        </p:nvSpPr>
        <p:spPr>
          <a:xfrm>
            <a:off x="7341270" y="124685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59F9DA5-8660-C64B-896B-5605B9B13BA9}"/>
              </a:ext>
            </a:extLst>
          </p:cNvPr>
          <p:cNvSpPr/>
          <p:nvPr/>
        </p:nvSpPr>
        <p:spPr>
          <a:xfrm>
            <a:off x="8334740" y="172280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E5C8594-D0EF-A64F-9CCC-CBDDFEE77D74}"/>
              </a:ext>
            </a:extLst>
          </p:cNvPr>
          <p:cNvSpPr/>
          <p:nvPr/>
        </p:nvSpPr>
        <p:spPr>
          <a:xfrm>
            <a:off x="7347923" y="250757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16E2997-2A45-624F-97B3-A39EBBBAABA8}"/>
              </a:ext>
            </a:extLst>
          </p:cNvPr>
          <p:cNvSpPr/>
          <p:nvPr/>
        </p:nvSpPr>
        <p:spPr>
          <a:xfrm>
            <a:off x="2589878" y="373807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3005DD9-D91C-C949-AE9D-ECB098FE227E}"/>
              </a:ext>
            </a:extLst>
          </p:cNvPr>
          <p:cNvSpPr/>
          <p:nvPr/>
        </p:nvSpPr>
        <p:spPr>
          <a:xfrm>
            <a:off x="2962432" y="469286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3786D44-EE15-9D4D-9519-7FC1F808F463}"/>
              </a:ext>
            </a:extLst>
          </p:cNvPr>
          <p:cNvSpPr/>
          <p:nvPr/>
        </p:nvSpPr>
        <p:spPr>
          <a:xfrm>
            <a:off x="4765847" y="468541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F305BC2-B36B-A546-B854-8F9B49EE61AD}"/>
              </a:ext>
            </a:extLst>
          </p:cNvPr>
          <p:cNvSpPr/>
          <p:nvPr/>
        </p:nvSpPr>
        <p:spPr>
          <a:xfrm>
            <a:off x="6347087" y="374234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3.0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9317247-F07F-6544-BBCA-C9327D54BC39}"/>
              </a:ext>
            </a:extLst>
          </p:cNvPr>
          <p:cNvSpPr/>
          <p:nvPr/>
        </p:nvSpPr>
        <p:spPr>
          <a:xfrm>
            <a:off x="6697996" y="475689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8C4D317-93F4-5641-8DFB-C87230F448BF}"/>
              </a:ext>
            </a:extLst>
          </p:cNvPr>
          <p:cNvSpPr/>
          <p:nvPr/>
        </p:nvSpPr>
        <p:spPr>
          <a:xfrm>
            <a:off x="8503928" y="471922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</a:p>
        </p:txBody>
      </p:sp>
    </p:spTree>
    <p:extLst>
      <p:ext uri="{BB962C8B-B14F-4D97-AF65-F5344CB8AC3E}">
        <p14:creationId xmlns:p14="http://schemas.microsoft.com/office/powerpoint/2010/main" val="402851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11867</TotalTime>
  <Words>63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30</cp:revision>
  <dcterms:created xsi:type="dcterms:W3CDTF">2020-03-03T15:35:40Z</dcterms:created>
  <dcterms:modified xsi:type="dcterms:W3CDTF">2021-11-16T02:33:43Z</dcterms:modified>
</cp:coreProperties>
</file>