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2140085" y="671209"/>
            <a:ext cx="8570068" cy="6077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4760312" y="834641"/>
            <a:ext cx="3524400" cy="270579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management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3469" y="669541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2301925" y="3616101"/>
            <a:ext cx="5217556" cy="299654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Delegated Administrator Account (Audit)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Core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601495" y="3616101"/>
            <a:ext cx="2953016" cy="30040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4713661" y="2689346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9703" y="2100952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6321052" y="1586544"/>
            <a:ext cx="1554846" cy="17315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5732261" y="2380538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DF520C0-1ED7-D14B-B849-8D3D81D0B87A}"/>
              </a:ext>
            </a:extLst>
          </p:cNvPr>
          <p:cNvSpPr/>
          <p:nvPr/>
        </p:nvSpPr>
        <p:spPr>
          <a:xfrm>
            <a:off x="8222669" y="4518259"/>
            <a:ext cx="1667406" cy="196901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91F4B-2BE3-8C41-A43B-9874A3E0663D}"/>
              </a:ext>
            </a:extLst>
          </p:cNvPr>
          <p:cNvSpPr txBox="1"/>
          <p:nvPr/>
        </p:nvSpPr>
        <p:spPr>
          <a:xfrm>
            <a:off x="4127952" y="5401076"/>
            <a:ext cx="12675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Config Aggregator Role</a:t>
            </a:r>
          </a:p>
        </p:txBody>
      </p:sp>
      <p:pic>
        <p:nvPicPr>
          <p:cNvPr id="190" name="Graphic 189">
            <a:extLst>
              <a:ext uri="{FF2B5EF4-FFF2-40B4-BE49-F238E27FC236}">
                <a16:creationId xmlns:a16="http://schemas.microsoft.com/office/drawing/2014/main" id="{AA0778F0-4FFC-F040-A4B7-4BD9E4A9C5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40214" y="5010672"/>
            <a:ext cx="469900" cy="4699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2368295" y="5462139"/>
            <a:ext cx="1186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0644" y="4882668"/>
            <a:ext cx="555156" cy="55515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3948430" y="4184383"/>
            <a:ext cx="3405688" cy="236485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08E574B-049F-DD43-AF4F-C396CC8C7873}"/>
              </a:ext>
            </a:extLst>
          </p:cNvPr>
          <p:cNvCxnSpPr>
            <a:cxnSpLocks/>
          </p:cNvCxnSpPr>
          <p:nvPr/>
        </p:nvCxnSpPr>
        <p:spPr>
          <a:xfrm>
            <a:off x="3311673" y="5160246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587EE-9009-444D-B7A4-F476E2BA0C52}"/>
              </a:ext>
            </a:extLst>
          </p:cNvPr>
          <p:cNvSpPr/>
          <p:nvPr/>
        </p:nvSpPr>
        <p:spPr>
          <a:xfrm>
            <a:off x="8375069" y="4835250"/>
            <a:ext cx="1515006" cy="165202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32FA3F5-6057-C544-B5DE-2CE9A37FDE3B}"/>
              </a:ext>
            </a:extLst>
          </p:cNvPr>
          <p:cNvSpPr/>
          <p:nvPr/>
        </p:nvSpPr>
        <p:spPr>
          <a:xfrm>
            <a:off x="8511339" y="5160246"/>
            <a:ext cx="1378736" cy="132702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6761242-ECE5-1642-8F32-8372B25D2776}"/>
              </a:ext>
            </a:extLst>
          </p:cNvPr>
          <p:cNvSpPr/>
          <p:nvPr/>
        </p:nvSpPr>
        <p:spPr>
          <a:xfrm>
            <a:off x="5567898" y="4518260"/>
            <a:ext cx="1667406" cy="196901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Enabled Config Regions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7A80DFC-1DB5-4141-A91F-A73FF3B863A4}"/>
              </a:ext>
            </a:extLst>
          </p:cNvPr>
          <p:cNvCxnSpPr>
            <a:cxnSpLocks/>
            <a:stCxn id="94" idx="1"/>
            <a:endCxn id="96" idx="3"/>
          </p:cNvCxnSpPr>
          <p:nvPr/>
        </p:nvCxnSpPr>
        <p:spPr>
          <a:xfrm flipH="1" flipV="1">
            <a:off x="6696394" y="5768812"/>
            <a:ext cx="2201344" cy="251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4792003" y="86207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5090359" y="210765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2328295" y="363688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620951" y="363854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2715870" y="489117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1536248-F316-A743-87DD-EBD98D9E1FA9}"/>
              </a:ext>
            </a:extLst>
          </p:cNvPr>
          <p:cNvSpPr/>
          <p:nvPr/>
        </p:nvSpPr>
        <p:spPr>
          <a:xfrm>
            <a:off x="4673525" y="48593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pic>
        <p:nvPicPr>
          <p:cNvPr id="94" name="Graphic 8">
            <a:extLst>
              <a:ext uri="{FF2B5EF4-FFF2-40B4-BE49-F238E27FC236}">
                <a16:creationId xmlns:a16="http://schemas.microsoft.com/office/drawing/2014/main" id="{E2EB5CA0-90BA-584F-A83F-6F2C24418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738" y="5492436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154A8E7-E9CB-C24A-B927-FF36090B59EF}"/>
              </a:ext>
            </a:extLst>
          </p:cNvPr>
          <p:cNvSpPr txBox="1"/>
          <p:nvPr/>
        </p:nvSpPr>
        <p:spPr>
          <a:xfrm>
            <a:off x="8559980" y="6030764"/>
            <a:ext cx="1249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Config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EE906B53-BFD9-4940-8CF0-14D1223CDDBC}"/>
              </a:ext>
            </a:extLst>
          </p:cNvPr>
          <p:cNvSpPr/>
          <p:nvPr/>
        </p:nvSpPr>
        <p:spPr>
          <a:xfrm>
            <a:off x="8906469" y="550299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1FA90D2F-E0B0-3A4D-B4D1-95C7C7D69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610" y="5489920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702962C0-43A8-3F42-B74B-3307E4F4EAAE}"/>
              </a:ext>
            </a:extLst>
          </p:cNvPr>
          <p:cNvSpPr txBox="1"/>
          <p:nvPr/>
        </p:nvSpPr>
        <p:spPr>
          <a:xfrm>
            <a:off x="5889372" y="6047704"/>
            <a:ext cx="1047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Config Aggregator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9D3F914-4974-E34A-A1CE-782BD6675776}"/>
              </a:ext>
            </a:extLst>
          </p:cNvPr>
          <p:cNvSpPr/>
          <p:nvPr/>
        </p:nvSpPr>
        <p:spPr>
          <a:xfrm>
            <a:off x="6138610" y="550232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99" name="Graphic 6">
            <a:extLst>
              <a:ext uri="{FF2B5EF4-FFF2-40B4-BE49-F238E27FC236}">
                <a16:creationId xmlns:a16="http://schemas.microsoft.com/office/drawing/2014/main" id="{DA04FC19-10A0-7F4E-9578-DD32A7FB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417" y="2113022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965990C3-D56B-694C-A33E-A52CD9811FE7}"/>
              </a:ext>
            </a:extLst>
          </p:cNvPr>
          <p:cNvSpPr txBox="1"/>
          <p:nvPr/>
        </p:nvSpPr>
        <p:spPr>
          <a:xfrm>
            <a:off x="6466343" y="2670806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Organizations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F95FFB-D91F-DE4E-A494-F9156306D759}"/>
              </a:ext>
            </a:extLst>
          </p:cNvPr>
          <p:cNvSpPr/>
          <p:nvPr/>
        </p:nvSpPr>
        <p:spPr>
          <a:xfrm>
            <a:off x="6839836" y="211739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56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2020-06-10T20:47:35Z</dcterms:created>
  <dcterms:modified xsi:type="dcterms:W3CDTF">2021-11-17T04:56:07Z</dcterms:modified>
</cp:coreProperties>
</file>