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30"/>
    <p:restoredTop sz="94674"/>
  </p:normalViewPr>
  <p:slideViewPr>
    <p:cSldViewPr snapToGrid="0" snapToObjects="1">
      <p:cViewPr varScale="1">
        <p:scale>
          <a:sx n="149" d="100"/>
          <a:sy n="149" d="100"/>
        </p:scale>
        <p:origin x="6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84E3-00BA-4A46-8256-7E527D8B448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30C4-BBBB-FC4A-85DD-6AFA452B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39E6-C119-1E4D-A419-E861B17C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9CF07-B309-9E4D-B38F-59AE56F60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109-8CFD-1A45-AF60-5503BB2C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71F1-6D03-8D4F-BA3D-5DD10902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831F-B5BA-2741-A293-2BDD16B1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E6E2-032B-D34A-8C33-D8E5996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24DE-FC90-2D46-A95F-DB0C20D8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2A1E-BB97-F748-921E-C0B7C114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316F-563B-EE4A-9458-AA33F15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0B5A-D558-E440-A6E7-DBB524B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29F84-CD1C-554A-8877-603BB266F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ECAE6-9831-8241-8D7F-E695F467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47E-AE68-204F-A324-82E8BE1C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4471-6B50-D64F-8CA1-D25F3516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F571-0D93-204A-903B-1B43D16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2FBB-A2CC-1343-8B9C-743CDE70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4EDD-B121-0B41-BBFC-8CDBF4A0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16AA-094E-E145-A0B3-5431462F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2462-300A-CA4C-A601-780C0CB5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5309-ED82-9049-A252-62D66360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BC92-573D-FE4E-8F5B-FC24FDF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753C-45AC-3A48-B0E4-93D0ED5B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7E69-E0B9-8748-A500-39F1187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3AEA-7111-3F4D-A8E2-489AFD7B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9C01-94FA-9749-AE3B-7E4E0F12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C70F-9184-F54F-8DAA-38D34FC1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2314-F775-0F41-8E57-C4252AA1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0627-254D-FA42-BB7E-001968037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F184-E2B6-8A49-B168-5BD89CB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7CF92-C209-DA4B-AF96-91AE11BB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5B8C-89FE-8E43-8410-188C8582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0B8-5D08-DD45-BD38-FF9EC62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7982-AC3A-1D40-A5A8-2EE25D52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C529-78D8-6E42-BFE0-B049A727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0150-7649-7047-89F7-463BEF5F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B8D8-1842-C346-80D2-E880E2BB4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AD04-6F5C-4C4E-9A9C-10FB4370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FE0BB-EE38-4B4F-8DF3-1E51E2A0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780A3-3B88-5443-89DD-51A4CC6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9D5A-EFB7-5C42-BD06-9395A830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0AD3-7B29-6848-9F00-9AB1AF3E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53F3-E610-7346-97D2-BC82896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E062-B18D-B94D-8C65-2645AB29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B6C5-008D-5845-B763-3FFC587B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0895C-49AF-9047-9B87-12D28537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F55E2-6F9D-B744-922B-BBFB36AB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E39-CADD-9649-8038-407E5277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62A-DE70-E34D-9E40-A3C3C428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FCB6-F55A-D845-A5F9-2679AB5F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A47B-42A1-6F4E-B6F0-C1B07C39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7241-9DA7-2A42-A773-F7DF5B3E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F1A96-764F-0D42-84A3-B73F473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6019-285E-514D-BDFE-AF8F6BFC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5C0A8-C011-EA4A-9B00-8A580958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EB05-058E-3F46-8A48-284D239A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0C11-0B93-9F4C-A7DE-549EA79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10AD-2745-0D4F-832D-8008EC5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E20F-3D3E-B24B-A0A0-0B0A62F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A83F-BAF0-8D43-B829-F294D1EA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C284-163F-8B4C-B5B3-5EA27608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EF18-4EE0-504C-8173-68C944ED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85F7-9B28-9F45-9F43-9CB5A0B9939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757B-ECE6-5847-8840-5068C47F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FAEB-E88E-444B-A1F5-2D8D7578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09FB3F18-5D37-9F42-BE21-657A66F925D2}"/>
              </a:ext>
            </a:extLst>
          </p:cNvPr>
          <p:cNvSpPr/>
          <p:nvPr/>
        </p:nvSpPr>
        <p:spPr>
          <a:xfrm>
            <a:off x="678235" y="245353"/>
            <a:ext cx="10431726" cy="65029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73AA4D-BE37-B546-8168-72555838077A}"/>
              </a:ext>
            </a:extLst>
          </p:cNvPr>
          <p:cNvSpPr/>
          <p:nvPr/>
        </p:nvSpPr>
        <p:spPr>
          <a:xfrm>
            <a:off x="2779378" y="515307"/>
            <a:ext cx="6428535" cy="298595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OU: management</a:t>
            </a:r>
          </a:p>
        </p:txBody>
      </p:sp>
      <p:pic>
        <p:nvPicPr>
          <p:cNvPr id="126" name="Graphic 2">
            <a:extLst>
              <a:ext uri="{FF2B5EF4-FFF2-40B4-BE49-F238E27FC236}">
                <a16:creationId xmlns:a16="http://schemas.microsoft.com/office/drawing/2014/main" id="{F04267D0-7955-2C4A-842B-D8A3A9599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234" y="245353"/>
            <a:ext cx="330200" cy="330200"/>
          </a:xfrm>
          <a:prstGeom prst="rect">
            <a:avLst/>
          </a:prstGeom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7B8BF6E7-84AF-DE4E-9817-454F0E8CE80F}"/>
              </a:ext>
            </a:extLst>
          </p:cNvPr>
          <p:cNvSpPr/>
          <p:nvPr/>
        </p:nvSpPr>
        <p:spPr>
          <a:xfrm>
            <a:off x="838660" y="3616101"/>
            <a:ext cx="5962306" cy="299654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Audit Account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OU: Core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47041A4-100F-0D48-87F9-E63DDDFD96C6}"/>
              </a:ext>
            </a:extLst>
          </p:cNvPr>
          <p:cNvSpPr/>
          <p:nvPr/>
        </p:nvSpPr>
        <p:spPr>
          <a:xfrm>
            <a:off x="6893405" y="3616101"/>
            <a:ext cx="4072820" cy="300400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Existing and Future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Member Accounts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8B67E83-7D09-C748-AEEF-49786315014A}"/>
              </a:ext>
            </a:extLst>
          </p:cNvPr>
          <p:cNvSpPr txBox="1"/>
          <p:nvPr/>
        </p:nvSpPr>
        <p:spPr>
          <a:xfrm>
            <a:off x="2976569" y="2413557"/>
            <a:ext cx="1307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399FFB55-9DC7-0642-93ED-5122528124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52611" y="1825163"/>
            <a:ext cx="555156" cy="555156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CB91CC3D-9B41-4F4E-A36E-8EBAE5690590}"/>
              </a:ext>
            </a:extLst>
          </p:cNvPr>
          <p:cNvSpPr/>
          <p:nvPr/>
        </p:nvSpPr>
        <p:spPr>
          <a:xfrm>
            <a:off x="4583959" y="1059108"/>
            <a:ext cx="3906999" cy="237215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FBB0361-D6B4-2F47-A0BE-F9DF0B40739C}"/>
              </a:ext>
            </a:extLst>
          </p:cNvPr>
          <p:cNvCxnSpPr>
            <a:cxnSpLocks/>
          </p:cNvCxnSpPr>
          <p:nvPr/>
        </p:nvCxnSpPr>
        <p:spPr>
          <a:xfrm>
            <a:off x="3995169" y="2104749"/>
            <a:ext cx="34547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04BAA3FC-2945-F644-9D2A-644DBD513EB6}"/>
              </a:ext>
            </a:extLst>
          </p:cNvPr>
          <p:cNvSpPr txBox="1"/>
          <p:nvPr/>
        </p:nvSpPr>
        <p:spPr>
          <a:xfrm>
            <a:off x="848286" y="5503149"/>
            <a:ext cx="12959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5B61BE09-FD56-4142-8617-BBF4ACBE2C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80635" y="4923678"/>
            <a:ext cx="555156" cy="555156"/>
          </a:xfrm>
          <a:prstGeom prst="rect">
            <a:avLst/>
          </a:prstGeom>
        </p:spPr>
      </p:pic>
      <p:sp>
        <p:nvSpPr>
          <p:cNvPr id="195" name="Rectangle 194">
            <a:extLst>
              <a:ext uri="{FF2B5EF4-FFF2-40B4-BE49-F238E27FC236}">
                <a16:creationId xmlns:a16="http://schemas.microsoft.com/office/drawing/2014/main" id="{F0CA800E-A50B-114F-87E0-3783ED123AB8}"/>
              </a:ext>
            </a:extLst>
          </p:cNvPr>
          <p:cNvSpPr/>
          <p:nvPr/>
        </p:nvSpPr>
        <p:spPr>
          <a:xfrm>
            <a:off x="2242270" y="4145389"/>
            <a:ext cx="4349455" cy="237215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08E574B-049F-DD43-AF4F-C396CC8C7873}"/>
              </a:ext>
            </a:extLst>
          </p:cNvPr>
          <p:cNvCxnSpPr>
            <a:cxnSpLocks/>
          </p:cNvCxnSpPr>
          <p:nvPr/>
        </p:nvCxnSpPr>
        <p:spPr>
          <a:xfrm>
            <a:off x="1791664" y="5201256"/>
            <a:ext cx="33188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>
            <a:extLst>
              <a:ext uri="{FF2B5EF4-FFF2-40B4-BE49-F238E27FC236}">
                <a16:creationId xmlns:a16="http://schemas.microsoft.com/office/drawing/2014/main" id="{06761242-ECE5-1642-8F32-8372B25D2776}"/>
              </a:ext>
            </a:extLst>
          </p:cNvPr>
          <p:cNvSpPr/>
          <p:nvPr/>
        </p:nvSpPr>
        <p:spPr>
          <a:xfrm>
            <a:off x="8644255" y="4375573"/>
            <a:ext cx="1789940" cy="192048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2669857-055F-9249-BD81-EA41A2C36BC1}"/>
              </a:ext>
            </a:extLst>
          </p:cNvPr>
          <p:cNvSpPr/>
          <p:nvPr/>
        </p:nvSpPr>
        <p:spPr>
          <a:xfrm>
            <a:off x="8796655" y="4692563"/>
            <a:ext cx="1637540" cy="160349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AF6BC02D-93DE-2346-BBA6-FF8509345613}"/>
              </a:ext>
            </a:extLst>
          </p:cNvPr>
          <p:cNvSpPr/>
          <p:nvPr/>
        </p:nvSpPr>
        <p:spPr>
          <a:xfrm>
            <a:off x="8932924" y="5017558"/>
            <a:ext cx="1501271" cy="127849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B075B0CF-8F6A-3947-BD02-50EB6DA85CEE}"/>
              </a:ext>
            </a:extLst>
          </p:cNvPr>
          <p:cNvSpPr/>
          <p:nvPr/>
        </p:nvSpPr>
        <p:spPr>
          <a:xfrm>
            <a:off x="2811069" y="54273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F0D1735B-0005-B145-8C48-3E3934A1D64E}"/>
              </a:ext>
            </a:extLst>
          </p:cNvPr>
          <p:cNvSpPr/>
          <p:nvPr/>
        </p:nvSpPr>
        <p:spPr>
          <a:xfrm>
            <a:off x="3353267" y="183186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9BABBBA8-4173-384F-B7CD-669D9E9EFCCE}"/>
              </a:ext>
            </a:extLst>
          </p:cNvPr>
          <p:cNvSpPr/>
          <p:nvPr/>
        </p:nvSpPr>
        <p:spPr>
          <a:xfrm>
            <a:off x="867542" y="364700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4E5E3A8F-6978-7E4A-B538-0774C0EF83DA}"/>
              </a:ext>
            </a:extLst>
          </p:cNvPr>
          <p:cNvSpPr/>
          <p:nvPr/>
        </p:nvSpPr>
        <p:spPr>
          <a:xfrm>
            <a:off x="6941816" y="365862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3.0</a:t>
            </a:r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6BA035C0-F86D-6346-86AE-2BA9D3B2E833}"/>
              </a:ext>
            </a:extLst>
          </p:cNvPr>
          <p:cNvSpPr/>
          <p:nvPr/>
        </p:nvSpPr>
        <p:spPr>
          <a:xfrm>
            <a:off x="1195861" y="493218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sp>
        <p:nvSpPr>
          <p:cNvPr id="93" name="TextBox 30">
            <a:extLst>
              <a:ext uri="{FF2B5EF4-FFF2-40B4-BE49-F238E27FC236}">
                <a16:creationId xmlns:a16="http://schemas.microsoft.com/office/drawing/2014/main" id="{26243B8C-1311-834B-8378-8DE5FB946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6369" y="5749151"/>
            <a:ext cx="1554162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Account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IAM Access Analyzer</a:t>
            </a:r>
          </a:p>
        </p:txBody>
      </p:sp>
      <p:pic>
        <p:nvPicPr>
          <p:cNvPr id="94" name="Graphic 51">
            <a:extLst>
              <a:ext uri="{FF2B5EF4-FFF2-40B4-BE49-F238E27FC236}">
                <a16:creationId xmlns:a16="http://schemas.microsoft.com/office/drawing/2014/main" id="{D4FEA4BC-A75A-9F4B-A3BE-A069D2248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1052" y="534521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Oval 89">
            <a:extLst>
              <a:ext uri="{FF2B5EF4-FFF2-40B4-BE49-F238E27FC236}">
                <a16:creationId xmlns:a16="http://schemas.microsoft.com/office/drawing/2014/main" id="{9E632F0A-53C5-0B4E-96BD-D10C16583EAC}"/>
              </a:ext>
            </a:extLst>
          </p:cNvPr>
          <p:cNvSpPr/>
          <p:nvPr/>
        </p:nvSpPr>
        <p:spPr>
          <a:xfrm>
            <a:off x="9129901" y="544906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3.2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2C94321-3419-E24D-B50E-2C5F435F89B7}"/>
              </a:ext>
            </a:extLst>
          </p:cNvPr>
          <p:cNvSpPr/>
          <p:nvPr/>
        </p:nvSpPr>
        <p:spPr>
          <a:xfrm>
            <a:off x="4510239" y="4379772"/>
            <a:ext cx="1789940" cy="192048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7402098-A2BC-1944-B08D-3837D5B604CD}"/>
              </a:ext>
            </a:extLst>
          </p:cNvPr>
          <p:cNvSpPr/>
          <p:nvPr/>
        </p:nvSpPr>
        <p:spPr>
          <a:xfrm>
            <a:off x="4662639" y="4696762"/>
            <a:ext cx="1637540" cy="160349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3996A47-2C92-D64A-B2E4-A0DAE9848D14}"/>
              </a:ext>
            </a:extLst>
          </p:cNvPr>
          <p:cNvSpPr/>
          <p:nvPr/>
        </p:nvSpPr>
        <p:spPr>
          <a:xfrm>
            <a:off x="4798908" y="5021757"/>
            <a:ext cx="1501271" cy="127849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sp>
        <p:nvSpPr>
          <p:cNvPr id="98" name="TextBox 30">
            <a:extLst>
              <a:ext uri="{FF2B5EF4-FFF2-40B4-BE49-F238E27FC236}">
                <a16:creationId xmlns:a16="http://schemas.microsoft.com/office/drawing/2014/main" id="{EF59A6F1-5873-3F47-A36E-259C03B11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353" y="5753350"/>
            <a:ext cx="1554162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Organization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IAM Access Analyzer</a:t>
            </a:r>
          </a:p>
        </p:txBody>
      </p:sp>
      <p:pic>
        <p:nvPicPr>
          <p:cNvPr id="99" name="Graphic 51">
            <a:extLst>
              <a:ext uri="{FF2B5EF4-FFF2-40B4-BE49-F238E27FC236}">
                <a16:creationId xmlns:a16="http://schemas.microsoft.com/office/drawing/2014/main" id="{9A2FD694-B989-8E46-AB32-3B768B2A8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036" y="534941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Oval 99">
            <a:extLst>
              <a:ext uri="{FF2B5EF4-FFF2-40B4-BE49-F238E27FC236}">
                <a16:creationId xmlns:a16="http://schemas.microsoft.com/office/drawing/2014/main" id="{60A2E43C-E1CE-3A4A-A284-32DFFAE7CD9A}"/>
              </a:ext>
            </a:extLst>
          </p:cNvPr>
          <p:cNvSpPr/>
          <p:nvPr/>
        </p:nvSpPr>
        <p:spPr>
          <a:xfrm>
            <a:off x="4995885" y="545326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4CAE013-952C-674A-BF12-E9BF048D940F}"/>
              </a:ext>
            </a:extLst>
          </p:cNvPr>
          <p:cNvSpPr/>
          <p:nvPr/>
        </p:nvSpPr>
        <p:spPr>
          <a:xfrm>
            <a:off x="2527264" y="4375573"/>
            <a:ext cx="1789940" cy="192048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BC576A2-216E-0C48-863A-0E7474D26F43}"/>
              </a:ext>
            </a:extLst>
          </p:cNvPr>
          <p:cNvSpPr/>
          <p:nvPr/>
        </p:nvSpPr>
        <p:spPr>
          <a:xfrm>
            <a:off x="2679664" y="4692563"/>
            <a:ext cx="1637540" cy="160349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F409D1C-6AE0-5C45-B4B6-A078F70CBDB7}"/>
              </a:ext>
            </a:extLst>
          </p:cNvPr>
          <p:cNvSpPr/>
          <p:nvPr/>
        </p:nvSpPr>
        <p:spPr>
          <a:xfrm>
            <a:off x="2815933" y="5017558"/>
            <a:ext cx="1501271" cy="127849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sp>
        <p:nvSpPr>
          <p:cNvPr id="104" name="TextBox 30">
            <a:extLst>
              <a:ext uri="{FF2B5EF4-FFF2-40B4-BE49-F238E27FC236}">
                <a16:creationId xmlns:a16="http://schemas.microsoft.com/office/drawing/2014/main" id="{BE34CBC5-BE31-5448-8298-AB6DC34F3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378" y="5749151"/>
            <a:ext cx="1554162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Account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IAM Access Analyzer</a:t>
            </a:r>
          </a:p>
        </p:txBody>
      </p:sp>
      <p:pic>
        <p:nvPicPr>
          <p:cNvPr id="105" name="Graphic 51">
            <a:extLst>
              <a:ext uri="{FF2B5EF4-FFF2-40B4-BE49-F238E27FC236}">
                <a16:creationId xmlns:a16="http://schemas.microsoft.com/office/drawing/2014/main" id="{313B349D-231B-BC47-83DA-20255158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1" y="534521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" name="Oval 105">
            <a:extLst>
              <a:ext uri="{FF2B5EF4-FFF2-40B4-BE49-F238E27FC236}">
                <a16:creationId xmlns:a16="http://schemas.microsoft.com/office/drawing/2014/main" id="{FA36A335-BE95-1147-9BF4-2D60354C7F74}"/>
              </a:ext>
            </a:extLst>
          </p:cNvPr>
          <p:cNvSpPr/>
          <p:nvPr/>
        </p:nvSpPr>
        <p:spPr>
          <a:xfrm>
            <a:off x="3012910" y="544906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987F7DF-6CB9-144D-9E1D-1E6008DD66FB}"/>
              </a:ext>
            </a:extLst>
          </p:cNvPr>
          <p:cNvSpPr/>
          <p:nvPr/>
        </p:nvSpPr>
        <p:spPr>
          <a:xfrm>
            <a:off x="8318461" y="4159132"/>
            <a:ext cx="2406913" cy="237215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5BD843E-4A99-344F-B2BC-AB0E5E2CB733}"/>
              </a:ext>
            </a:extLst>
          </p:cNvPr>
          <p:cNvSpPr txBox="1"/>
          <p:nvPr/>
        </p:nvSpPr>
        <p:spPr>
          <a:xfrm>
            <a:off x="6905762" y="5569451"/>
            <a:ext cx="12884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09" name="Graphic 108">
            <a:extLst>
              <a:ext uri="{FF2B5EF4-FFF2-40B4-BE49-F238E27FC236}">
                <a16:creationId xmlns:a16="http://schemas.microsoft.com/office/drawing/2014/main" id="{A640C55B-F6FD-3640-965F-605AEAB77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38111" y="4989980"/>
            <a:ext cx="555156" cy="555156"/>
          </a:xfrm>
          <a:prstGeom prst="rect">
            <a:avLst/>
          </a:prstGeom>
        </p:spPr>
      </p:pic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77059EB-E29F-C249-B380-CEA428F1D049}"/>
              </a:ext>
            </a:extLst>
          </p:cNvPr>
          <p:cNvCxnSpPr>
            <a:cxnSpLocks/>
          </p:cNvCxnSpPr>
          <p:nvPr/>
        </p:nvCxnSpPr>
        <p:spPr>
          <a:xfrm>
            <a:off x="7849140" y="5267558"/>
            <a:ext cx="32524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FB20F0D1-0CBE-9546-BAA5-F1447A9E8B2F}"/>
              </a:ext>
            </a:extLst>
          </p:cNvPr>
          <p:cNvSpPr/>
          <p:nvPr/>
        </p:nvSpPr>
        <p:spPr>
          <a:xfrm>
            <a:off x="7253337" y="499848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3.1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270ECED-DD9C-3E4B-928B-E56EB7B6C956}"/>
              </a:ext>
            </a:extLst>
          </p:cNvPr>
          <p:cNvSpPr/>
          <p:nvPr/>
        </p:nvSpPr>
        <p:spPr>
          <a:xfrm>
            <a:off x="6458505" y="1310787"/>
            <a:ext cx="1789940" cy="192048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DC19F45-439B-C44B-AC97-AD82BECF5620}"/>
              </a:ext>
            </a:extLst>
          </p:cNvPr>
          <p:cNvSpPr/>
          <p:nvPr/>
        </p:nvSpPr>
        <p:spPr>
          <a:xfrm>
            <a:off x="6610905" y="1627777"/>
            <a:ext cx="1637540" cy="160349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E25A730-7E27-1A42-953F-B0FF827FC342}"/>
              </a:ext>
            </a:extLst>
          </p:cNvPr>
          <p:cNvSpPr/>
          <p:nvPr/>
        </p:nvSpPr>
        <p:spPr>
          <a:xfrm>
            <a:off x="6747174" y="1952772"/>
            <a:ext cx="1501271" cy="127849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sp>
        <p:nvSpPr>
          <p:cNvPr id="115" name="TextBox 30">
            <a:extLst>
              <a:ext uri="{FF2B5EF4-FFF2-40B4-BE49-F238E27FC236}">
                <a16:creationId xmlns:a16="http://schemas.microsoft.com/office/drawing/2014/main" id="{6D12F8CB-3624-E440-9C06-563A163E9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0619" y="2684365"/>
            <a:ext cx="1554162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Account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IAM Access Analyzer</a:t>
            </a:r>
          </a:p>
        </p:txBody>
      </p:sp>
      <p:pic>
        <p:nvPicPr>
          <p:cNvPr id="116" name="Graphic 51">
            <a:extLst>
              <a:ext uri="{FF2B5EF4-FFF2-40B4-BE49-F238E27FC236}">
                <a16:creationId xmlns:a16="http://schemas.microsoft.com/office/drawing/2014/main" id="{5FEF8C89-A8A4-164D-B650-41763908E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302" y="22804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Graphic 6">
            <a:extLst>
              <a:ext uri="{FF2B5EF4-FFF2-40B4-BE49-F238E27FC236}">
                <a16:creationId xmlns:a16="http://schemas.microsoft.com/office/drawing/2014/main" id="{FDBCA8AC-DC2F-784F-9466-E7A911466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197" y="1600802"/>
            <a:ext cx="557784" cy="55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TextBox 9">
            <a:extLst>
              <a:ext uri="{FF2B5EF4-FFF2-40B4-BE49-F238E27FC236}">
                <a16:creationId xmlns:a16="http://schemas.microsoft.com/office/drawing/2014/main" id="{03F35A8E-F973-C640-8117-70E1E1980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7908" y="2174748"/>
            <a:ext cx="134636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Organizations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5590E27-F70B-5645-9001-28E789346685}"/>
              </a:ext>
            </a:extLst>
          </p:cNvPr>
          <p:cNvSpPr/>
          <p:nvPr/>
        </p:nvSpPr>
        <p:spPr>
          <a:xfrm>
            <a:off x="5135807" y="160058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DD8FAA04-777E-EE44-9B90-88E0FAB6EFB8}"/>
              </a:ext>
            </a:extLst>
          </p:cNvPr>
          <p:cNvSpPr/>
          <p:nvPr/>
        </p:nvSpPr>
        <p:spPr>
          <a:xfrm>
            <a:off x="6948510" y="241820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</p:spTree>
    <p:extLst>
      <p:ext uri="{BB962C8B-B14F-4D97-AF65-F5344CB8AC3E}">
        <p14:creationId xmlns:p14="http://schemas.microsoft.com/office/powerpoint/2010/main" val="229699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1769</TotalTime>
  <Words>72</Words>
  <Application>Microsoft Macintosh PowerPoint</Application>
  <PresentationFormat>Widescreen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31</cp:revision>
  <dcterms:created xsi:type="dcterms:W3CDTF">2020-06-10T20:47:35Z</dcterms:created>
  <dcterms:modified xsi:type="dcterms:W3CDTF">2021-11-17T03:49:04Z</dcterms:modified>
</cp:coreProperties>
</file>