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>
        <p:scale>
          <a:sx n="126" d="100"/>
          <a:sy n="126" d="100"/>
        </p:scale>
        <p:origin x="5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678234" y="245353"/>
            <a:ext cx="10828547" cy="6363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851281" y="599420"/>
            <a:ext cx="5805330" cy="298595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management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219" y="248656"/>
            <a:ext cx="330200" cy="3302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BF6E7-84AF-DE4E-9817-454F0E8CE80F}"/>
              </a:ext>
            </a:extLst>
          </p:cNvPr>
          <p:cNvSpPr/>
          <p:nvPr/>
        </p:nvSpPr>
        <p:spPr>
          <a:xfrm>
            <a:off x="847509" y="3682316"/>
            <a:ext cx="6680822" cy="279483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Core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7610345" y="3682163"/>
            <a:ext cx="3751846" cy="280244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140" name="TextBox 2">
            <a:extLst>
              <a:ext uri="{FF2B5EF4-FFF2-40B4-BE49-F238E27FC236}">
                <a16:creationId xmlns:a16="http://schemas.microsoft.com/office/drawing/2014/main" id="{B5F7962F-8AB1-7644-826B-EA87E913FED5}"/>
              </a:ext>
            </a:extLst>
          </p:cNvPr>
          <p:cNvSpPr txBox="1"/>
          <p:nvPr/>
        </p:nvSpPr>
        <p:spPr>
          <a:xfrm>
            <a:off x="2646410" y="3155374"/>
            <a:ext cx="1132876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141" name="Graphic 1">
            <a:extLst>
              <a:ext uri="{FF2B5EF4-FFF2-40B4-BE49-F238E27FC236}">
                <a16:creationId xmlns:a16="http://schemas.microsoft.com/office/drawing/2014/main" id="{D5F02E8F-2628-DD4D-8A36-AFD09623F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74148" y="1233072"/>
            <a:ext cx="555156" cy="555156"/>
          </a:xfrm>
          <a:prstGeom prst="rect">
            <a:avLst/>
          </a:prstGeom>
        </p:spPr>
      </p:pic>
      <p:sp>
        <p:nvSpPr>
          <p:cNvPr id="142" name="TextBox 2">
            <a:extLst>
              <a:ext uri="{FF2B5EF4-FFF2-40B4-BE49-F238E27FC236}">
                <a16:creationId xmlns:a16="http://schemas.microsoft.com/office/drawing/2014/main" id="{D113A073-4FA6-4F4D-BFAE-1FDACEBA1D05}"/>
              </a:ext>
            </a:extLst>
          </p:cNvPr>
          <p:cNvSpPr txBox="1"/>
          <p:nvPr/>
        </p:nvSpPr>
        <p:spPr>
          <a:xfrm>
            <a:off x="2369725" y="1788228"/>
            <a:ext cx="1578705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CloudWatch Log Group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6CED07F6-5569-A94B-AE05-B599813B32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17327" y="2600117"/>
            <a:ext cx="555156" cy="555156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1460688-CF57-0645-ADC6-FB4EF5AFD30A}"/>
              </a:ext>
            </a:extLst>
          </p:cNvPr>
          <p:cNvSpPr txBox="1"/>
          <p:nvPr/>
        </p:nvSpPr>
        <p:spPr>
          <a:xfrm>
            <a:off x="3613915" y="2291157"/>
            <a:ext cx="110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C2D32431-760D-C84E-8B09-2C214FF2B2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88521" y="1890340"/>
            <a:ext cx="469900" cy="469900"/>
          </a:xfrm>
          <a:prstGeom prst="rect">
            <a:avLst/>
          </a:prstGeom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F49BA0C-6430-BE44-84A2-07F1A2B399AE}"/>
              </a:ext>
            </a:extLst>
          </p:cNvPr>
          <p:cNvCxnSpPr>
            <a:cxnSpLocks/>
          </p:cNvCxnSpPr>
          <p:nvPr/>
        </p:nvCxnSpPr>
        <p:spPr>
          <a:xfrm>
            <a:off x="3712719" y="2849554"/>
            <a:ext cx="83516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F0CE74A-09C5-4A4E-9C83-096CC31B5CE1}"/>
              </a:ext>
            </a:extLst>
          </p:cNvPr>
          <p:cNvCxnSpPr>
            <a:cxnSpLocks/>
          </p:cNvCxnSpPr>
          <p:nvPr/>
        </p:nvCxnSpPr>
        <p:spPr>
          <a:xfrm flipV="1">
            <a:off x="3171456" y="2234600"/>
            <a:ext cx="0" cy="2874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804630" y="2494765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80672" y="1906371"/>
            <a:ext cx="555156" cy="555156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2412020" y="1140316"/>
            <a:ext cx="4104636" cy="230339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</p:cNvCxnSpPr>
          <p:nvPr/>
        </p:nvCxnSpPr>
        <p:spPr>
          <a:xfrm>
            <a:off x="1823230" y="2185957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DF520C0-1ED7-D14B-B849-8D3D81D0B87A}"/>
              </a:ext>
            </a:extLst>
          </p:cNvPr>
          <p:cNvSpPr/>
          <p:nvPr/>
        </p:nvSpPr>
        <p:spPr>
          <a:xfrm>
            <a:off x="8231519" y="4450861"/>
            <a:ext cx="1667406" cy="185227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6691F4B-2BE3-8C41-A43B-9874A3E0663D}"/>
              </a:ext>
            </a:extLst>
          </p:cNvPr>
          <p:cNvSpPr txBox="1"/>
          <p:nvPr/>
        </p:nvSpPr>
        <p:spPr>
          <a:xfrm>
            <a:off x="4061925" y="5424467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Configuration Role</a:t>
            </a:r>
          </a:p>
        </p:txBody>
      </p:sp>
      <p:pic>
        <p:nvPicPr>
          <p:cNvPr id="190" name="Graphic 189">
            <a:extLst>
              <a:ext uri="{FF2B5EF4-FFF2-40B4-BE49-F238E27FC236}">
                <a16:creationId xmlns:a16="http://schemas.microsoft.com/office/drawing/2014/main" id="{AA0778F0-4FFC-F040-A4B7-4BD9E4A9C5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36531" y="5023650"/>
            <a:ext cx="469900" cy="469900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04BAA3FC-2945-F644-9D2A-644DBD513EB6}"/>
              </a:ext>
            </a:extLst>
          </p:cNvPr>
          <p:cNvSpPr txBox="1"/>
          <p:nvPr/>
        </p:nvSpPr>
        <p:spPr>
          <a:xfrm>
            <a:off x="902856" y="5367654"/>
            <a:ext cx="1186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5B61BE09-FD56-4142-8617-BBF4ACBE2C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35205" y="4788183"/>
            <a:ext cx="555156" cy="555156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F0CA800E-A50B-114F-87E0-3783ED123AB8}"/>
              </a:ext>
            </a:extLst>
          </p:cNvPr>
          <p:cNvSpPr/>
          <p:nvPr/>
        </p:nvSpPr>
        <p:spPr>
          <a:xfrm>
            <a:off x="2468790" y="4310604"/>
            <a:ext cx="4894178" cy="210313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08E574B-049F-DD43-AF4F-C396CC8C7873}"/>
              </a:ext>
            </a:extLst>
          </p:cNvPr>
          <p:cNvCxnSpPr>
            <a:cxnSpLocks/>
          </p:cNvCxnSpPr>
          <p:nvPr/>
        </p:nvCxnSpPr>
        <p:spPr>
          <a:xfrm>
            <a:off x="1846234" y="5065761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BA5653F7-53B6-E948-8175-933F5728786C}"/>
              </a:ext>
            </a:extLst>
          </p:cNvPr>
          <p:cNvSpPr txBox="1"/>
          <p:nvPr/>
        </p:nvSpPr>
        <p:spPr>
          <a:xfrm>
            <a:off x="8685713" y="5988604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Macie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D1587EE-9009-444D-B7A4-F476E2BA0C52}"/>
              </a:ext>
            </a:extLst>
          </p:cNvPr>
          <p:cNvSpPr/>
          <p:nvPr/>
        </p:nvSpPr>
        <p:spPr>
          <a:xfrm>
            <a:off x="8383919" y="4767851"/>
            <a:ext cx="1515006" cy="15352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32FA3F5-6057-C544-B5DE-2CE9A37FDE3B}"/>
              </a:ext>
            </a:extLst>
          </p:cNvPr>
          <p:cNvSpPr/>
          <p:nvPr/>
        </p:nvSpPr>
        <p:spPr>
          <a:xfrm>
            <a:off x="8520189" y="5092847"/>
            <a:ext cx="1378736" cy="121029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6761242-ECE5-1642-8F32-8372B25D2776}"/>
              </a:ext>
            </a:extLst>
          </p:cNvPr>
          <p:cNvSpPr/>
          <p:nvPr/>
        </p:nvSpPr>
        <p:spPr>
          <a:xfrm>
            <a:off x="5576748" y="4450861"/>
            <a:ext cx="1667406" cy="185227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50B9B08-BBED-7E45-8B7F-DD8CE43DA833}"/>
              </a:ext>
            </a:extLst>
          </p:cNvPr>
          <p:cNvSpPr txBox="1"/>
          <p:nvPr/>
        </p:nvSpPr>
        <p:spPr>
          <a:xfrm>
            <a:off x="6029344" y="5985490"/>
            <a:ext cx="1047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Macie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669857-055F-9249-BD81-EA41A2C36BC1}"/>
              </a:ext>
            </a:extLst>
          </p:cNvPr>
          <p:cNvSpPr/>
          <p:nvPr/>
        </p:nvSpPr>
        <p:spPr>
          <a:xfrm>
            <a:off x="5729148" y="4767851"/>
            <a:ext cx="1515006" cy="15352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F6BC02D-93DE-2346-BBA6-FF8509345613}"/>
              </a:ext>
            </a:extLst>
          </p:cNvPr>
          <p:cNvSpPr/>
          <p:nvPr/>
        </p:nvSpPr>
        <p:spPr>
          <a:xfrm>
            <a:off x="5865418" y="5092847"/>
            <a:ext cx="1378736" cy="121029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882972" y="62685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1188823" y="191307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825B996-8DA9-604E-ADB8-7AADC93D3485}"/>
              </a:ext>
            </a:extLst>
          </p:cNvPr>
          <p:cNvSpPr/>
          <p:nvPr/>
        </p:nvSpPr>
        <p:spPr>
          <a:xfrm>
            <a:off x="2917327" y="260019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859652C7-00A9-F34A-9655-67677985A48F}"/>
              </a:ext>
            </a:extLst>
          </p:cNvPr>
          <p:cNvSpPr/>
          <p:nvPr/>
        </p:nvSpPr>
        <p:spPr>
          <a:xfrm>
            <a:off x="4013888" y="174008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8B92BA9-A7C6-BB4E-B68F-9B0ADFBA3120}"/>
              </a:ext>
            </a:extLst>
          </p:cNvPr>
          <p:cNvSpPr/>
          <p:nvPr/>
        </p:nvSpPr>
        <p:spPr>
          <a:xfrm>
            <a:off x="2889455" y="123904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BABBBA8-4173-384F-B7CD-669D9E9EFCCE}"/>
              </a:ext>
            </a:extLst>
          </p:cNvPr>
          <p:cNvSpPr/>
          <p:nvPr/>
        </p:nvSpPr>
        <p:spPr>
          <a:xfrm>
            <a:off x="868641" y="369749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pic>
        <p:nvPicPr>
          <p:cNvPr id="96" name="Graphic 6">
            <a:extLst>
              <a:ext uri="{FF2B5EF4-FFF2-40B4-BE49-F238E27FC236}">
                <a16:creationId xmlns:a16="http://schemas.microsoft.com/office/drawing/2014/main" id="{A4DE3B50-F701-964F-B14B-FF84FA5F2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994" y="5450415"/>
            <a:ext cx="553929" cy="55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7641353" y="370290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EE906B53-BFD9-4940-8CF0-14D1223CDDBC}"/>
              </a:ext>
            </a:extLst>
          </p:cNvPr>
          <p:cNvSpPr/>
          <p:nvPr/>
        </p:nvSpPr>
        <p:spPr>
          <a:xfrm>
            <a:off x="8925047" y="545505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4.1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6BA035C0-F86D-6346-86AE-2BA9D3B2E833}"/>
              </a:ext>
            </a:extLst>
          </p:cNvPr>
          <p:cNvSpPr/>
          <p:nvPr/>
        </p:nvSpPr>
        <p:spPr>
          <a:xfrm>
            <a:off x="1250431" y="479669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41536248-F316-A743-87DD-EBD98D9E1FA9}"/>
              </a:ext>
            </a:extLst>
          </p:cNvPr>
          <p:cNvSpPr/>
          <p:nvPr/>
        </p:nvSpPr>
        <p:spPr>
          <a:xfrm>
            <a:off x="4469842" y="487231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pic>
        <p:nvPicPr>
          <p:cNvPr id="95" name="Graphic 6">
            <a:extLst>
              <a:ext uri="{FF2B5EF4-FFF2-40B4-BE49-F238E27FC236}">
                <a16:creationId xmlns:a16="http://schemas.microsoft.com/office/drawing/2014/main" id="{4CC7B708-C2FB-FD42-AE44-3A063FEB5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86" y="5447579"/>
            <a:ext cx="553929" cy="55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1" name="Oval 240">
            <a:extLst>
              <a:ext uri="{FF2B5EF4-FFF2-40B4-BE49-F238E27FC236}">
                <a16:creationId xmlns:a16="http://schemas.microsoft.com/office/drawing/2014/main" id="{0AB58273-2C96-D048-8FE3-6652D9012A87}"/>
              </a:ext>
            </a:extLst>
          </p:cNvPr>
          <p:cNvSpPr/>
          <p:nvPr/>
        </p:nvSpPr>
        <p:spPr>
          <a:xfrm>
            <a:off x="6285385" y="546261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A080D2-2DB2-A44B-A3CD-E6CC160F6988}"/>
              </a:ext>
            </a:extLst>
          </p:cNvPr>
          <p:cNvSpPr/>
          <p:nvPr/>
        </p:nvSpPr>
        <p:spPr>
          <a:xfrm>
            <a:off x="6751046" y="600267"/>
            <a:ext cx="4599021" cy="298510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Log Archive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Core</a:t>
            </a:r>
          </a:p>
        </p:txBody>
      </p:sp>
      <p:sp>
        <p:nvSpPr>
          <p:cNvPr id="59" name="TextBox 2">
            <a:extLst>
              <a:ext uri="{FF2B5EF4-FFF2-40B4-BE49-F238E27FC236}">
                <a16:creationId xmlns:a16="http://schemas.microsoft.com/office/drawing/2014/main" id="{59F7A831-865C-5E41-ACA4-C2D312CBA32E}"/>
              </a:ext>
            </a:extLst>
          </p:cNvPr>
          <p:cNvSpPr txBox="1"/>
          <p:nvPr/>
        </p:nvSpPr>
        <p:spPr>
          <a:xfrm>
            <a:off x="8367012" y="2328541"/>
            <a:ext cx="1049878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Macie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Bucket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E2D8E4-B49F-FF47-B1B8-67D7E792FDE9}"/>
              </a:ext>
            </a:extLst>
          </p:cNvPr>
          <p:cNvSpPr txBox="1"/>
          <p:nvPr/>
        </p:nvSpPr>
        <p:spPr>
          <a:xfrm>
            <a:off x="6767094" y="2465950"/>
            <a:ext cx="1184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BC2BCBB9-BD20-D146-B8E4-86BEE92275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69290" y="1897012"/>
            <a:ext cx="555156" cy="555156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A0421ED-D908-2F4E-B6F3-4313C5B8CE02}"/>
              </a:ext>
            </a:extLst>
          </p:cNvPr>
          <p:cNvSpPr/>
          <p:nvPr/>
        </p:nvSpPr>
        <p:spPr>
          <a:xfrm>
            <a:off x="8321622" y="1201885"/>
            <a:ext cx="2923191" cy="22632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23C49A-76FB-AD4F-ABBE-A137DA074C95}"/>
              </a:ext>
            </a:extLst>
          </p:cNvPr>
          <p:cNvCxnSpPr>
            <a:cxnSpLocks/>
          </p:cNvCxnSpPr>
          <p:nvPr/>
        </p:nvCxnSpPr>
        <p:spPr>
          <a:xfrm>
            <a:off x="7702208" y="2181859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56D65BE-EB86-A649-AFA0-B61FCD886D98}"/>
              </a:ext>
            </a:extLst>
          </p:cNvPr>
          <p:cNvSpPr/>
          <p:nvPr/>
        </p:nvSpPr>
        <p:spPr>
          <a:xfrm>
            <a:off x="9437469" y="1474970"/>
            <a:ext cx="1667406" cy="18475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172134-AE06-D64C-BD7E-D17D2E044C41}"/>
              </a:ext>
            </a:extLst>
          </p:cNvPr>
          <p:cNvSpPr txBox="1"/>
          <p:nvPr/>
        </p:nvSpPr>
        <p:spPr>
          <a:xfrm>
            <a:off x="9909468" y="3030872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Macie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4A11693-82B1-5542-929C-E7D09EFF487C}"/>
              </a:ext>
            </a:extLst>
          </p:cNvPr>
          <p:cNvSpPr/>
          <p:nvPr/>
        </p:nvSpPr>
        <p:spPr>
          <a:xfrm>
            <a:off x="9589869" y="1791960"/>
            <a:ext cx="1515006" cy="153054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27112C-DA37-2E4D-9382-E7D7B4F90212}"/>
              </a:ext>
            </a:extLst>
          </p:cNvPr>
          <p:cNvSpPr/>
          <p:nvPr/>
        </p:nvSpPr>
        <p:spPr>
          <a:xfrm>
            <a:off x="9726139" y="2116956"/>
            <a:ext cx="1378736" cy="120555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956ECF1-B006-254C-B1BF-A3052784E7EE}"/>
              </a:ext>
            </a:extLst>
          </p:cNvPr>
          <p:cNvSpPr/>
          <p:nvPr/>
        </p:nvSpPr>
        <p:spPr>
          <a:xfrm>
            <a:off x="6779524" y="61992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ED94000-28EA-A04C-B6B2-408F1241E4F2}"/>
              </a:ext>
            </a:extLst>
          </p:cNvPr>
          <p:cNvSpPr/>
          <p:nvPr/>
        </p:nvSpPr>
        <p:spPr>
          <a:xfrm>
            <a:off x="7084516" y="189579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pic>
        <p:nvPicPr>
          <p:cNvPr id="94" name="Graphic 6">
            <a:extLst>
              <a:ext uri="{FF2B5EF4-FFF2-40B4-BE49-F238E27FC236}">
                <a16:creationId xmlns:a16="http://schemas.microsoft.com/office/drawing/2014/main" id="{11602F17-0F55-F14F-B77D-AC4D8AF62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106" y="2488429"/>
            <a:ext cx="553929" cy="55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CC0C6702-E491-584C-9DAD-C57A70340998}"/>
              </a:ext>
            </a:extLst>
          </p:cNvPr>
          <p:cNvSpPr/>
          <p:nvPr/>
        </p:nvSpPr>
        <p:spPr>
          <a:xfrm>
            <a:off x="10153601" y="249422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C140AE3D-3CF1-4D44-B1FF-B13C3BFD32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91208" y="1759086"/>
            <a:ext cx="569455" cy="569455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F63B8CB6-3CF2-CF41-8CAF-9E6836E55BB9}"/>
              </a:ext>
            </a:extLst>
          </p:cNvPr>
          <p:cNvSpPr/>
          <p:nvPr/>
        </p:nvSpPr>
        <p:spPr>
          <a:xfrm>
            <a:off x="8594374" y="177058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7A5F4F15-0601-B046-90F0-00E1EB8664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72684" y="4877215"/>
            <a:ext cx="563472" cy="563472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DBD3F82-3429-E24C-8E32-5EB1A489A3C5}"/>
              </a:ext>
            </a:extLst>
          </p:cNvPr>
          <p:cNvSpPr txBox="1"/>
          <p:nvPr/>
        </p:nvSpPr>
        <p:spPr>
          <a:xfrm>
            <a:off x="2857898" y="5424545"/>
            <a:ext cx="10178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Macie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KMS Key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E632F0A-53C5-0B4E-96BD-D10C16583EAC}"/>
              </a:ext>
            </a:extLst>
          </p:cNvPr>
          <p:cNvSpPr/>
          <p:nvPr/>
        </p:nvSpPr>
        <p:spPr>
          <a:xfrm>
            <a:off x="3082412" y="488986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504BF38-737D-E645-BD69-E4AEB7284927}"/>
              </a:ext>
            </a:extLst>
          </p:cNvPr>
          <p:cNvSpPr/>
          <p:nvPr/>
        </p:nvSpPr>
        <p:spPr>
          <a:xfrm>
            <a:off x="4744272" y="1486294"/>
            <a:ext cx="1667406" cy="185227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2E1B2D-9686-0D42-981C-FD0A979454A3}"/>
              </a:ext>
            </a:extLst>
          </p:cNvPr>
          <p:cNvSpPr txBox="1"/>
          <p:nvPr/>
        </p:nvSpPr>
        <p:spPr>
          <a:xfrm>
            <a:off x="5206543" y="3051924"/>
            <a:ext cx="1047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Macie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58D3A72-DEF2-0640-9B88-1CB7A5140657}"/>
              </a:ext>
            </a:extLst>
          </p:cNvPr>
          <p:cNvSpPr/>
          <p:nvPr/>
        </p:nvSpPr>
        <p:spPr>
          <a:xfrm>
            <a:off x="4896672" y="1803284"/>
            <a:ext cx="1515006" cy="15352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66B291-918D-3F4C-989B-109B93F1536D}"/>
              </a:ext>
            </a:extLst>
          </p:cNvPr>
          <p:cNvSpPr/>
          <p:nvPr/>
        </p:nvSpPr>
        <p:spPr>
          <a:xfrm>
            <a:off x="5032942" y="2128280"/>
            <a:ext cx="1378736" cy="121029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pic>
        <p:nvPicPr>
          <p:cNvPr id="93" name="Graphic 6">
            <a:extLst>
              <a:ext uri="{FF2B5EF4-FFF2-40B4-BE49-F238E27FC236}">
                <a16:creationId xmlns:a16="http://schemas.microsoft.com/office/drawing/2014/main" id="{8EC5185E-1B1B-3A4A-A53B-A768B99AF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329" y="2504725"/>
            <a:ext cx="553929" cy="55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C69975ED-D724-5D4A-B63D-87D44AB2A082}"/>
              </a:ext>
            </a:extLst>
          </p:cNvPr>
          <p:cNvSpPr/>
          <p:nvPr/>
        </p:nvSpPr>
        <p:spPr>
          <a:xfrm>
            <a:off x="5452909" y="249805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3BE5D26-F11D-224A-B273-443BC6F8CEBB}"/>
              </a:ext>
            </a:extLst>
          </p:cNvPr>
          <p:cNvSpPr txBox="1"/>
          <p:nvPr/>
        </p:nvSpPr>
        <p:spPr>
          <a:xfrm>
            <a:off x="10077506" y="5371604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Disable Macie Role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1BFEB7BE-0AE6-2A44-9FA3-BCF9B4D085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52112" y="4970787"/>
            <a:ext cx="469900" cy="469900"/>
          </a:xfrm>
          <a:prstGeom prst="rect">
            <a:avLst/>
          </a:prstGeom>
        </p:spPr>
      </p:pic>
      <p:sp>
        <p:nvSpPr>
          <p:cNvPr id="92" name="Oval 91">
            <a:extLst>
              <a:ext uri="{FF2B5EF4-FFF2-40B4-BE49-F238E27FC236}">
                <a16:creationId xmlns:a16="http://schemas.microsoft.com/office/drawing/2014/main" id="{0757465A-6C02-E44B-9C5C-D6BACF8A00E2}"/>
              </a:ext>
            </a:extLst>
          </p:cNvPr>
          <p:cNvSpPr/>
          <p:nvPr/>
        </p:nvSpPr>
        <p:spPr>
          <a:xfrm>
            <a:off x="10482832" y="482696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4.2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85</Words>
  <Application>Microsoft Macintosh PowerPoint</Application>
  <PresentationFormat>Widescreen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36</cp:revision>
  <dcterms:created xsi:type="dcterms:W3CDTF">2020-06-10T20:47:35Z</dcterms:created>
  <dcterms:modified xsi:type="dcterms:W3CDTF">2021-11-17T21:54:29Z</dcterms:modified>
</cp:coreProperties>
</file>