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2973971" y="565882"/>
            <a:ext cx="5195031" cy="2985951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Management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management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2140085" y="245353"/>
            <a:ext cx="6789906" cy="6495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0085" y="239707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3282948" y="3648277"/>
            <a:ext cx="4505672" cy="2996546"/>
          </a:xfrm>
          <a:prstGeom prst="rect">
            <a:avLst/>
          </a:prstGeom>
          <a:noFill/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Delegated Administrator Account (Security Tooling)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4769100" y="3081196"/>
            <a:ext cx="1132876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6838" y="1158894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4492415" y="1714050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40017" y="2525939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5851733" y="2227990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6854" y="1816162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5826868" y="2775376"/>
            <a:ext cx="112786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 flipV="1">
            <a:off x="5294146" y="2160422"/>
            <a:ext cx="0" cy="287466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2927320" y="2420587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303362" y="1832193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4534710" y="1066138"/>
            <a:ext cx="3500337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3945920" y="2111779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3848413" y="4222775"/>
            <a:ext cx="3405688" cy="236485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3005662" y="593314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3304018" y="183889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5040017" y="252601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6292221" y="166590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5012145" y="116486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3309318" y="366906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pic>
        <p:nvPicPr>
          <p:cNvPr id="99" name="Graphic 6">
            <a:extLst>
              <a:ext uri="{FF2B5EF4-FFF2-40B4-BE49-F238E27FC236}">
                <a16:creationId xmlns:a16="http://schemas.microsoft.com/office/drawing/2014/main" id="{DA04FC19-10A0-7F4E-9578-DD32A7FB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836" y="2466890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65990C3-D56B-694C-A33E-A52CD9811FE7}"/>
              </a:ext>
            </a:extLst>
          </p:cNvPr>
          <p:cNvSpPr txBox="1"/>
          <p:nvPr/>
        </p:nvSpPr>
        <p:spPr>
          <a:xfrm>
            <a:off x="6861762" y="3014946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Organizations</a:t>
            </a:r>
          </a:p>
        </p:txBody>
      </p:sp>
      <p:pic>
        <p:nvPicPr>
          <p:cNvPr id="47" name="Graphic 51">
            <a:extLst>
              <a:ext uri="{FF2B5EF4-FFF2-40B4-BE49-F238E27FC236}">
                <a16:creationId xmlns:a16="http://schemas.microsoft.com/office/drawing/2014/main" id="{090942E6-08A5-3740-86D7-71BB96B3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061" y="60062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9CD15E8B-FAD8-6544-A665-21ABB1F4D0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82769" y="4614847"/>
            <a:ext cx="557784" cy="557784"/>
          </a:xfrm>
          <a:prstGeom prst="rect">
            <a:avLst/>
          </a:prstGeom>
        </p:spPr>
      </p:pic>
      <p:pic>
        <p:nvPicPr>
          <p:cNvPr id="50" name="Graphic 8">
            <a:extLst>
              <a:ext uri="{FF2B5EF4-FFF2-40B4-BE49-F238E27FC236}">
                <a16:creationId xmlns:a16="http://schemas.microsoft.com/office/drawing/2014/main" id="{5E95C931-EFB9-E54F-95CC-416F0092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364" y="4621860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Graphic 21">
            <a:extLst>
              <a:ext uri="{FF2B5EF4-FFF2-40B4-BE49-F238E27FC236}">
                <a16:creationId xmlns:a16="http://schemas.microsoft.com/office/drawing/2014/main" id="{71ADC633-1C97-6D44-A1E5-D15D18EA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780" y="5315635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Graphic 6">
            <a:extLst>
              <a:ext uri="{FF2B5EF4-FFF2-40B4-BE49-F238E27FC236}">
                <a16:creationId xmlns:a16="http://schemas.microsoft.com/office/drawing/2014/main" id="{03996523-FC1E-4F47-893D-1D06538CB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97" y="5312456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Graphic 19">
            <a:extLst>
              <a:ext uri="{FF2B5EF4-FFF2-40B4-BE49-F238E27FC236}">
                <a16:creationId xmlns:a16="http://schemas.microsoft.com/office/drawing/2014/main" id="{B66A72F4-EB18-B149-9A19-2DC05765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170" y="5312456"/>
            <a:ext cx="557784" cy="55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Graphic 22">
            <a:extLst>
              <a:ext uri="{FF2B5EF4-FFF2-40B4-BE49-F238E27FC236}">
                <a16:creationId xmlns:a16="http://schemas.microsoft.com/office/drawing/2014/main" id="{90F14319-BB18-164C-B41D-D8E2F876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5630656" y="6014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4AF937-1129-344E-B773-04548F28B77F}"/>
              </a:ext>
            </a:extLst>
          </p:cNvPr>
          <p:cNvSpPr txBox="1"/>
          <p:nvPr/>
        </p:nvSpPr>
        <p:spPr>
          <a:xfrm>
            <a:off x="5122532" y="4306562"/>
            <a:ext cx="77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Services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F130A54-D7AE-9E4D-A240-F78C7AB8BBD1}"/>
              </a:ext>
            </a:extLst>
          </p:cNvPr>
          <p:cNvSpPr/>
          <p:nvPr/>
        </p:nvSpPr>
        <p:spPr>
          <a:xfrm>
            <a:off x="3895144" y="426020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F1B2522-BB67-554B-BFD0-6C96EEA0E89A}"/>
              </a:ext>
            </a:extLst>
          </p:cNvPr>
          <p:cNvSpPr/>
          <p:nvPr/>
        </p:nvSpPr>
        <p:spPr>
          <a:xfrm>
            <a:off x="7230836" y="246689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40</Words>
  <Application>Microsoft Macintosh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2020-06-10T20:47:35Z</dcterms:created>
  <dcterms:modified xsi:type="dcterms:W3CDTF">2021-08-25T00:41:54Z</dcterms:modified>
</cp:coreProperties>
</file>