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8/26/21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3995081" y="551602"/>
            <a:ext cx="4982894" cy="2985951"/>
          </a:xfrm>
          <a:prstGeom prst="rect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 Management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</a:t>
            </a:r>
            <a:r>
              <a:rPr lang="en-US" sz="1400">
                <a:solidFill>
                  <a:schemeClr val="tx1"/>
                </a:solidFill>
              </a:rPr>
              <a:t>: management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2140085" y="245353"/>
            <a:ext cx="8570068" cy="6502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0085" y="239707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2301925" y="3616101"/>
            <a:ext cx="5217556" cy="2996546"/>
          </a:xfrm>
          <a:prstGeom prst="rect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Delegated Administrator Account (Security Tooling)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security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601495" y="3616101"/>
            <a:ext cx="2953016" cy="30040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 Member Accounts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3948430" y="2406307"/>
            <a:ext cx="13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4472" y="1817913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5555820" y="1095798"/>
            <a:ext cx="3237244" cy="232821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4967030" y="2097499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DF520C0-1ED7-D14B-B849-8D3D81D0B87A}"/>
              </a:ext>
            </a:extLst>
          </p:cNvPr>
          <p:cNvSpPr/>
          <p:nvPr/>
        </p:nvSpPr>
        <p:spPr>
          <a:xfrm>
            <a:off x="8222669" y="4518259"/>
            <a:ext cx="1667406" cy="196901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91F4B-2BE3-8C41-A43B-9874A3E0663D}"/>
              </a:ext>
            </a:extLst>
          </p:cNvPr>
          <p:cNvSpPr txBox="1"/>
          <p:nvPr/>
        </p:nvSpPr>
        <p:spPr>
          <a:xfrm>
            <a:off x="4127952" y="5401076"/>
            <a:ext cx="1267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Config Aggregator Role</a:t>
            </a:r>
          </a:p>
        </p:txBody>
      </p:sp>
      <p:pic>
        <p:nvPicPr>
          <p:cNvPr id="190" name="Graphic 189">
            <a:extLst>
              <a:ext uri="{FF2B5EF4-FFF2-40B4-BE49-F238E27FC236}">
                <a16:creationId xmlns:a16="http://schemas.microsoft.com/office/drawing/2014/main" id="{AA0778F0-4FFC-F040-A4B7-4BD9E4A9C5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40214" y="5010672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2368295" y="5462139"/>
            <a:ext cx="118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0644" y="4882668"/>
            <a:ext cx="555156" cy="5551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3948430" y="4184383"/>
            <a:ext cx="3405688" cy="236485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08E574B-049F-DD43-AF4F-C396CC8C7873}"/>
              </a:ext>
            </a:extLst>
          </p:cNvPr>
          <p:cNvCxnSpPr>
            <a:cxnSpLocks/>
          </p:cNvCxnSpPr>
          <p:nvPr/>
        </p:nvCxnSpPr>
        <p:spPr>
          <a:xfrm>
            <a:off x="3311673" y="5160246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587EE-9009-444D-B7A4-F476E2BA0C52}"/>
              </a:ext>
            </a:extLst>
          </p:cNvPr>
          <p:cNvSpPr/>
          <p:nvPr/>
        </p:nvSpPr>
        <p:spPr>
          <a:xfrm>
            <a:off x="8375069" y="4835250"/>
            <a:ext cx="1515006" cy="165202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32FA3F5-6057-C544-B5DE-2CE9A37FDE3B}"/>
              </a:ext>
            </a:extLst>
          </p:cNvPr>
          <p:cNvSpPr/>
          <p:nvPr/>
        </p:nvSpPr>
        <p:spPr>
          <a:xfrm>
            <a:off x="8511339" y="5160246"/>
            <a:ext cx="1378736" cy="132702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6761242-ECE5-1642-8F32-8372B25D2776}"/>
              </a:ext>
            </a:extLst>
          </p:cNvPr>
          <p:cNvSpPr/>
          <p:nvPr/>
        </p:nvSpPr>
        <p:spPr>
          <a:xfrm>
            <a:off x="5567898" y="4518260"/>
            <a:ext cx="1667406" cy="196901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solidFill>
                  <a:srgbClr val="5A6B86"/>
                </a:solidFill>
              </a:rPr>
              <a:t>All Enabled Config </a:t>
            </a:r>
            <a:r>
              <a:rPr lang="en-US" sz="1400" dirty="0">
                <a:solidFill>
                  <a:srgbClr val="5A6B86"/>
                </a:solidFill>
              </a:rPr>
              <a:t>Regions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7A80DFC-1DB5-4141-A91F-A73FF3B863A4}"/>
              </a:ext>
            </a:extLst>
          </p:cNvPr>
          <p:cNvCxnSpPr>
            <a:cxnSpLocks/>
            <a:stCxn id="94" idx="1"/>
            <a:endCxn id="96" idx="3"/>
          </p:cNvCxnSpPr>
          <p:nvPr/>
        </p:nvCxnSpPr>
        <p:spPr>
          <a:xfrm flipH="1" flipV="1">
            <a:off x="6653427" y="5766470"/>
            <a:ext cx="2244311" cy="485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4026772" y="579034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4325128" y="182461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1.1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2328295" y="3636886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620951" y="363854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2715870" y="489117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2.1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1536248-F316-A743-87DD-EBD98D9E1FA9}"/>
              </a:ext>
            </a:extLst>
          </p:cNvPr>
          <p:cNvSpPr/>
          <p:nvPr/>
        </p:nvSpPr>
        <p:spPr>
          <a:xfrm>
            <a:off x="4673525" y="485933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2.2</a:t>
            </a:r>
          </a:p>
        </p:txBody>
      </p:sp>
      <p:pic>
        <p:nvPicPr>
          <p:cNvPr id="94" name="Graphic 8">
            <a:extLst>
              <a:ext uri="{FF2B5EF4-FFF2-40B4-BE49-F238E27FC236}">
                <a16:creationId xmlns:a16="http://schemas.microsoft.com/office/drawing/2014/main" id="{E2EB5CA0-90BA-584F-A83F-6F2C24418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738" y="5492436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154A8E7-E9CB-C24A-B927-FF36090B59EF}"/>
              </a:ext>
            </a:extLst>
          </p:cNvPr>
          <p:cNvSpPr txBox="1"/>
          <p:nvPr/>
        </p:nvSpPr>
        <p:spPr>
          <a:xfrm>
            <a:off x="8559980" y="6030764"/>
            <a:ext cx="1249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Config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EE906B53-BFD9-4940-8CF0-14D1223CDDBC}"/>
              </a:ext>
            </a:extLst>
          </p:cNvPr>
          <p:cNvSpPr/>
          <p:nvPr/>
        </p:nvSpPr>
        <p:spPr>
          <a:xfrm>
            <a:off x="8906469" y="550299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3.1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1FA90D2F-E0B0-3A4D-B4D1-95C7C7D69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643" y="5487578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702962C0-43A8-3F42-B74B-3307E4F4EAAE}"/>
              </a:ext>
            </a:extLst>
          </p:cNvPr>
          <p:cNvSpPr txBox="1"/>
          <p:nvPr/>
        </p:nvSpPr>
        <p:spPr>
          <a:xfrm>
            <a:off x="5846405" y="6045362"/>
            <a:ext cx="1047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Config Aggregator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9D3F914-4974-E34A-A1CE-782BD6675776}"/>
              </a:ext>
            </a:extLst>
          </p:cNvPr>
          <p:cNvSpPr/>
          <p:nvPr/>
        </p:nvSpPr>
        <p:spPr>
          <a:xfrm>
            <a:off x="6095643" y="549998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2.3</a:t>
            </a:r>
          </a:p>
        </p:txBody>
      </p:sp>
      <p:pic>
        <p:nvPicPr>
          <p:cNvPr id="99" name="Graphic 6">
            <a:extLst>
              <a:ext uri="{FF2B5EF4-FFF2-40B4-BE49-F238E27FC236}">
                <a16:creationId xmlns:a16="http://schemas.microsoft.com/office/drawing/2014/main" id="{DA04FC19-10A0-7F4E-9578-DD32A7FB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118" y="1717590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965990C3-D56B-694C-A33E-A52CD9811FE7}"/>
              </a:ext>
            </a:extLst>
          </p:cNvPr>
          <p:cNvSpPr txBox="1"/>
          <p:nvPr/>
        </p:nvSpPr>
        <p:spPr>
          <a:xfrm>
            <a:off x="6534044" y="2275374"/>
            <a:ext cx="13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Organizations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F95FFB-D91F-DE4E-A494-F9156306D759}"/>
              </a:ext>
            </a:extLst>
          </p:cNvPr>
          <p:cNvSpPr/>
          <p:nvPr/>
        </p:nvSpPr>
        <p:spPr>
          <a:xfrm>
            <a:off x="6907537" y="1721961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57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2020-06-10T20:47:35Z</dcterms:created>
  <dcterms:modified xsi:type="dcterms:W3CDTF">2021-08-26T18:10:41Z</dcterms:modified>
</cp:coreProperties>
</file>