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84E3-00BA-4A46-8256-7E527D8B4480}" type="datetimeFigureOut">
              <a:rPr lang="en-US" smtClean="0"/>
              <a:t>9/10/20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30C4-BBBB-FC4A-85DD-6AFA452B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39E6-C119-1E4D-A419-E861B17C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9CF07-B309-9E4D-B38F-59AE56F60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109-8CFD-1A45-AF60-5503BB2C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71F1-6D03-8D4F-BA3D-5DD10902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831F-B5BA-2741-A293-2BDD16B1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E6E2-032B-D34A-8C33-D8E5996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24DE-FC90-2D46-A95F-DB0C20D8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2A1E-BB97-F748-921E-C0B7C114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316F-563B-EE4A-9458-AA33F15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0B5A-D558-E440-A6E7-DBB524B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29F84-CD1C-554A-8877-603BB266F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ECAE6-9831-8241-8D7F-E695F467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47E-AE68-204F-A324-82E8BE1C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4471-6B50-D64F-8CA1-D25F3516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F571-0D93-204A-903B-1B43D16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2FBB-A2CC-1343-8B9C-743CDE70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4EDD-B121-0B41-BBFC-8CDBF4A0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16AA-094E-E145-A0B3-5431462F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2462-300A-CA4C-A601-780C0CB5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5309-ED82-9049-A252-62D66360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BC92-573D-FE4E-8F5B-FC24FDF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753C-45AC-3A48-B0E4-93D0ED5B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7E69-E0B9-8748-A500-39F1187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3AEA-7111-3F4D-A8E2-489AFD7B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9C01-94FA-9749-AE3B-7E4E0F12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C70F-9184-F54F-8DAA-38D34FC1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2314-F775-0F41-8E57-C4252AA1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0627-254D-FA42-BB7E-001968037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F184-E2B6-8A49-B168-5BD89CB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7CF92-C209-DA4B-AF96-91AE11BB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5B8C-89FE-8E43-8410-188C8582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0B8-5D08-DD45-BD38-FF9EC62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7982-AC3A-1D40-A5A8-2EE25D52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C529-78D8-6E42-BFE0-B049A727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0150-7649-7047-89F7-463BEF5F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B8D8-1842-C346-80D2-E880E2BB4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AD04-6F5C-4C4E-9A9C-10FB4370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FE0BB-EE38-4B4F-8DF3-1E51E2A0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780A3-3B88-5443-89DD-51A4CC6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9D5A-EFB7-5C42-BD06-9395A830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0AD3-7B29-6848-9F00-9AB1AF3E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53F3-E610-7346-97D2-BC82896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E062-B18D-B94D-8C65-2645AB29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B6C5-008D-5845-B763-3FFC587B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0895C-49AF-9047-9B87-12D28537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F55E2-6F9D-B744-922B-BBFB36AB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E39-CADD-9649-8038-407E5277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62A-DE70-E34D-9E40-A3C3C428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FCB6-F55A-D845-A5F9-2679AB5F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A47B-42A1-6F4E-B6F0-C1B07C39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7241-9DA7-2A42-A773-F7DF5B3E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F1A96-764F-0D42-84A3-B73F473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6019-285E-514D-BDFE-AF8F6BFC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5C0A8-C011-EA4A-9B00-8A580958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EB05-058E-3F46-8A48-284D239A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0C11-0B93-9F4C-A7DE-549EA79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10AD-2745-0D4F-832D-8008EC5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E20F-3D3E-B24B-A0A0-0B0A62F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A83F-BAF0-8D43-B829-F294D1EA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C284-163F-8B4C-B5B3-5EA27608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EF18-4EE0-504C-8173-68C944ED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85F7-9B28-9F45-9F43-9CB5A0B99390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757B-ECE6-5847-8840-5068C47F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FAEB-E88E-444B-A1F5-2D8D7578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09FB3F18-5D37-9F42-BE21-657A66F925D2}"/>
              </a:ext>
            </a:extLst>
          </p:cNvPr>
          <p:cNvSpPr/>
          <p:nvPr/>
        </p:nvSpPr>
        <p:spPr>
          <a:xfrm>
            <a:off x="1407597" y="245353"/>
            <a:ext cx="9412818" cy="65029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26" name="Graphic 2">
            <a:extLst>
              <a:ext uri="{FF2B5EF4-FFF2-40B4-BE49-F238E27FC236}">
                <a16:creationId xmlns:a16="http://schemas.microsoft.com/office/drawing/2014/main" id="{F04267D0-7955-2C4A-842B-D8A3A9599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8256" y="43504"/>
            <a:ext cx="330200" cy="330200"/>
          </a:xfrm>
          <a:prstGeom prst="rect">
            <a:avLst/>
          </a:prstGeom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7B8BF6E7-84AF-DE4E-9817-454F0E8CE80F}"/>
              </a:ext>
            </a:extLst>
          </p:cNvPr>
          <p:cNvSpPr/>
          <p:nvPr/>
        </p:nvSpPr>
        <p:spPr>
          <a:xfrm>
            <a:off x="1680986" y="3681417"/>
            <a:ext cx="4829644" cy="2996546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Security Tooling Account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OU: security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73AA4D-BE37-B546-8168-72555838077A}"/>
              </a:ext>
            </a:extLst>
          </p:cNvPr>
          <p:cNvSpPr/>
          <p:nvPr/>
        </p:nvSpPr>
        <p:spPr>
          <a:xfrm>
            <a:off x="3091498" y="603026"/>
            <a:ext cx="6113200" cy="2985951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Organization Management Account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47041A4-100F-0D48-87F9-E63DDDFD96C6}"/>
              </a:ext>
            </a:extLst>
          </p:cNvPr>
          <p:cNvSpPr/>
          <p:nvPr/>
        </p:nvSpPr>
        <p:spPr>
          <a:xfrm>
            <a:off x="6684802" y="3681417"/>
            <a:ext cx="3805569" cy="3004005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All Existing and Future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Organization Member Accounts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4C3CACE-8182-0048-84AF-D202A097E763}"/>
              </a:ext>
            </a:extLst>
          </p:cNvPr>
          <p:cNvSpPr txBox="1"/>
          <p:nvPr/>
        </p:nvSpPr>
        <p:spPr>
          <a:xfrm>
            <a:off x="7620988" y="3029992"/>
            <a:ext cx="1103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Config Authorization</a:t>
            </a:r>
          </a:p>
        </p:txBody>
      </p:sp>
      <p:sp>
        <p:nvSpPr>
          <p:cNvPr id="140" name="TextBox 2">
            <a:extLst>
              <a:ext uri="{FF2B5EF4-FFF2-40B4-BE49-F238E27FC236}">
                <a16:creationId xmlns:a16="http://schemas.microsoft.com/office/drawing/2014/main" id="{B5F7962F-8AB1-7644-826B-EA87E913FED5}"/>
              </a:ext>
            </a:extLst>
          </p:cNvPr>
          <p:cNvSpPr txBox="1"/>
          <p:nvPr/>
        </p:nvSpPr>
        <p:spPr>
          <a:xfrm>
            <a:off x="6242076" y="3102091"/>
            <a:ext cx="1427732" cy="2769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200" dirty="0">
                <a:latin typeface="+mn-lt"/>
              </a:rPr>
              <a:t>AWS Lambda</a:t>
            </a:r>
          </a:p>
        </p:txBody>
      </p:sp>
      <p:pic>
        <p:nvPicPr>
          <p:cNvPr id="141" name="Graphic 1">
            <a:extLst>
              <a:ext uri="{FF2B5EF4-FFF2-40B4-BE49-F238E27FC236}">
                <a16:creationId xmlns:a16="http://schemas.microsoft.com/office/drawing/2014/main" id="{D5F02E8F-2628-DD4D-8A36-AFD09623FB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57605" y="1407773"/>
            <a:ext cx="555156" cy="555156"/>
          </a:xfrm>
          <a:prstGeom prst="rect">
            <a:avLst/>
          </a:prstGeom>
        </p:spPr>
      </p:pic>
      <p:sp>
        <p:nvSpPr>
          <p:cNvPr id="142" name="TextBox 2">
            <a:extLst>
              <a:ext uri="{FF2B5EF4-FFF2-40B4-BE49-F238E27FC236}">
                <a16:creationId xmlns:a16="http://schemas.microsoft.com/office/drawing/2014/main" id="{D113A073-4FA6-4F4D-BFAE-1FDACEBA1D05}"/>
              </a:ext>
            </a:extLst>
          </p:cNvPr>
          <p:cNvSpPr txBox="1"/>
          <p:nvPr/>
        </p:nvSpPr>
        <p:spPr>
          <a:xfrm>
            <a:off x="7353182" y="1962929"/>
            <a:ext cx="1578705" cy="46166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200" dirty="0">
                <a:latin typeface="+mn-lt"/>
              </a:rPr>
              <a:t>Lambda CloudWatch Log Group</a:t>
            </a:r>
          </a:p>
        </p:txBody>
      </p:sp>
      <p:pic>
        <p:nvPicPr>
          <p:cNvPr id="143" name="Graphic 142">
            <a:extLst>
              <a:ext uri="{FF2B5EF4-FFF2-40B4-BE49-F238E27FC236}">
                <a16:creationId xmlns:a16="http://schemas.microsoft.com/office/drawing/2014/main" id="{6CED07F6-5569-A94B-AE05-B599813B32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78364" y="2497505"/>
            <a:ext cx="555156" cy="555156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11460688-CF57-0645-ADC6-FB4EF5AFD30A}"/>
              </a:ext>
            </a:extLst>
          </p:cNvPr>
          <p:cNvSpPr txBox="1"/>
          <p:nvPr/>
        </p:nvSpPr>
        <p:spPr>
          <a:xfrm>
            <a:off x="6403758" y="1937800"/>
            <a:ext cx="1103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Lambda Role</a:t>
            </a:r>
          </a:p>
        </p:txBody>
      </p:sp>
      <p:pic>
        <p:nvPicPr>
          <p:cNvPr id="145" name="Graphic 144">
            <a:extLst>
              <a:ext uri="{FF2B5EF4-FFF2-40B4-BE49-F238E27FC236}">
                <a16:creationId xmlns:a16="http://schemas.microsoft.com/office/drawing/2014/main" id="{C2D32431-760D-C84E-8B09-2C214FF2B2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78364" y="1536983"/>
            <a:ext cx="469900" cy="469900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08B67E83-7D09-C748-AEEF-49786315014A}"/>
              </a:ext>
            </a:extLst>
          </p:cNvPr>
          <p:cNvSpPr txBox="1"/>
          <p:nvPr/>
        </p:nvSpPr>
        <p:spPr>
          <a:xfrm>
            <a:off x="3016424" y="2208429"/>
            <a:ext cx="1307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CloudFormation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399FFB55-9DC7-0642-93ED-51225281247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392466" y="1685351"/>
            <a:ext cx="555156" cy="555156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CB91CC3D-9B41-4F4E-A36E-8EBAE5690590}"/>
              </a:ext>
            </a:extLst>
          </p:cNvPr>
          <p:cNvSpPr/>
          <p:nvPr/>
        </p:nvSpPr>
        <p:spPr>
          <a:xfrm>
            <a:off x="4760167" y="1113851"/>
            <a:ext cx="4247932" cy="237215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FBB0361-D6B4-2F47-A0BE-F9DF0B40739C}"/>
              </a:ext>
            </a:extLst>
          </p:cNvPr>
          <p:cNvCxnSpPr>
            <a:cxnSpLocks/>
          </p:cNvCxnSpPr>
          <p:nvPr/>
        </p:nvCxnSpPr>
        <p:spPr>
          <a:xfrm>
            <a:off x="4103203" y="1970198"/>
            <a:ext cx="48628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DF520C0-1ED7-D14B-B849-8D3D81D0B87A}"/>
              </a:ext>
            </a:extLst>
          </p:cNvPr>
          <p:cNvSpPr/>
          <p:nvPr/>
        </p:nvSpPr>
        <p:spPr>
          <a:xfrm>
            <a:off x="8369329" y="4478291"/>
            <a:ext cx="1667406" cy="201067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</a:rPr>
              <a:t>region-1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6691F4B-2BE3-8C41-A43B-9874A3E0663D}"/>
              </a:ext>
            </a:extLst>
          </p:cNvPr>
          <p:cNvSpPr txBox="1"/>
          <p:nvPr/>
        </p:nvSpPr>
        <p:spPr>
          <a:xfrm>
            <a:off x="3168848" y="5032260"/>
            <a:ext cx="1103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Config Aggregator Role</a:t>
            </a:r>
          </a:p>
        </p:txBody>
      </p:sp>
      <p:pic>
        <p:nvPicPr>
          <p:cNvPr id="190" name="Graphic 189">
            <a:extLst>
              <a:ext uri="{FF2B5EF4-FFF2-40B4-BE49-F238E27FC236}">
                <a16:creationId xmlns:a16="http://schemas.microsoft.com/office/drawing/2014/main" id="{AA0778F0-4FFC-F040-A4B7-4BD9E4A9C5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43454" y="4631443"/>
            <a:ext cx="469900" cy="469900"/>
          </a:xfrm>
          <a:prstGeom prst="rect">
            <a:avLst/>
          </a:prstGeom>
        </p:spPr>
      </p:pic>
      <p:sp>
        <p:nvSpPr>
          <p:cNvPr id="193" name="TextBox 192">
            <a:extLst>
              <a:ext uri="{FF2B5EF4-FFF2-40B4-BE49-F238E27FC236}">
                <a16:creationId xmlns:a16="http://schemas.microsoft.com/office/drawing/2014/main" id="{04BAA3FC-2945-F644-9D2A-644DBD513EB6}"/>
              </a:ext>
            </a:extLst>
          </p:cNvPr>
          <p:cNvSpPr txBox="1"/>
          <p:nvPr/>
        </p:nvSpPr>
        <p:spPr>
          <a:xfrm>
            <a:off x="6585821" y="4990483"/>
            <a:ext cx="1307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CloudFormation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5B61BE09-FD56-4142-8617-BBF4ACBE2C9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61863" y="4478291"/>
            <a:ext cx="555156" cy="555156"/>
          </a:xfrm>
          <a:prstGeom prst="rect">
            <a:avLst/>
          </a:prstGeom>
        </p:spPr>
      </p:pic>
      <p:sp>
        <p:nvSpPr>
          <p:cNvPr id="195" name="Rectangle 194">
            <a:extLst>
              <a:ext uri="{FF2B5EF4-FFF2-40B4-BE49-F238E27FC236}">
                <a16:creationId xmlns:a16="http://schemas.microsoft.com/office/drawing/2014/main" id="{F0CA800E-A50B-114F-87E0-3783ED123AB8}"/>
              </a:ext>
            </a:extLst>
          </p:cNvPr>
          <p:cNvSpPr/>
          <p:nvPr/>
        </p:nvSpPr>
        <p:spPr>
          <a:xfrm>
            <a:off x="3168848" y="4242395"/>
            <a:ext cx="3140145" cy="237215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AD1587EE-9009-444D-B7A4-F476E2BA0C52}"/>
              </a:ext>
            </a:extLst>
          </p:cNvPr>
          <p:cNvSpPr/>
          <p:nvPr/>
        </p:nvSpPr>
        <p:spPr>
          <a:xfrm>
            <a:off x="8521729" y="4812675"/>
            <a:ext cx="1515006" cy="1676292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</a:rPr>
              <a:t>region-2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32FA3F5-6057-C544-B5DE-2CE9A37FDE3B}"/>
              </a:ext>
            </a:extLst>
          </p:cNvPr>
          <p:cNvSpPr/>
          <p:nvPr/>
        </p:nvSpPr>
        <p:spPr>
          <a:xfrm>
            <a:off x="8657999" y="5131906"/>
            <a:ext cx="1378736" cy="1372044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</a:rPr>
              <a:t>region-n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06761242-ECE5-1642-8F32-8372B25D2776}"/>
              </a:ext>
            </a:extLst>
          </p:cNvPr>
          <p:cNvSpPr/>
          <p:nvPr/>
        </p:nvSpPr>
        <p:spPr>
          <a:xfrm>
            <a:off x="4402092" y="4488213"/>
            <a:ext cx="1667406" cy="201573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</a:rPr>
              <a:t>region-1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2669857-055F-9249-BD81-EA41A2C36BC1}"/>
              </a:ext>
            </a:extLst>
          </p:cNvPr>
          <p:cNvSpPr/>
          <p:nvPr/>
        </p:nvSpPr>
        <p:spPr>
          <a:xfrm>
            <a:off x="4554492" y="4812674"/>
            <a:ext cx="1515006" cy="1676293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</a:rPr>
              <a:t>region-2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AF6BC02D-93DE-2346-BBA6-FF8509345613}"/>
              </a:ext>
            </a:extLst>
          </p:cNvPr>
          <p:cNvSpPr/>
          <p:nvPr/>
        </p:nvSpPr>
        <p:spPr>
          <a:xfrm>
            <a:off x="4690762" y="5131906"/>
            <a:ext cx="1378736" cy="1357062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</a:rPr>
              <a:t>region-n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77A80DFC-1DB5-4141-A91F-A73FF3B863A4}"/>
              </a:ext>
            </a:extLst>
          </p:cNvPr>
          <p:cNvCxnSpPr>
            <a:cxnSpLocks/>
          </p:cNvCxnSpPr>
          <p:nvPr/>
        </p:nvCxnSpPr>
        <p:spPr>
          <a:xfrm flipH="1">
            <a:off x="5947182" y="5816980"/>
            <a:ext cx="295734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Oval 225">
            <a:extLst>
              <a:ext uri="{FF2B5EF4-FFF2-40B4-BE49-F238E27FC236}">
                <a16:creationId xmlns:a16="http://schemas.microsoft.com/office/drawing/2014/main" id="{B075B0CF-8F6A-3947-BD02-50EB6DA85CEE}"/>
              </a:ext>
            </a:extLst>
          </p:cNvPr>
          <p:cNvSpPr/>
          <p:nvPr/>
        </p:nvSpPr>
        <p:spPr>
          <a:xfrm>
            <a:off x="3106373" y="622023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1.0</a:t>
            </a: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F0D1735B-0005-B145-8C48-3E3934A1D64E}"/>
              </a:ext>
            </a:extLst>
          </p:cNvPr>
          <p:cNvSpPr/>
          <p:nvPr/>
        </p:nvSpPr>
        <p:spPr>
          <a:xfrm>
            <a:off x="3393122" y="1692056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1.1</a:t>
            </a: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2825B996-8DA9-604E-ADB8-7AADC93D3485}"/>
              </a:ext>
            </a:extLst>
          </p:cNvPr>
          <p:cNvSpPr/>
          <p:nvPr/>
        </p:nvSpPr>
        <p:spPr>
          <a:xfrm>
            <a:off x="6690881" y="2519686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1.4</a:t>
            </a:r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859652C7-00A9-F34A-9655-67677985A48F}"/>
              </a:ext>
            </a:extLst>
          </p:cNvPr>
          <p:cNvSpPr/>
          <p:nvPr/>
        </p:nvSpPr>
        <p:spPr>
          <a:xfrm>
            <a:off x="6803731" y="1386728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1.3</a:t>
            </a: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A8B92BA9-A7C6-BB4E-B68F-9B0ADFBA3120}"/>
              </a:ext>
            </a:extLst>
          </p:cNvPr>
          <p:cNvSpPr/>
          <p:nvPr/>
        </p:nvSpPr>
        <p:spPr>
          <a:xfrm>
            <a:off x="7857605" y="1412982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1.5</a:t>
            </a: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9BABBBA8-4173-384F-B7CD-669D9E9EFCCE}"/>
              </a:ext>
            </a:extLst>
          </p:cNvPr>
          <p:cNvSpPr/>
          <p:nvPr/>
        </p:nvSpPr>
        <p:spPr>
          <a:xfrm>
            <a:off x="1702123" y="3692303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2.0</a:t>
            </a: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4E5E3A8F-6978-7E4A-B538-0774C0EF83DA}"/>
              </a:ext>
            </a:extLst>
          </p:cNvPr>
          <p:cNvSpPr/>
          <p:nvPr/>
        </p:nvSpPr>
        <p:spPr>
          <a:xfrm>
            <a:off x="6704651" y="3705717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3.0</a:t>
            </a:r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6BA035C0-F86D-6346-86AE-2BA9D3B2E833}"/>
              </a:ext>
            </a:extLst>
          </p:cNvPr>
          <p:cNvSpPr/>
          <p:nvPr/>
        </p:nvSpPr>
        <p:spPr>
          <a:xfrm>
            <a:off x="6977089" y="4477070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3.1</a:t>
            </a: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41536248-F316-A743-87DD-EBD98D9E1FA9}"/>
              </a:ext>
            </a:extLst>
          </p:cNvPr>
          <p:cNvSpPr/>
          <p:nvPr/>
        </p:nvSpPr>
        <p:spPr>
          <a:xfrm>
            <a:off x="3576765" y="4480106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2.2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B8A4B8F-7060-EF44-93A4-4E8E6740856F}"/>
              </a:ext>
            </a:extLst>
          </p:cNvPr>
          <p:cNvSpPr txBox="1"/>
          <p:nvPr/>
        </p:nvSpPr>
        <p:spPr>
          <a:xfrm>
            <a:off x="4876179" y="3091243"/>
            <a:ext cx="1298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Event Bridge Rule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B399C160-F0F9-A441-9D7B-51C50E99C92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230061" y="2497505"/>
            <a:ext cx="558859" cy="558859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B87D432-36EB-E040-9E0C-21EAF4C41B95}"/>
              </a:ext>
            </a:extLst>
          </p:cNvPr>
          <p:cNvCxnSpPr>
            <a:cxnSpLocks/>
          </p:cNvCxnSpPr>
          <p:nvPr/>
        </p:nvCxnSpPr>
        <p:spPr>
          <a:xfrm>
            <a:off x="5955200" y="2798434"/>
            <a:ext cx="57375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2A257F21-1298-B047-AE61-6D7FE9C5E41D}"/>
              </a:ext>
            </a:extLst>
          </p:cNvPr>
          <p:cNvSpPr/>
          <p:nvPr/>
        </p:nvSpPr>
        <p:spPr>
          <a:xfrm>
            <a:off x="5239600" y="2501321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1.2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B9235BC1-B73C-5D46-AEC9-E8F6C14DD77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871887" y="2497505"/>
            <a:ext cx="539346" cy="539346"/>
          </a:xfrm>
          <a:prstGeom prst="rect">
            <a:avLst/>
          </a:prstGeom>
        </p:spPr>
      </p:pic>
      <p:sp>
        <p:nvSpPr>
          <p:cNvPr id="231" name="Oval 230">
            <a:extLst>
              <a:ext uri="{FF2B5EF4-FFF2-40B4-BE49-F238E27FC236}">
                <a16:creationId xmlns:a16="http://schemas.microsoft.com/office/drawing/2014/main" id="{2D0C8646-87C5-B84D-B95C-97D1313A20DB}"/>
              </a:ext>
            </a:extLst>
          </p:cNvPr>
          <p:cNvSpPr/>
          <p:nvPr/>
        </p:nvSpPr>
        <p:spPr>
          <a:xfrm>
            <a:off x="7877753" y="2503857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EB2C5F-8FEC-5246-B9AD-945956981A4C}"/>
              </a:ext>
            </a:extLst>
          </p:cNvPr>
          <p:cNvSpPr txBox="1"/>
          <p:nvPr/>
        </p:nvSpPr>
        <p:spPr>
          <a:xfrm>
            <a:off x="8827534" y="5967899"/>
            <a:ext cx="1103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Config Authorization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C9BD36E4-7890-9944-B715-439D579CFEA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090553" y="5446142"/>
            <a:ext cx="539346" cy="539346"/>
          </a:xfrm>
          <a:prstGeom prst="rect">
            <a:avLst/>
          </a:prstGeom>
        </p:spPr>
      </p:pic>
      <p:sp>
        <p:nvSpPr>
          <p:cNvPr id="234" name="Oval 233">
            <a:extLst>
              <a:ext uri="{FF2B5EF4-FFF2-40B4-BE49-F238E27FC236}">
                <a16:creationId xmlns:a16="http://schemas.microsoft.com/office/drawing/2014/main" id="{EE906B53-BFD9-4940-8CF0-14D1223CDDBC}"/>
              </a:ext>
            </a:extLst>
          </p:cNvPr>
          <p:cNvSpPr/>
          <p:nvPr/>
        </p:nvSpPr>
        <p:spPr>
          <a:xfrm>
            <a:off x="9095304" y="5453001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/>
              <a:t>3.2</a:t>
            </a:r>
            <a:endParaRPr lang="en-US" sz="8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BB9388E-3689-6C43-9581-5E6FB02DD150}"/>
              </a:ext>
            </a:extLst>
          </p:cNvPr>
          <p:cNvSpPr txBox="1"/>
          <p:nvPr/>
        </p:nvSpPr>
        <p:spPr>
          <a:xfrm>
            <a:off x="5029241" y="6032607"/>
            <a:ext cx="1103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Config Aggregator</a:t>
            </a:r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7F6DBBF9-ABCC-934B-AB21-3D0139A5DCD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314032" y="5499964"/>
            <a:ext cx="539346" cy="539346"/>
          </a:xfrm>
          <a:prstGeom prst="rect">
            <a:avLst/>
          </a:prstGeom>
        </p:spPr>
      </p:pic>
      <p:sp>
        <p:nvSpPr>
          <p:cNvPr id="241" name="Oval 240">
            <a:extLst>
              <a:ext uri="{FF2B5EF4-FFF2-40B4-BE49-F238E27FC236}">
                <a16:creationId xmlns:a16="http://schemas.microsoft.com/office/drawing/2014/main" id="{0AB58273-2C96-D048-8FE3-6652D9012A87}"/>
              </a:ext>
            </a:extLst>
          </p:cNvPr>
          <p:cNvSpPr/>
          <p:nvPr/>
        </p:nvSpPr>
        <p:spPr>
          <a:xfrm>
            <a:off x="5313638" y="5500929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2.3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58DB608-86FD-5941-A23D-EA6B47CF4D5F}"/>
              </a:ext>
            </a:extLst>
          </p:cNvPr>
          <p:cNvCxnSpPr>
            <a:cxnSpLocks/>
          </p:cNvCxnSpPr>
          <p:nvPr/>
        </p:nvCxnSpPr>
        <p:spPr>
          <a:xfrm flipV="1">
            <a:off x="7353182" y="2262881"/>
            <a:ext cx="316626" cy="19773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7359731F-F413-384F-8A26-0A710F42B05E}"/>
              </a:ext>
            </a:extLst>
          </p:cNvPr>
          <p:cNvSpPr/>
          <p:nvPr/>
        </p:nvSpPr>
        <p:spPr>
          <a:xfrm>
            <a:off x="8175521" y="4242395"/>
            <a:ext cx="2075356" cy="237215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61437EA-D67C-B94D-9E16-9B134C488FC4}"/>
              </a:ext>
            </a:extLst>
          </p:cNvPr>
          <p:cNvSpPr txBox="1"/>
          <p:nvPr/>
        </p:nvSpPr>
        <p:spPr>
          <a:xfrm>
            <a:off x="1584010" y="5000182"/>
            <a:ext cx="1280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CloudFormation</a:t>
            </a:r>
          </a:p>
        </p:txBody>
      </p:sp>
      <p:pic>
        <p:nvPicPr>
          <p:cNvPr id="97" name="Graphic 96">
            <a:extLst>
              <a:ext uri="{FF2B5EF4-FFF2-40B4-BE49-F238E27FC236}">
                <a16:creationId xmlns:a16="http://schemas.microsoft.com/office/drawing/2014/main" id="{08198D35-5745-A64C-9BE5-57D2C749CD5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44096" y="4477104"/>
            <a:ext cx="555156" cy="555156"/>
          </a:xfrm>
          <a:prstGeom prst="rect">
            <a:avLst/>
          </a:prstGeom>
        </p:spPr>
      </p:pic>
      <p:sp>
        <p:nvSpPr>
          <p:cNvPr id="99" name="Oval 98">
            <a:extLst>
              <a:ext uri="{FF2B5EF4-FFF2-40B4-BE49-F238E27FC236}">
                <a16:creationId xmlns:a16="http://schemas.microsoft.com/office/drawing/2014/main" id="{66C2156F-4E2C-8B4D-BFA7-FB5903017AEC}"/>
              </a:ext>
            </a:extLst>
          </p:cNvPr>
          <p:cNvSpPr/>
          <p:nvPr/>
        </p:nvSpPr>
        <p:spPr>
          <a:xfrm>
            <a:off x="1959322" y="4475883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2.1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A064294-1963-6A49-A0F2-FAFBEA129660}"/>
              </a:ext>
            </a:extLst>
          </p:cNvPr>
          <p:cNvCxnSpPr>
            <a:cxnSpLocks/>
          </p:cNvCxnSpPr>
          <p:nvPr/>
        </p:nvCxnSpPr>
        <p:spPr>
          <a:xfrm>
            <a:off x="2578328" y="4743215"/>
            <a:ext cx="48628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FFDD92F-F47C-504B-9617-2E72799D47C4}"/>
              </a:ext>
            </a:extLst>
          </p:cNvPr>
          <p:cNvCxnSpPr>
            <a:cxnSpLocks/>
          </p:cNvCxnSpPr>
          <p:nvPr/>
        </p:nvCxnSpPr>
        <p:spPr>
          <a:xfrm>
            <a:off x="7597586" y="4730633"/>
            <a:ext cx="48628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99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16322</TotalTime>
  <Words>69</Words>
  <Application>Microsoft Macintosh PowerPoint</Application>
  <PresentationFormat>Widescreen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44</cp:revision>
  <dcterms:created xsi:type="dcterms:W3CDTF">2020-06-10T20:47:35Z</dcterms:created>
  <dcterms:modified xsi:type="dcterms:W3CDTF">2020-09-10T13:10:00Z</dcterms:modified>
</cp:coreProperties>
</file>