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D84E3-00BA-4A46-8256-7E527D8B448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330C4-BBBB-FC4A-85DD-6AFA452BF0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330C4-BBBB-FC4A-85DD-6AFA452BF0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39E6-C119-1E4D-A419-E861B17C4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9CF07-B309-9E4D-B38F-59AE56F60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5109-8CFD-1A45-AF60-5503BB2C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B71F1-6D03-8D4F-BA3D-5DD10902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D831F-B5BA-2741-A293-2BDD16B1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5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E6E2-032B-D34A-8C33-D8E5996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624DE-FC90-2D46-A95F-DB0C20D8F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62A1E-BB97-F748-921E-C0B7C114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316F-563B-EE4A-9458-AA33F158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A0B5A-D558-E440-A6E7-DBB524B2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7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29F84-CD1C-554A-8877-603BB266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ECAE6-9831-8241-8D7F-E695F4670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747E-AE68-204F-A324-82E8BE1C4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24471-6B50-D64F-8CA1-D25F3516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DF571-0D93-204A-903B-1B43D16A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2FBB-A2CC-1343-8B9C-743CDE7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4EDD-B121-0B41-BBFC-8CDBF4A0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F16AA-094E-E145-A0B3-5431462F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B2462-300A-CA4C-A601-780C0CB5C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15309-ED82-9049-A252-62D66360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BC92-573D-FE4E-8F5B-FC24FDF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6753C-45AC-3A48-B0E4-93D0ED5B8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77E69-E0B9-8748-A500-39F1187F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3AEA-7111-3F4D-A8E2-489AFD7B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99C01-94FA-9749-AE3B-7E4E0F12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C70F-9184-F54F-8DAA-38D34FC1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82314-F775-0F41-8E57-C4252AA18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70627-254D-FA42-BB7E-001968037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9F184-E2B6-8A49-B168-5BD89CB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F92-C209-DA4B-AF96-91AE11BB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D5B8C-89FE-8E43-8410-188C8582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9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00B8-5D08-DD45-BD38-FF9EC628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7982-AC3A-1D40-A5A8-2EE25D52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BC529-78D8-6E42-BFE0-B049A727A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E0150-7649-7047-89F7-463BEF5FE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2B8D8-1842-C346-80D2-E880E2BB4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9AD04-6F5C-4C4E-9A9C-10FB4370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FE0BB-EE38-4B4F-8DF3-1E51E2A0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780A3-3B88-5443-89DD-51A4CC69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9D5A-EFB7-5C42-BD06-9395A830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60AD3-7B29-6848-9F00-9AB1AF3E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B53F3-E610-7346-97D2-BC828960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BE062-B18D-B94D-8C65-2645AB29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2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DB6C5-008D-5845-B763-3FFC587B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0895C-49AF-9047-9B87-12D285379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F55E2-6F9D-B744-922B-BBFB36AB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31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3E39-CADD-9649-8038-407E5277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0E62A-DE70-E34D-9E40-A3C3C428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8FCB6-F55A-D845-A5F9-2679AB5F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A47B-42A1-6F4E-B6F0-C1B07C39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7241-9DA7-2A42-A773-F7DF5B3E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F1A96-764F-0D42-84A3-B73F47371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0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6019-285E-514D-BDFE-AF8F6BFC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5C0A8-C011-EA4A-9B00-8A580958E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EB05-058E-3F46-8A48-284D239A3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90C11-0B93-9F4C-A7DE-549EA791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710AD-2745-0D4F-832D-8008EC5E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0E20F-3D3E-B24B-A0A0-0B0A62F0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4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EA83F-BAF0-8D43-B829-F294D1EA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C284-163F-8B4C-B5B3-5EA276089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5EF18-4EE0-504C-8173-68C944ED9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185F7-9B28-9F45-9F43-9CB5A0B99390}" type="datetimeFigureOut">
              <a:rPr lang="en-US" smtClean="0"/>
              <a:t>9/10/20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757B-ECE6-5847-8840-5068C47F8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2FAEB-E88E-444B-A1F5-2D8D7578D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A94A2-CDFF-6446-8D36-7D0510BBCD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8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FB73AA4D-BE37-B546-8168-72555838077A}"/>
              </a:ext>
            </a:extLst>
          </p:cNvPr>
          <p:cNvSpPr/>
          <p:nvPr/>
        </p:nvSpPr>
        <p:spPr>
          <a:xfrm>
            <a:off x="852178" y="534503"/>
            <a:ext cx="5805515" cy="2985951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Organization Management </a:t>
            </a:r>
            <a:r>
              <a:rPr lang="en-US" sz="1400" dirty="0">
                <a:solidFill>
                  <a:schemeClr val="tx1"/>
                </a:solidFill>
              </a:rPr>
              <a:t>Account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9FB3F18-5D37-9F42-BE21-657A66F925D2}"/>
              </a:ext>
            </a:extLst>
          </p:cNvPr>
          <p:cNvSpPr/>
          <p:nvPr/>
        </p:nvSpPr>
        <p:spPr>
          <a:xfrm>
            <a:off x="678234" y="245353"/>
            <a:ext cx="10885251" cy="650291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6" name="Graphic 2">
            <a:extLst>
              <a:ext uri="{FF2B5EF4-FFF2-40B4-BE49-F238E27FC236}">
                <a16:creationId xmlns:a16="http://schemas.microsoft.com/office/drawing/2014/main" id="{F04267D0-7955-2C4A-842B-D8A3A9599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95" y="43504"/>
            <a:ext cx="330200" cy="330200"/>
          </a:xfrm>
          <a:prstGeom prst="rect">
            <a:avLst/>
          </a:prstGeom>
        </p:spPr>
      </p:pic>
      <p:sp>
        <p:nvSpPr>
          <p:cNvPr id="127" name="Rectangle 126">
            <a:extLst>
              <a:ext uri="{FF2B5EF4-FFF2-40B4-BE49-F238E27FC236}">
                <a16:creationId xmlns:a16="http://schemas.microsoft.com/office/drawing/2014/main" id="{7B8BF6E7-84AF-DE4E-9817-454F0E8CE80F}"/>
              </a:ext>
            </a:extLst>
          </p:cNvPr>
          <p:cNvSpPr/>
          <p:nvPr/>
        </p:nvSpPr>
        <p:spPr>
          <a:xfrm>
            <a:off x="859460" y="3616101"/>
            <a:ext cx="5805514" cy="2996546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rgbClr val="00206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Tooling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47041A4-100F-0D48-87F9-E63DDDFD96C6}"/>
              </a:ext>
            </a:extLst>
          </p:cNvPr>
          <p:cNvSpPr/>
          <p:nvPr/>
        </p:nvSpPr>
        <p:spPr>
          <a:xfrm>
            <a:off x="6777502" y="3616101"/>
            <a:ext cx="4611767" cy="30040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All Existing and Future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Organization Member Accounts</a:t>
            </a:r>
          </a:p>
        </p:txBody>
      </p:sp>
      <p:sp>
        <p:nvSpPr>
          <p:cNvPr id="140" name="TextBox 2">
            <a:extLst>
              <a:ext uri="{FF2B5EF4-FFF2-40B4-BE49-F238E27FC236}">
                <a16:creationId xmlns:a16="http://schemas.microsoft.com/office/drawing/2014/main" id="{B5F7962F-8AB1-7644-826B-EA87E913FED5}"/>
              </a:ext>
            </a:extLst>
          </p:cNvPr>
          <p:cNvSpPr txBox="1"/>
          <p:nvPr/>
        </p:nvSpPr>
        <p:spPr>
          <a:xfrm>
            <a:off x="2526262" y="1743533"/>
            <a:ext cx="1427732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AWS Lambda</a:t>
            </a:r>
          </a:p>
        </p:txBody>
      </p:sp>
      <p:pic>
        <p:nvPicPr>
          <p:cNvPr id="141" name="Graphic 1">
            <a:extLst>
              <a:ext uri="{FF2B5EF4-FFF2-40B4-BE49-F238E27FC236}">
                <a16:creationId xmlns:a16="http://schemas.microsoft.com/office/drawing/2014/main" id="{D5F02E8F-2628-DD4D-8A36-AFD09623F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85359" y="2419042"/>
            <a:ext cx="555156" cy="555156"/>
          </a:xfrm>
          <a:prstGeom prst="rect">
            <a:avLst/>
          </a:prstGeom>
        </p:spPr>
      </p:pic>
      <p:sp>
        <p:nvSpPr>
          <p:cNvPr id="142" name="TextBox 2">
            <a:extLst>
              <a:ext uri="{FF2B5EF4-FFF2-40B4-BE49-F238E27FC236}">
                <a16:creationId xmlns:a16="http://schemas.microsoft.com/office/drawing/2014/main" id="{D113A073-4FA6-4F4D-BFAE-1FDACEBA1D05}"/>
              </a:ext>
            </a:extLst>
          </p:cNvPr>
          <p:cNvSpPr txBox="1"/>
          <p:nvPr/>
        </p:nvSpPr>
        <p:spPr>
          <a:xfrm>
            <a:off x="2480936" y="2974198"/>
            <a:ext cx="1578705" cy="4616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200" dirty="0">
                <a:latin typeface="+mn-lt"/>
              </a:rPr>
              <a:t>Lambda CloudWatch Log Group</a:t>
            </a:r>
          </a:p>
        </p:txBody>
      </p:sp>
      <p:pic>
        <p:nvPicPr>
          <p:cNvPr id="143" name="Graphic 142">
            <a:extLst>
              <a:ext uri="{FF2B5EF4-FFF2-40B4-BE49-F238E27FC236}">
                <a16:creationId xmlns:a16="http://schemas.microsoft.com/office/drawing/2014/main" id="{6CED07F6-5569-A94B-AE05-B599813B32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2550" y="1149364"/>
            <a:ext cx="555156" cy="555156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11460688-CF57-0645-ADC6-FB4EF5AFD30A}"/>
              </a:ext>
            </a:extLst>
          </p:cNvPr>
          <p:cNvSpPr txBox="1"/>
          <p:nvPr/>
        </p:nvSpPr>
        <p:spPr>
          <a:xfrm>
            <a:off x="3924889" y="2075712"/>
            <a:ext cx="11030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Lambda Role</a:t>
            </a:r>
          </a:p>
        </p:txBody>
      </p:sp>
      <p:pic>
        <p:nvPicPr>
          <p:cNvPr id="145" name="Graphic 144">
            <a:extLst>
              <a:ext uri="{FF2B5EF4-FFF2-40B4-BE49-F238E27FC236}">
                <a16:creationId xmlns:a16="http://schemas.microsoft.com/office/drawing/2014/main" id="{C2D32431-760D-C84E-8B09-2C214FF2B2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99495" y="1674895"/>
            <a:ext cx="469900" cy="469900"/>
          </a:xfrm>
          <a:prstGeom prst="rect">
            <a:avLst/>
          </a:prstGeom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F49BA0C-6430-BE44-84A2-07F1A2B399AE}"/>
              </a:ext>
            </a:extLst>
          </p:cNvPr>
          <p:cNvCxnSpPr>
            <a:cxnSpLocks/>
          </p:cNvCxnSpPr>
          <p:nvPr/>
        </p:nvCxnSpPr>
        <p:spPr>
          <a:xfrm>
            <a:off x="3907800" y="1425060"/>
            <a:ext cx="110245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F0CE74A-09C5-4A4E-9C83-096CC31B5CE1}"/>
              </a:ext>
            </a:extLst>
          </p:cNvPr>
          <p:cNvCxnSpPr>
            <a:cxnSpLocks/>
          </p:cNvCxnSpPr>
          <p:nvPr/>
        </p:nvCxnSpPr>
        <p:spPr>
          <a:xfrm>
            <a:off x="3234432" y="1986045"/>
            <a:ext cx="0" cy="35600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8B67E83-7D09-C748-AEEF-49786315014A}"/>
              </a:ext>
            </a:extLst>
          </p:cNvPr>
          <p:cNvSpPr txBox="1"/>
          <p:nvPr/>
        </p:nvSpPr>
        <p:spPr>
          <a:xfrm>
            <a:off x="897890" y="2221396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399FFB55-9DC7-0642-93ED-5122528124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73932" y="1633002"/>
            <a:ext cx="555156" cy="555156"/>
          </a:xfrm>
          <a:prstGeom prst="rect">
            <a:avLst/>
          </a:prstGeom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CB91CC3D-9B41-4F4E-A36E-8EBAE5690590}"/>
              </a:ext>
            </a:extLst>
          </p:cNvPr>
          <p:cNvSpPr/>
          <p:nvPr/>
        </p:nvSpPr>
        <p:spPr>
          <a:xfrm>
            <a:off x="2541465" y="1061502"/>
            <a:ext cx="3949857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FBB0361-D6B4-2F47-A0BE-F9DF0B40739C}"/>
              </a:ext>
            </a:extLst>
          </p:cNvPr>
          <p:cNvCxnSpPr>
            <a:cxnSpLocks/>
          </p:cNvCxnSpPr>
          <p:nvPr/>
        </p:nvCxnSpPr>
        <p:spPr>
          <a:xfrm>
            <a:off x="1984669" y="1917849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AF4082C7-DBC3-0E4A-B095-B93028B36A86}"/>
              </a:ext>
            </a:extLst>
          </p:cNvPr>
          <p:cNvCxnSpPr>
            <a:cxnSpLocks/>
          </p:cNvCxnSpPr>
          <p:nvPr/>
        </p:nvCxnSpPr>
        <p:spPr>
          <a:xfrm>
            <a:off x="3653490" y="5730140"/>
            <a:ext cx="1356762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04BAA3FC-2945-F644-9D2A-644DBD513EB6}"/>
              </a:ext>
            </a:extLst>
          </p:cNvPr>
          <p:cNvSpPr txBox="1"/>
          <p:nvPr/>
        </p:nvSpPr>
        <p:spPr>
          <a:xfrm>
            <a:off x="910371" y="5336973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194" name="Graphic 193">
            <a:extLst>
              <a:ext uri="{FF2B5EF4-FFF2-40B4-BE49-F238E27FC236}">
                <a16:creationId xmlns:a16="http://schemas.microsoft.com/office/drawing/2014/main" id="{5B61BE09-FD56-4142-8617-BBF4ACBE2C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6413" y="4748579"/>
            <a:ext cx="555156" cy="5551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F0CA800E-A50B-114F-87E0-3783ED123AB8}"/>
              </a:ext>
            </a:extLst>
          </p:cNvPr>
          <p:cNvSpPr/>
          <p:nvPr/>
        </p:nvSpPr>
        <p:spPr>
          <a:xfrm>
            <a:off x="2541465" y="4177079"/>
            <a:ext cx="3928710" cy="237215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rgbClr val="5A6B86"/>
              </a:solidFill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08E574B-049F-DD43-AF4F-C396CC8C7873}"/>
              </a:ext>
            </a:extLst>
          </p:cNvPr>
          <p:cNvCxnSpPr>
            <a:cxnSpLocks/>
          </p:cNvCxnSpPr>
          <p:nvPr/>
        </p:nvCxnSpPr>
        <p:spPr>
          <a:xfrm>
            <a:off x="1997150" y="5033426"/>
            <a:ext cx="486285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6761242-ECE5-1642-8F32-8372B25D2776}"/>
              </a:ext>
            </a:extLst>
          </p:cNvPr>
          <p:cNvSpPr/>
          <p:nvPr/>
        </p:nvSpPr>
        <p:spPr>
          <a:xfrm>
            <a:off x="4573439" y="4488385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B50B9B08-BBED-7E45-8B7F-DD8CE43DA833}"/>
              </a:ext>
            </a:extLst>
          </p:cNvPr>
          <p:cNvSpPr txBox="1"/>
          <p:nvPr/>
        </p:nvSpPr>
        <p:spPr>
          <a:xfrm>
            <a:off x="4855817" y="5931850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F2669857-055F-9249-BD81-EA41A2C36BC1}"/>
              </a:ext>
            </a:extLst>
          </p:cNvPr>
          <p:cNvSpPr/>
          <p:nvPr/>
        </p:nvSpPr>
        <p:spPr>
          <a:xfrm>
            <a:off x="4725839" y="4794054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F6BC02D-93DE-2346-BBA6-FF8509345613}"/>
              </a:ext>
            </a:extLst>
          </p:cNvPr>
          <p:cNvSpPr/>
          <p:nvPr/>
        </p:nvSpPr>
        <p:spPr>
          <a:xfrm>
            <a:off x="4862109" y="5108103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B075B0CF-8F6A-3947-BD02-50EB6DA85CEE}"/>
              </a:ext>
            </a:extLst>
          </p:cNvPr>
          <p:cNvSpPr/>
          <p:nvPr/>
        </p:nvSpPr>
        <p:spPr>
          <a:xfrm>
            <a:off x="868681" y="54663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1.0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F0D1735B-0005-B145-8C48-3E3934A1D64E}"/>
              </a:ext>
            </a:extLst>
          </p:cNvPr>
          <p:cNvSpPr/>
          <p:nvPr/>
        </p:nvSpPr>
        <p:spPr>
          <a:xfrm>
            <a:off x="1274588" y="16397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1.1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825B996-8DA9-604E-ADB8-7AADC93D3485}"/>
              </a:ext>
            </a:extLst>
          </p:cNvPr>
          <p:cNvSpPr/>
          <p:nvPr/>
        </p:nvSpPr>
        <p:spPr>
          <a:xfrm>
            <a:off x="2962550" y="114943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1.2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859652C7-00A9-F34A-9655-67677985A48F}"/>
              </a:ext>
            </a:extLst>
          </p:cNvPr>
          <p:cNvSpPr/>
          <p:nvPr/>
        </p:nvSpPr>
        <p:spPr>
          <a:xfrm>
            <a:off x="4324862" y="152464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1.3</a:t>
            </a: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8B92BA9-A7C6-BB4E-B68F-9B0ADFBA3120}"/>
              </a:ext>
            </a:extLst>
          </p:cNvPr>
          <p:cNvSpPr/>
          <p:nvPr/>
        </p:nvSpPr>
        <p:spPr>
          <a:xfrm>
            <a:off x="3000666" y="242501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1.5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9BABBBA8-4173-384F-B7CD-669D9E9EFCCE}"/>
              </a:ext>
            </a:extLst>
          </p:cNvPr>
          <p:cNvSpPr/>
          <p:nvPr/>
        </p:nvSpPr>
        <p:spPr>
          <a:xfrm>
            <a:off x="877427" y="362525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3.0</a:t>
            </a: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E5E3A8F-6978-7E4A-B538-0774C0EF83DA}"/>
              </a:ext>
            </a:extLst>
          </p:cNvPr>
          <p:cNvSpPr/>
          <p:nvPr/>
        </p:nvSpPr>
        <p:spPr>
          <a:xfrm>
            <a:off x="6797926" y="363308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4.0</a:t>
            </a: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6BA035C0-F86D-6346-86AE-2BA9D3B2E833}"/>
              </a:ext>
            </a:extLst>
          </p:cNvPr>
          <p:cNvSpPr/>
          <p:nvPr/>
        </p:nvSpPr>
        <p:spPr>
          <a:xfrm>
            <a:off x="1301639" y="474735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5A5B4C-8864-0D4C-B02D-2934ADE31255}"/>
              </a:ext>
            </a:extLst>
          </p:cNvPr>
          <p:cNvSpPr/>
          <p:nvPr/>
        </p:nvSpPr>
        <p:spPr>
          <a:xfrm>
            <a:off x="6787416" y="536297"/>
            <a:ext cx="4601854" cy="3004005"/>
          </a:xfrm>
          <a:prstGeom prst="rect">
            <a:avLst/>
          </a:prstGeom>
          <a:solidFill>
            <a:srgbClr val="5A6B86">
              <a:alpha val="9804"/>
            </a:srgb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Security Log Archive Account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OU: security-prod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EDDF4D-4B3B-C645-A8E4-0B08248B0757}"/>
              </a:ext>
            </a:extLst>
          </p:cNvPr>
          <p:cNvSpPr/>
          <p:nvPr/>
        </p:nvSpPr>
        <p:spPr>
          <a:xfrm>
            <a:off x="8231031" y="1061503"/>
            <a:ext cx="3108791" cy="2374360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65CBCF9-9E40-8B4C-AC64-59AAF7B66390}"/>
              </a:ext>
            </a:extLst>
          </p:cNvPr>
          <p:cNvSpPr txBox="1"/>
          <p:nvPr/>
        </p:nvSpPr>
        <p:spPr>
          <a:xfrm>
            <a:off x="8202107" y="2853074"/>
            <a:ext cx="1383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Conformance Pack Delivery Bucket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4996B0-3392-5145-A093-FF669FBBDB99}"/>
              </a:ext>
            </a:extLst>
          </p:cNvPr>
          <p:cNvSpPr/>
          <p:nvPr/>
        </p:nvSpPr>
        <p:spPr>
          <a:xfrm>
            <a:off x="6806766" y="5535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pic>
        <p:nvPicPr>
          <p:cNvPr id="66" name="Graphic 1">
            <a:extLst>
              <a:ext uri="{FF2B5EF4-FFF2-40B4-BE49-F238E27FC236}">
                <a16:creationId xmlns:a16="http://schemas.microsoft.com/office/drawing/2014/main" id="{34687A93-38E6-A04A-B579-49FA4B0B9F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592221" y="2328907"/>
            <a:ext cx="555156" cy="555156"/>
          </a:xfrm>
          <a:prstGeom prst="rect">
            <a:avLst/>
          </a:prstGeom>
        </p:spPr>
      </p:pic>
      <p:sp>
        <p:nvSpPr>
          <p:cNvPr id="65" name="Oval 64">
            <a:extLst>
              <a:ext uri="{FF2B5EF4-FFF2-40B4-BE49-F238E27FC236}">
                <a16:creationId xmlns:a16="http://schemas.microsoft.com/office/drawing/2014/main" id="{ACEBD54F-E18F-2E40-BED4-7030ACC7F2B3}"/>
              </a:ext>
            </a:extLst>
          </p:cNvPr>
          <p:cNvSpPr/>
          <p:nvPr/>
        </p:nvSpPr>
        <p:spPr>
          <a:xfrm>
            <a:off x="8601090" y="2336162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310F5A-96C5-5445-A60A-2ACF3FA7C39D}"/>
              </a:ext>
            </a:extLst>
          </p:cNvPr>
          <p:cNvSpPr txBox="1"/>
          <p:nvPr/>
        </p:nvSpPr>
        <p:spPr>
          <a:xfrm>
            <a:off x="6821911" y="2221078"/>
            <a:ext cx="1307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CloudFormation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BAB1BC67-40D5-E047-AA47-37D6CE2D46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97953" y="1632684"/>
            <a:ext cx="555156" cy="555156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515EEE7-0D83-9240-9A27-A96C980B0265}"/>
              </a:ext>
            </a:extLst>
          </p:cNvPr>
          <p:cNvCxnSpPr>
            <a:cxnSpLocks/>
          </p:cNvCxnSpPr>
          <p:nvPr/>
        </p:nvCxnSpPr>
        <p:spPr>
          <a:xfrm>
            <a:off x="7908690" y="1917531"/>
            <a:ext cx="270203" cy="318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4C3CACE-8182-0048-84AF-D202A097E763}"/>
              </a:ext>
            </a:extLst>
          </p:cNvPr>
          <p:cNvSpPr txBox="1"/>
          <p:nvPr/>
        </p:nvSpPr>
        <p:spPr>
          <a:xfrm>
            <a:off x="4967566" y="1680391"/>
            <a:ext cx="1321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Organizations Delegated Admin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E282941D-9C84-474C-BC1A-12EEB537A8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60148" y="5434792"/>
            <a:ext cx="564304" cy="564304"/>
          </a:xfrm>
          <a:prstGeom prst="rect">
            <a:avLst/>
          </a:prstGeom>
        </p:spPr>
      </p:pic>
      <p:sp>
        <p:nvSpPr>
          <p:cNvPr id="241" name="Oval 240">
            <a:extLst>
              <a:ext uri="{FF2B5EF4-FFF2-40B4-BE49-F238E27FC236}">
                <a16:creationId xmlns:a16="http://schemas.microsoft.com/office/drawing/2014/main" id="{0AB58273-2C96-D048-8FE3-6652D9012A87}"/>
              </a:ext>
            </a:extLst>
          </p:cNvPr>
          <p:cNvSpPr/>
          <p:nvPr/>
        </p:nvSpPr>
        <p:spPr>
          <a:xfrm>
            <a:off x="5273609" y="544366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341FA73-87BC-A64E-9986-C6A3B2E1738D}"/>
              </a:ext>
            </a:extLst>
          </p:cNvPr>
          <p:cNvSpPr/>
          <p:nvPr/>
        </p:nvSpPr>
        <p:spPr>
          <a:xfrm>
            <a:off x="8572115" y="4488385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BEB84BD-0465-DD40-B35A-CE3586CF57BD}"/>
              </a:ext>
            </a:extLst>
          </p:cNvPr>
          <p:cNvSpPr txBox="1"/>
          <p:nvPr/>
        </p:nvSpPr>
        <p:spPr>
          <a:xfrm>
            <a:off x="8854493" y="5931850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DE7897-D1ED-FB47-926B-6CD5E355CB15}"/>
              </a:ext>
            </a:extLst>
          </p:cNvPr>
          <p:cNvSpPr/>
          <p:nvPr/>
        </p:nvSpPr>
        <p:spPr>
          <a:xfrm>
            <a:off x="8724515" y="4794054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BA801BF-0E6F-0A4F-B304-F0BB23AB4ED0}"/>
              </a:ext>
            </a:extLst>
          </p:cNvPr>
          <p:cNvSpPr/>
          <p:nvPr/>
        </p:nvSpPr>
        <p:spPr>
          <a:xfrm>
            <a:off x="8860785" y="5108103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97B1A428-5268-8C4B-8E38-E8BAC8181D1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258824" y="5434792"/>
            <a:ext cx="564304" cy="564304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1D6FDB20-DFA5-AD43-AD66-7C2B8E8C0AC0}"/>
              </a:ext>
            </a:extLst>
          </p:cNvPr>
          <p:cNvSpPr/>
          <p:nvPr/>
        </p:nvSpPr>
        <p:spPr>
          <a:xfrm>
            <a:off x="9272285" y="5454178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00F54D3-71CD-D848-9517-D3C8841E1523}"/>
              </a:ext>
            </a:extLst>
          </p:cNvPr>
          <p:cNvSpPr txBox="1"/>
          <p:nvPr/>
        </p:nvSpPr>
        <p:spPr>
          <a:xfrm>
            <a:off x="2597349" y="5975893"/>
            <a:ext cx="1407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Conformance Pack Templates Bucket</a:t>
            </a:r>
          </a:p>
        </p:txBody>
      </p:sp>
      <p:pic>
        <p:nvPicPr>
          <p:cNvPr id="82" name="Graphic 1">
            <a:extLst>
              <a:ext uri="{FF2B5EF4-FFF2-40B4-BE49-F238E27FC236}">
                <a16:creationId xmlns:a16="http://schemas.microsoft.com/office/drawing/2014/main" id="{287527FC-728F-964F-AF81-0FE5CC1852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30532" y="5428188"/>
            <a:ext cx="555156" cy="555156"/>
          </a:xfrm>
          <a:prstGeom prst="rect">
            <a:avLst/>
          </a:prstGeom>
        </p:spPr>
      </p:pic>
      <p:sp>
        <p:nvSpPr>
          <p:cNvPr id="238" name="Oval 237">
            <a:extLst>
              <a:ext uri="{FF2B5EF4-FFF2-40B4-BE49-F238E27FC236}">
                <a16:creationId xmlns:a16="http://schemas.microsoft.com/office/drawing/2014/main" id="{7C47AE0D-855A-E344-B08E-CBC2DBF46AA7}"/>
              </a:ext>
            </a:extLst>
          </p:cNvPr>
          <p:cNvSpPr/>
          <p:nvPr/>
        </p:nvSpPr>
        <p:spPr>
          <a:xfrm>
            <a:off x="3033655" y="542630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3.2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1AFB9D-6B2C-1948-ABAD-C7917AE67825}"/>
              </a:ext>
            </a:extLst>
          </p:cNvPr>
          <p:cNvSpPr/>
          <p:nvPr/>
        </p:nvSpPr>
        <p:spPr>
          <a:xfrm>
            <a:off x="7341773" y="4332170"/>
            <a:ext cx="3548588" cy="2205243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400" dirty="0">
              <a:solidFill>
                <a:srgbClr val="5A6B86"/>
              </a:solidFill>
            </a:endParaRPr>
          </a:p>
        </p:txBody>
      </p:sp>
      <p:pic>
        <p:nvPicPr>
          <p:cNvPr id="87" name="Graphic 86">
            <a:extLst>
              <a:ext uri="{FF2B5EF4-FFF2-40B4-BE49-F238E27FC236}">
                <a16:creationId xmlns:a16="http://schemas.microsoft.com/office/drawing/2014/main" id="{6E29F94C-C778-BD43-86EF-07E2133769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4888" y="4556070"/>
            <a:ext cx="469900" cy="469900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FE17A11-C202-8742-BD13-FB3BFD50B121}"/>
              </a:ext>
            </a:extLst>
          </p:cNvPr>
          <p:cNvSpPr txBox="1"/>
          <p:nvPr/>
        </p:nvSpPr>
        <p:spPr>
          <a:xfrm>
            <a:off x="7492764" y="4928817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Service-Linked Role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B89E8C2-CCD3-6A4B-BAFC-951E4EDBF2B3}"/>
              </a:ext>
            </a:extLst>
          </p:cNvPr>
          <p:cNvSpPr/>
          <p:nvPr/>
        </p:nvSpPr>
        <p:spPr>
          <a:xfrm>
            <a:off x="7925458" y="4398090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4.1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A16EAD63-FDB6-7E41-AD57-6B778FA56DF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52155" y="1147482"/>
            <a:ext cx="555156" cy="555156"/>
          </a:xfrm>
          <a:prstGeom prst="rect">
            <a:avLst/>
          </a:prstGeom>
        </p:spPr>
      </p:pic>
      <p:sp>
        <p:nvSpPr>
          <p:cNvPr id="231" name="Oval 230">
            <a:extLst>
              <a:ext uri="{FF2B5EF4-FFF2-40B4-BE49-F238E27FC236}">
                <a16:creationId xmlns:a16="http://schemas.microsoft.com/office/drawing/2014/main" id="{2D0C8646-87C5-B84D-B95C-97D1313A20DB}"/>
              </a:ext>
            </a:extLst>
          </p:cNvPr>
          <p:cNvSpPr/>
          <p:nvPr/>
        </p:nvSpPr>
        <p:spPr>
          <a:xfrm>
            <a:off x="5352155" y="1165059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1.4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D9D0446-FB46-694D-974D-A264ED50F67D}"/>
              </a:ext>
            </a:extLst>
          </p:cNvPr>
          <p:cNvSpPr/>
          <p:nvPr/>
        </p:nvSpPr>
        <p:spPr>
          <a:xfrm>
            <a:off x="7203581" y="1639707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2.1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CD0D8A7B-E38F-1443-B195-D09825299B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06774" y="2605803"/>
            <a:ext cx="469900" cy="4699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E7B68C47-5140-BB4A-A833-8CC72C1253F3}"/>
              </a:ext>
            </a:extLst>
          </p:cNvPr>
          <p:cNvSpPr txBox="1"/>
          <p:nvPr/>
        </p:nvSpPr>
        <p:spPr>
          <a:xfrm>
            <a:off x="3904650" y="2978550"/>
            <a:ext cx="110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Service-Linked Role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5E5D743-537E-2F4A-9EFF-69A73297FC25}"/>
              </a:ext>
            </a:extLst>
          </p:cNvPr>
          <p:cNvSpPr/>
          <p:nvPr/>
        </p:nvSpPr>
        <p:spPr>
          <a:xfrm>
            <a:off x="4337344" y="2447823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1.6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D4FBBB0-60BF-4F46-B4B5-29594C608810}"/>
              </a:ext>
            </a:extLst>
          </p:cNvPr>
          <p:cNvSpPr/>
          <p:nvPr/>
        </p:nvSpPr>
        <p:spPr>
          <a:xfrm>
            <a:off x="9525720" y="1351158"/>
            <a:ext cx="1667406" cy="19502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DB79633-6068-F24E-9ABF-3549869255B1}"/>
              </a:ext>
            </a:extLst>
          </p:cNvPr>
          <p:cNvSpPr txBox="1"/>
          <p:nvPr/>
        </p:nvSpPr>
        <p:spPr>
          <a:xfrm>
            <a:off x="9808098" y="2794623"/>
            <a:ext cx="1378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Organization Conformance Pack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CE02832-5367-2C4A-9E8A-43F51303B70D}"/>
              </a:ext>
            </a:extLst>
          </p:cNvPr>
          <p:cNvSpPr/>
          <p:nvPr/>
        </p:nvSpPr>
        <p:spPr>
          <a:xfrm>
            <a:off x="9678120" y="1656827"/>
            <a:ext cx="1515006" cy="1629597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E79AC1-B9FA-3B4B-9AA0-AAA8A7100F73}"/>
              </a:ext>
            </a:extLst>
          </p:cNvPr>
          <p:cNvSpPr/>
          <p:nvPr/>
        </p:nvSpPr>
        <p:spPr>
          <a:xfrm>
            <a:off x="9814390" y="1970876"/>
            <a:ext cx="1378736" cy="1315549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solidFill>
                  <a:srgbClr val="5A6B86"/>
                </a:solidFill>
              </a:rPr>
              <a:t>region-n</a:t>
            </a:r>
          </a:p>
        </p:txBody>
      </p:sp>
      <p:pic>
        <p:nvPicPr>
          <p:cNvPr id="113" name="Graphic 112">
            <a:extLst>
              <a:ext uri="{FF2B5EF4-FFF2-40B4-BE49-F238E27FC236}">
                <a16:creationId xmlns:a16="http://schemas.microsoft.com/office/drawing/2014/main" id="{EA7FAF72-E960-7142-B02D-CE8DA45416A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12429" y="2297565"/>
            <a:ext cx="564304" cy="564304"/>
          </a:xfrm>
          <a:prstGeom prst="rect">
            <a:avLst/>
          </a:prstGeom>
        </p:spPr>
      </p:pic>
      <p:sp>
        <p:nvSpPr>
          <p:cNvPr id="114" name="Oval 113">
            <a:extLst>
              <a:ext uri="{FF2B5EF4-FFF2-40B4-BE49-F238E27FC236}">
                <a16:creationId xmlns:a16="http://schemas.microsoft.com/office/drawing/2014/main" id="{E66213B0-7AF8-E546-8B36-4FF5F4D03EE6}"/>
              </a:ext>
            </a:extLst>
          </p:cNvPr>
          <p:cNvSpPr/>
          <p:nvPr/>
        </p:nvSpPr>
        <p:spPr>
          <a:xfrm>
            <a:off x="10225890" y="2306441"/>
            <a:ext cx="253435" cy="2129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2.3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C25442-0B72-2645-A2E8-5E0FA5D6DD5D}"/>
              </a:ext>
            </a:extLst>
          </p:cNvPr>
          <p:cNvCxnSpPr>
            <a:cxnSpLocks/>
          </p:cNvCxnSpPr>
          <p:nvPr/>
        </p:nvCxnSpPr>
        <p:spPr>
          <a:xfrm>
            <a:off x="9272285" y="2640621"/>
            <a:ext cx="765929" cy="0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99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91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22</cp:revision>
  <dcterms:created xsi:type="dcterms:W3CDTF">2020-06-10T20:47:35Z</dcterms:created>
  <dcterms:modified xsi:type="dcterms:W3CDTF">2020-09-10T13:10:33Z</dcterms:modified>
</cp:coreProperties>
</file>