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851281" y="561945"/>
            <a:ext cx="5805330" cy="2985951"/>
          </a:xfrm>
          <a:prstGeom prst="rect">
            <a:avLst/>
          </a:prstGeom>
          <a:noFill/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Organization Management Account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9FB3F18-5D37-9F42-BE21-657A66F925D2}"/>
              </a:ext>
            </a:extLst>
          </p:cNvPr>
          <p:cNvSpPr/>
          <p:nvPr/>
        </p:nvSpPr>
        <p:spPr>
          <a:xfrm>
            <a:off x="678234" y="245353"/>
            <a:ext cx="10885251" cy="65029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8895" y="43504"/>
            <a:ext cx="330200" cy="330200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7B8BF6E7-84AF-DE4E-9817-454F0E8CE80F}"/>
              </a:ext>
            </a:extLst>
          </p:cNvPr>
          <p:cNvSpPr/>
          <p:nvPr/>
        </p:nvSpPr>
        <p:spPr>
          <a:xfrm>
            <a:off x="838659" y="3616101"/>
            <a:ext cx="6680822" cy="2996546"/>
          </a:xfrm>
          <a:prstGeom prst="rect">
            <a:avLst/>
          </a:prstGeom>
          <a:noFill/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Security Tooling Account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OU: security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47041A4-100F-0D48-87F9-E63DDDFD96C6}"/>
              </a:ext>
            </a:extLst>
          </p:cNvPr>
          <p:cNvSpPr/>
          <p:nvPr/>
        </p:nvSpPr>
        <p:spPr>
          <a:xfrm>
            <a:off x="7601495" y="3616101"/>
            <a:ext cx="3751846" cy="3004005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All Existing and Future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Organization Member Accounts</a:t>
            </a:r>
          </a:p>
        </p:txBody>
      </p:sp>
      <p:sp>
        <p:nvSpPr>
          <p:cNvPr id="140" name="TextBox 2">
            <a:extLst>
              <a:ext uri="{FF2B5EF4-FFF2-40B4-BE49-F238E27FC236}">
                <a16:creationId xmlns:a16="http://schemas.microsoft.com/office/drawing/2014/main" id="{B5F7962F-8AB1-7644-826B-EA87E913FED5}"/>
              </a:ext>
            </a:extLst>
          </p:cNvPr>
          <p:cNvSpPr txBox="1"/>
          <p:nvPr/>
        </p:nvSpPr>
        <p:spPr>
          <a:xfrm>
            <a:off x="2646410" y="3077259"/>
            <a:ext cx="1132876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+mn-lt"/>
              </a:rPr>
              <a:t>Lambda</a:t>
            </a:r>
          </a:p>
        </p:txBody>
      </p:sp>
      <p:pic>
        <p:nvPicPr>
          <p:cNvPr id="141" name="Graphic 1">
            <a:extLst>
              <a:ext uri="{FF2B5EF4-FFF2-40B4-BE49-F238E27FC236}">
                <a16:creationId xmlns:a16="http://schemas.microsoft.com/office/drawing/2014/main" id="{D5F02E8F-2628-DD4D-8A36-AFD09623FB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74148" y="1154957"/>
            <a:ext cx="555156" cy="555156"/>
          </a:xfrm>
          <a:prstGeom prst="rect">
            <a:avLst/>
          </a:prstGeom>
        </p:spPr>
      </p:pic>
      <p:sp>
        <p:nvSpPr>
          <p:cNvPr id="142" name="TextBox 2">
            <a:extLst>
              <a:ext uri="{FF2B5EF4-FFF2-40B4-BE49-F238E27FC236}">
                <a16:creationId xmlns:a16="http://schemas.microsoft.com/office/drawing/2014/main" id="{D113A073-4FA6-4F4D-BFAE-1FDACEBA1D05}"/>
              </a:ext>
            </a:extLst>
          </p:cNvPr>
          <p:cNvSpPr txBox="1"/>
          <p:nvPr/>
        </p:nvSpPr>
        <p:spPr>
          <a:xfrm>
            <a:off x="2369725" y="1710113"/>
            <a:ext cx="1578705" cy="4616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+mn-lt"/>
              </a:rPr>
              <a:t>Lambda CloudWatch Log Group</a:t>
            </a:r>
          </a:p>
        </p:txBody>
      </p:sp>
      <p:pic>
        <p:nvPicPr>
          <p:cNvPr id="143" name="Graphic 142">
            <a:extLst>
              <a:ext uri="{FF2B5EF4-FFF2-40B4-BE49-F238E27FC236}">
                <a16:creationId xmlns:a16="http://schemas.microsoft.com/office/drawing/2014/main" id="{6CED07F6-5569-A94B-AE05-B599813B32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17327" y="2522002"/>
            <a:ext cx="555156" cy="555156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11460688-CF57-0645-ADC6-FB4EF5AFD30A}"/>
              </a:ext>
            </a:extLst>
          </p:cNvPr>
          <p:cNvSpPr txBox="1"/>
          <p:nvPr/>
        </p:nvSpPr>
        <p:spPr>
          <a:xfrm>
            <a:off x="3613915" y="2213042"/>
            <a:ext cx="110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Lambda Role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C2D32431-760D-C84E-8B09-2C214FF2B2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88521" y="1812225"/>
            <a:ext cx="469900" cy="469900"/>
          </a:xfrm>
          <a:prstGeom prst="rect">
            <a:avLst/>
          </a:prstGeom>
        </p:spPr>
      </p:pic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F49BA0C-6430-BE44-84A2-07F1A2B399AE}"/>
              </a:ext>
            </a:extLst>
          </p:cNvPr>
          <p:cNvCxnSpPr>
            <a:cxnSpLocks/>
          </p:cNvCxnSpPr>
          <p:nvPr/>
        </p:nvCxnSpPr>
        <p:spPr>
          <a:xfrm>
            <a:off x="3712719" y="2771439"/>
            <a:ext cx="83516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F0CE74A-09C5-4A4E-9C83-096CC31B5CE1}"/>
              </a:ext>
            </a:extLst>
          </p:cNvPr>
          <p:cNvCxnSpPr>
            <a:cxnSpLocks/>
          </p:cNvCxnSpPr>
          <p:nvPr/>
        </p:nvCxnSpPr>
        <p:spPr>
          <a:xfrm flipV="1">
            <a:off x="3171456" y="2156485"/>
            <a:ext cx="0" cy="28746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804630" y="2416650"/>
            <a:ext cx="1307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80672" y="1828256"/>
            <a:ext cx="555156" cy="555156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2412020" y="1062201"/>
            <a:ext cx="4104636" cy="2372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FBB0361-D6B4-2F47-A0BE-F9DF0B40739C}"/>
              </a:ext>
            </a:extLst>
          </p:cNvPr>
          <p:cNvCxnSpPr>
            <a:cxnSpLocks/>
          </p:cNvCxnSpPr>
          <p:nvPr/>
        </p:nvCxnSpPr>
        <p:spPr>
          <a:xfrm>
            <a:off x="1823230" y="2107842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DF520C0-1ED7-D14B-B849-8D3D81D0B87A}"/>
              </a:ext>
            </a:extLst>
          </p:cNvPr>
          <p:cNvSpPr/>
          <p:nvPr/>
        </p:nvSpPr>
        <p:spPr>
          <a:xfrm>
            <a:off x="8222669" y="4586356"/>
            <a:ext cx="1667406" cy="185227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6691F4B-2BE3-8C41-A43B-9874A3E0663D}"/>
              </a:ext>
            </a:extLst>
          </p:cNvPr>
          <p:cNvSpPr txBox="1"/>
          <p:nvPr/>
        </p:nvSpPr>
        <p:spPr>
          <a:xfrm>
            <a:off x="4053075" y="5559962"/>
            <a:ext cx="110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Configuration Role</a:t>
            </a:r>
          </a:p>
        </p:txBody>
      </p:sp>
      <p:pic>
        <p:nvPicPr>
          <p:cNvPr id="190" name="Graphic 189">
            <a:extLst>
              <a:ext uri="{FF2B5EF4-FFF2-40B4-BE49-F238E27FC236}">
                <a16:creationId xmlns:a16="http://schemas.microsoft.com/office/drawing/2014/main" id="{AA0778F0-4FFC-F040-A4B7-4BD9E4A9C5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27681" y="5159145"/>
            <a:ext cx="469900" cy="469900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04BAA3FC-2945-F644-9D2A-644DBD513EB6}"/>
              </a:ext>
            </a:extLst>
          </p:cNvPr>
          <p:cNvSpPr txBox="1"/>
          <p:nvPr/>
        </p:nvSpPr>
        <p:spPr>
          <a:xfrm>
            <a:off x="894006" y="5503149"/>
            <a:ext cx="118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CloudFormation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5B61BE09-FD56-4142-8617-BBF4ACBE2C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26355" y="4923678"/>
            <a:ext cx="555156" cy="555156"/>
          </a:xfrm>
          <a:prstGeom prst="rect">
            <a:avLst/>
          </a:prstGeom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F0CA800E-A50B-114F-87E0-3783ED123AB8}"/>
              </a:ext>
            </a:extLst>
          </p:cNvPr>
          <p:cNvSpPr/>
          <p:nvPr/>
        </p:nvSpPr>
        <p:spPr>
          <a:xfrm>
            <a:off x="2459940" y="4177079"/>
            <a:ext cx="4894178" cy="2372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08E574B-049F-DD43-AF4F-C396CC8C7873}"/>
              </a:ext>
            </a:extLst>
          </p:cNvPr>
          <p:cNvCxnSpPr>
            <a:cxnSpLocks/>
          </p:cNvCxnSpPr>
          <p:nvPr/>
        </p:nvCxnSpPr>
        <p:spPr>
          <a:xfrm>
            <a:off x="1837384" y="5201256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BA5653F7-53B6-E948-8175-933F5728786C}"/>
              </a:ext>
            </a:extLst>
          </p:cNvPr>
          <p:cNvSpPr txBox="1"/>
          <p:nvPr/>
        </p:nvSpPr>
        <p:spPr>
          <a:xfrm>
            <a:off x="8676863" y="6124099"/>
            <a:ext cx="1047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Macie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AD1587EE-9009-444D-B7A4-F476E2BA0C52}"/>
              </a:ext>
            </a:extLst>
          </p:cNvPr>
          <p:cNvSpPr/>
          <p:nvPr/>
        </p:nvSpPr>
        <p:spPr>
          <a:xfrm>
            <a:off x="8375069" y="4903346"/>
            <a:ext cx="1515006" cy="152030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region-2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32FA3F5-6057-C544-B5DE-2CE9A37FDE3B}"/>
              </a:ext>
            </a:extLst>
          </p:cNvPr>
          <p:cNvSpPr/>
          <p:nvPr/>
        </p:nvSpPr>
        <p:spPr>
          <a:xfrm>
            <a:off x="8511339" y="5228342"/>
            <a:ext cx="1378736" cy="119531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region-n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06761242-ECE5-1642-8F32-8372B25D2776}"/>
              </a:ext>
            </a:extLst>
          </p:cNvPr>
          <p:cNvSpPr/>
          <p:nvPr/>
        </p:nvSpPr>
        <p:spPr>
          <a:xfrm>
            <a:off x="5567898" y="4586356"/>
            <a:ext cx="1667406" cy="185227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50B9B08-BBED-7E45-8B7F-DD8CE43DA833}"/>
              </a:ext>
            </a:extLst>
          </p:cNvPr>
          <p:cNvSpPr txBox="1"/>
          <p:nvPr/>
        </p:nvSpPr>
        <p:spPr>
          <a:xfrm>
            <a:off x="6020494" y="6120985"/>
            <a:ext cx="1047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Macie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669857-055F-9249-BD81-EA41A2C36BC1}"/>
              </a:ext>
            </a:extLst>
          </p:cNvPr>
          <p:cNvSpPr/>
          <p:nvPr/>
        </p:nvSpPr>
        <p:spPr>
          <a:xfrm>
            <a:off x="5720298" y="4903346"/>
            <a:ext cx="1515006" cy="152030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region-2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AF6BC02D-93DE-2346-BBA6-FF8509345613}"/>
              </a:ext>
            </a:extLst>
          </p:cNvPr>
          <p:cNvSpPr/>
          <p:nvPr/>
        </p:nvSpPr>
        <p:spPr>
          <a:xfrm>
            <a:off x="5856568" y="5228342"/>
            <a:ext cx="1378736" cy="119531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region-n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77A80DFC-1DB5-4141-A91F-A73FF3B863A4}"/>
              </a:ext>
            </a:extLst>
          </p:cNvPr>
          <p:cNvCxnSpPr>
            <a:cxnSpLocks/>
          </p:cNvCxnSpPr>
          <p:nvPr/>
        </p:nvCxnSpPr>
        <p:spPr>
          <a:xfrm flipH="1">
            <a:off x="6926095" y="5863895"/>
            <a:ext cx="184825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882972" y="589377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1181328" y="1834961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1.1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825B996-8DA9-604E-ADB8-7AADC93D3485}"/>
              </a:ext>
            </a:extLst>
          </p:cNvPr>
          <p:cNvSpPr/>
          <p:nvPr/>
        </p:nvSpPr>
        <p:spPr>
          <a:xfrm>
            <a:off x="2917327" y="2522075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1.2</a:t>
            </a: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859652C7-00A9-F34A-9655-67677985A48F}"/>
              </a:ext>
            </a:extLst>
          </p:cNvPr>
          <p:cNvSpPr/>
          <p:nvPr/>
        </p:nvSpPr>
        <p:spPr>
          <a:xfrm>
            <a:off x="4013888" y="1661970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1.4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A8B92BA9-A7C6-BB4E-B68F-9B0ADFBA3120}"/>
              </a:ext>
            </a:extLst>
          </p:cNvPr>
          <p:cNvSpPr/>
          <p:nvPr/>
        </p:nvSpPr>
        <p:spPr>
          <a:xfrm>
            <a:off x="2889455" y="1160932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1.3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9BABBBA8-4173-384F-B7CD-669D9E9EFCCE}"/>
              </a:ext>
            </a:extLst>
          </p:cNvPr>
          <p:cNvSpPr/>
          <p:nvPr/>
        </p:nvSpPr>
        <p:spPr>
          <a:xfrm>
            <a:off x="857814" y="3637280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3.0</a:t>
            </a:r>
          </a:p>
        </p:txBody>
      </p:sp>
      <p:pic>
        <p:nvPicPr>
          <p:cNvPr id="96" name="Graphic 6">
            <a:extLst>
              <a:ext uri="{FF2B5EF4-FFF2-40B4-BE49-F238E27FC236}">
                <a16:creationId xmlns:a16="http://schemas.microsoft.com/office/drawing/2014/main" id="{A4DE3B50-F701-964F-B14B-FF84FA5F2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144" y="5585910"/>
            <a:ext cx="553929" cy="553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3" name="Oval 232">
            <a:extLst>
              <a:ext uri="{FF2B5EF4-FFF2-40B4-BE49-F238E27FC236}">
                <a16:creationId xmlns:a16="http://schemas.microsoft.com/office/drawing/2014/main" id="{4E5E3A8F-6978-7E4A-B538-0774C0EF83DA}"/>
              </a:ext>
            </a:extLst>
          </p:cNvPr>
          <p:cNvSpPr/>
          <p:nvPr/>
        </p:nvSpPr>
        <p:spPr>
          <a:xfrm>
            <a:off x="7620951" y="3638540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4.0</a:t>
            </a:r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EE906B53-BFD9-4940-8CF0-14D1223CDDBC}"/>
              </a:ext>
            </a:extLst>
          </p:cNvPr>
          <p:cNvSpPr/>
          <p:nvPr/>
        </p:nvSpPr>
        <p:spPr>
          <a:xfrm>
            <a:off x="8916197" y="5590545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4.1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6BA035C0-F86D-6346-86AE-2BA9D3B2E833}"/>
              </a:ext>
            </a:extLst>
          </p:cNvPr>
          <p:cNvSpPr/>
          <p:nvPr/>
        </p:nvSpPr>
        <p:spPr>
          <a:xfrm>
            <a:off x="1241581" y="4932185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3.1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41536248-F316-A743-87DD-EBD98D9E1FA9}"/>
              </a:ext>
            </a:extLst>
          </p:cNvPr>
          <p:cNvSpPr/>
          <p:nvPr/>
        </p:nvSpPr>
        <p:spPr>
          <a:xfrm>
            <a:off x="4460992" y="5007808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3.3</a:t>
            </a:r>
          </a:p>
        </p:txBody>
      </p:sp>
      <p:pic>
        <p:nvPicPr>
          <p:cNvPr id="95" name="Graphic 6">
            <a:extLst>
              <a:ext uri="{FF2B5EF4-FFF2-40B4-BE49-F238E27FC236}">
                <a16:creationId xmlns:a16="http://schemas.microsoft.com/office/drawing/2014/main" id="{4CC7B708-C2FB-FD42-AE44-3A063FEB5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136" y="5583074"/>
            <a:ext cx="553929" cy="553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1" name="Oval 240">
            <a:extLst>
              <a:ext uri="{FF2B5EF4-FFF2-40B4-BE49-F238E27FC236}">
                <a16:creationId xmlns:a16="http://schemas.microsoft.com/office/drawing/2014/main" id="{0AB58273-2C96-D048-8FE3-6652D9012A87}"/>
              </a:ext>
            </a:extLst>
          </p:cNvPr>
          <p:cNvSpPr/>
          <p:nvPr/>
        </p:nvSpPr>
        <p:spPr>
          <a:xfrm>
            <a:off x="6276535" y="5598112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2A080D2-2DB2-A44B-A3CD-E6CC160F6988}"/>
              </a:ext>
            </a:extLst>
          </p:cNvPr>
          <p:cNvSpPr/>
          <p:nvPr/>
        </p:nvSpPr>
        <p:spPr>
          <a:xfrm>
            <a:off x="6759103" y="578856"/>
            <a:ext cx="4599021" cy="2969040"/>
          </a:xfrm>
          <a:prstGeom prst="rect">
            <a:avLst/>
          </a:prstGeom>
          <a:noFill/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Security Log Archive Account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OU: security</a:t>
            </a:r>
          </a:p>
        </p:txBody>
      </p:sp>
      <p:sp>
        <p:nvSpPr>
          <p:cNvPr id="59" name="TextBox 2">
            <a:extLst>
              <a:ext uri="{FF2B5EF4-FFF2-40B4-BE49-F238E27FC236}">
                <a16:creationId xmlns:a16="http://schemas.microsoft.com/office/drawing/2014/main" id="{59F7A831-865C-5E41-ACA4-C2D312CBA32E}"/>
              </a:ext>
            </a:extLst>
          </p:cNvPr>
          <p:cNvSpPr txBox="1"/>
          <p:nvPr/>
        </p:nvSpPr>
        <p:spPr>
          <a:xfrm>
            <a:off x="8375069" y="2266490"/>
            <a:ext cx="1049878" cy="4616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+mn-lt"/>
              </a:rPr>
              <a:t>Macie </a:t>
            </a:r>
          </a:p>
          <a:p>
            <a:pPr algn="ctr"/>
            <a:r>
              <a:rPr lang="en-US" sz="1200" dirty="0">
                <a:latin typeface="+mn-lt"/>
              </a:rPr>
              <a:t>Bucket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E2D8E4-B49F-FF47-B1B8-67D7E792FDE9}"/>
              </a:ext>
            </a:extLst>
          </p:cNvPr>
          <p:cNvSpPr txBox="1"/>
          <p:nvPr/>
        </p:nvSpPr>
        <p:spPr>
          <a:xfrm>
            <a:off x="6775151" y="2403899"/>
            <a:ext cx="1184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CloudFormation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BC2BCBB9-BD20-D146-B8E4-86BEE92275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77347" y="1834961"/>
            <a:ext cx="555156" cy="555156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A0421ED-D908-2F4E-B6F3-4313C5B8CE02}"/>
              </a:ext>
            </a:extLst>
          </p:cNvPr>
          <p:cNvSpPr/>
          <p:nvPr/>
        </p:nvSpPr>
        <p:spPr>
          <a:xfrm>
            <a:off x="8329679" y="1139834"/>
            <a:ext cx="2923191" cy="229672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A23C49A-76FB-AD4F-ABBE-A137DA074C95}"/>
              </a:ext>
            </a:extLst>
          </p:cNvPr>
          <p:cNvCxnSpPr>
            <a:cxnSpLocks/>
          </p:cNvCxnSpPr>
          <p:nvPr/>
        </p:nvCxnSpPr>
        <p:spPr>
          <a:xfrm>
            <a:off x="7710265" y="2119808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256D65BE-EB86-A649-AFA0-B61FCD886D98}"/>
              </a:ext>
            </a:extLst>
          </p:cNvPr>
          <p:cNvSpPr/>
          <p:nvPr/>
        </p:nvSpPr>
        <p:spPr>
          <a:xfrm>
            <a:off x="9445526" y="1412919"/>
            <a:ext cx="1667406" cy="185227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172134-AE06-D64C-BD7E-D17D2E044C41}"/>
              </a:ext>
            </a:extLst>
          </p:cNvPr>
          <p:cNvSpPr txBox="1"/>
          <p:nvPr/>
        </p:nvSpPr>
        <p:spPr>
          <a:xfrm>
            <a:off x="9917525" y="2968821"/>
            <a:ext cx="1047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Macie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4A11693-82B1-5542-929C-E7D09EFF487C}"/>
              </a:ext>
            </a:extLst>
          </p:cNvPr>
          <p:cNvSpPr/>
          <p:nvPr/>
        </p:nvSpPr>
        <p:spPr>
          <a:xfrm>
            <a:off x="9597926" y="1729909"/>
            <a:ext cx="1515006" cy="152030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D27112C-DA37-2E4D-9382-E7D7B4F90212}"/>
              </a:ext>
            </a:extLst>
          </p:cNvPr>
          <p:cNvSpPr/>
          <p:nvPr/>
        </p:nvSpPr>
        <p:spPr>
          <a:xfrm>
            <a:off x="9734196" y="2054905"/>
            <a:ext cx="1378736" cy="1205552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region-n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956ECF1-B006-254C-B1BF-A3052784E7EE}"/>
              </a:ext>
            </a:extLst>
          </p:cNvPr>
          <p:cNvSpPr/>
          <p:nvPr/>
        </p:nvSpPr>
        <p:spPr>
          <a:xfrm>
            <a:off x="6787581" y="598515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2.0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ED94000-28EA-A04C-B6B2-408F1241E4F2}"/>
              </a:ext>
            </a:extLst>
          </p:cNvPr>
          <p:cNvSpPr/>
          <p:nvPr/>
        </p:nvSpPr>
        <p:spPr>
          <a:xfrm>
            <a:off x="7092573" y="1833740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2.1</a:t>
            </a:r>
          </a:p>
        </p:txBody>
      </p:sp>
      <p:pic>
        <p:nvPicPr>
          <p:cNvPr id="94" name="Graphic 6">
            <a:extLst>
              <a:ext uri="{FF2B5EF4-FFF2-40B4-BE49-F238E27FC236}">
                <a16:creationId xmlns:a16="http://schemas.microsoft.com/office/drawing/2014/main" id="{11602F17-0F55-F14F-B77D-AC4D8AF62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163" y="2426378"/>
            <a:ext cx="553929" cy="553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CC0C6702-E491-584C-9DAD-C57A70340998}"/>
              </a:ext>
            </a:extLst>
          </p:cNvPr>
          <p:cNvSpPr/>
          <p:nvPr/>
        </p:nvSpPr>
        <p:spPr>
          <a:xfrm>
            <a:off x="10154163" y="2424675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2.3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C140AE3D-3CF1-4D44-B1FF-B13C3BFD326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99265" y="1697035"/>
            <a:ext cx="569455" cy="569455"/>
          </a:xfrm>
          <a:prstGeom prst="rect">
            <a:avLst/>
          </a:prstGeom>
        </p:spPr>
      </p:pic>
      <p:sp>
        <p:nvSpPr>
          <p:cNvPr id="85" name="Oval 84">
            <a:extLst>
              <a:ext uri="{FF2B5EF4-FFF2-40B4-BE49-F238E27FC236}">
                <a16:creationId xmlns:a16="http://schemas.microsoft.com/office/drawing/2014/main" id="{F63B8CB6-3CF2-CF41-8CAF-9E6836E55BB9}"/>
              </a:ext>
            </a:extLst>
          </p:cNvPr>
          <p:cNvSpPr/>
          <p:nvPr/>
        </p:nvSpPr>
        <p:spPr>
          <a:xfrm>
            <a:off x="8592271" y="1698377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2.2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7A5F4F15-0601-B046-90F0-00E1EB8664B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63834" y="5012710"/>
            <a:ext cx="563472" cy="563472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8DBD3F82-3429-E24C-8E32-5EB1A489A3C5}"/>
              </a:ext>
            </a:extLst>
          </p:cNvPr>
          <p:cNvSpPr txBox="1"/>
          <p:nvPr/>
        </p:nvSpPr>
        <p:spPr>
          <a:xfrm>
            <a:off x="2849048" y="5560040"/>
            <a:ext cx="101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Macie </a:t>
            </a:r>
          </a:p>
          <a:p>
            <a:pPr algn="ctr"/>
            <a:r>
              <a:rPr lang="en-US" sz="1200" dirty="0"/>
              <a:t>KMS Key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E632F0A-53C5-0B4E-96BD-D10C16583EAC}"/>
              </a:ext>
            </a:extLst>
          </p:cNvPr>
          <p:cNvSpPr/>
          <p:nvPr/>
        </p:nvSpPr>
        <p:spPr>
          <a:xfrm>
            <a:off x="3073562" y="5017861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504BF38-737D-E645-BD69-E4AEB7284927}"/>
              </a:ext>
            </a:extLst>
          </p:cNvPr>
          <p:cNvSpPr/>
          <p:nvPr/>
        </p:nvSpPr>
        <p:spPr>
          <a:xfrm>
            <a:off x="4744272" y="1408179"/>
            <a:ext cx="1667406" cy="185227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2E1B2D-9686-0D42-981C-FD0A979454A3}"/>
              </a:ext>
            </a:extLst>
          </p:cNvPr>
          <p:cNvSpPr txBox="1"/>
          <p:nvPr/>
        </p:nvSpPr>
        <p:spPr>
          <a:xfrm>
            <a:off x="5206543" y="2973809"/>
            <a:ext cx="1047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Macie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58D3A72-DEF2-0640-9B88-1CB7A5140657}"/>
              </a:ext>
            </a:extLst>
          </p:cNvPr>
          <p:cNvSpPr/>
          <p:nvPr/>
        </p:nvSpPr>
        <p:spPr>
          <a:xfrm>
            <a:off x="4896672" y="1725169"/>
            <a:ext cx="1515006" cy="152030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66B291-918D-3F4C-989B-109B93F1536D}"/>
              </a:ext>
            </a:extLst>
          </p:cNvPr>
          <p:cNvSpPr/>
          <p:nvPr/>
        </p:nvSpPr>
        <p:spPr>
          <a:xfrm>
            <a:off x="5032942" y="2050165"/>
            <a:ext cx="1378736" cy="119531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region-n</a:t>
            </a:r>
          </a:p>
        </p:txBody>
      </p:sp>
      <p:pic>
        <p:nvPicPr>
          <p:cNvPr id="93" name="Graphic 6">
            <a:extLst>
              <a:ext uri="{FF2B5EF4-FFF2-40B4-BE49-F238E27FC236}">
                <a16:creationId xmlns:a16="http://schemas.microsoft.com/office/drawing/2014/main" id="{8EC5185E-1B1B-3A4A-A53B-A768B99AF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329" y="2426610"/>
            <a:ext cx="553929" cy="553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Oval 85">
            <a:extLst>
              <a:ext uri="{FF2B5EF4-FFF2-40B4-BE49-F238E27FC236}">
                <a16:creationId xmlns:a16="http://schemas.microsoft.com/office/drawing/2014/main" id="{C69975ED-D724-5D4A-B63D-87D44AB2A082}"/>
              </a:ext>
            </a:extLst>
          </p:cNvPr>
          <p:cNvSpPr/>
          <p:nvPr/>
        </p:nvSpPr>
        <p:spPr>
          <a:xfrm>
            <a:off x="5452909" y="2419935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3BE5D26-F11D-224A-B273-443BC6F8CEBB}"/>
              </a:ext>
            </a:extLst>
          </p:cNvPr>
          <p:cNvSpPr txBox="1"/>
          <p:nvPr/>
        </p:nvSpPr>
        <p:spPr>
          <a:xfrm>
            <a:off x="10068656" y="5507099"/>
            <a:ext cx="110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Disable Macie Role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1BFEB7BE-0AE6-2A44-9FA3-BCF9B4D085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43262" y="5106282"/>
            <a:ext cx="469900" cy="469900"/>
          </a:xfrm>
          <a:prstGeom prst="rect">
            <a:avLst/>
          </a:prstGeom>
        </p:spPr>
      </p:pic>
      <p:sp>
        <p:nvSpPr>
          <p:cNvPr id="92" name="Oval 91">
            <a:extLst>
              <a:ext uri="{FF2B5EF4-FFF2-40B4-BE49-F238E27FC236}">
                <a16:creationId xmlns:a16="http://schemas.microsoft.com/office/drawing/2014/main" id="{0757465A-6C02-E44B-9C5C-D6BACF8A00E2}"/>
              </a:ext>
            </a:extLst>
          </p:cNvPr>
          <p:cNvSpPr/>
          <p:nvPr/>
        </p:nvSpPr>
        <p:spPr>
          <a:xfrm>
            <a:off x="10473982" y="4962463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4.2</a:t>
            </a:r>
          </a:p>
        </p:txBody>
      </p: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80</Words>
  <Application>Microsoft Macintosh PowerPoint</Application>
  <PresentationFormat>Widescreen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31</cp:revision>
  <dcterms:created xsi:type="dcterms:W3CDTF">2020-06-10T20:47:35Z</dcterms:created>
  <dcterms:modified xsi:type="dcterms:W3CDTF">2021-03-01T16:20:02Z</dcterms:modified>
</cp:coreProperties>
</file>