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0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70349" y="854927"/>
            <a:ext cx="11651302" cy="49426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381" y="858080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400461" y="1270353"/>
            <a:ext cx="7731787" cy="434228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60002" y="3588794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044" y="3000400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733429" y="1654594"/>
            <a:ext cx="6224534" cy="38187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422423" y="12977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744074" y="30071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851" y="3573626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83" y="31204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592" y="4210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4664" y="4641847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195" y="2182172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Parameter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401" y="1839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598" y="3557380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14" y="3117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7DFCE0F-B96F-3C42-AD61-09E20495F8DF}"/>
              </a:ext>
            </a:extLst>
          </p:cNvPr>
          <p:cNvCxnSpPr>
            <a:cxnSpLocks/>
          </p:cNvCxnSpPr>
          <p:nvPr/>
        </p:nvCxnSpPr>
        <p:spPr>
          <a:xfrm>
            <a:off x="1372240" y="3306302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5049765" y="28843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671516" y="421311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5064306" y="17056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AED725-6341-C04F-9CED-CBAE8EBE8D05}"/>
              </a:ext>
            </a:extLst>
          </p:cNvPr>
          <p:cNvSpPr/>
          <p:nvPr/>
        </p:nvSpPr>
        <p:spPr>
          <a:xfrm>
            <a:off x="6096777" y="2608183"/>
            <a:ext cx="1705868" cy="27926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83918F-345A-D04B-9632-7A1BB4B88B3B}"/>
              </a:ext>
            </a:extLst>
          </p:cNvPr>
          <p:cNvSpPr/>
          <p:nvPr/>
        </p:nvSpPr>
        <p:spPr>
          <a:xfrm>
            <a:off x="6201757" y="2791063"/>
            <a:ext cx="1600888" cy="26097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94C27D-1D38-6947-A9B3-603FEF0E565D}"/>
              </a:ext>
            </a:extLst>
          </p:cNvPr>
          <p:cNvSpPr/>
          <p:nvPr/>
        </p:nvSpPr>
        <p:spPr>
          <a:xfrm>
            <a:off x="6302762" y="2997243"/>
            <a:ext cx="1499884" cy="24035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B15DFF-E367-DE4E-8222-A26FDBF8690C}"/>
              </a:ext>
            </a:extLst>
          </p:cNvPr>
          <p:cNvSpPr/>
          <p:nvPr/>
        </p:nvSpPr>
        <p:spPr>
          <a:xfrm>
            <a:off x="7231396" y="4037303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1.12</a:t>
            </a:r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105A15A0-F5B1-2B49-849D-A07711D91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23" y="4641847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57" name="Graphic 14">
            <a:extLst>
              <a:ext uri="{FF2B5EF4-FFF2-40B4-BE49-F238E27FC236}">
                <a16:creationId xmlns:a16="http://schemas.microsoft.com/office/drawing/2014/main" id="{43CCC85A-89D6-5B48-8CC6-DDD22AFC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23" y="4210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6113B6-D718-8249-9540-C31B7D054BDD}"/>
              </a:ext>
            </a:extLst>
          </p:cNvPr>
          <p:cNvSpPr/>
          <p:nvPr/>
        </p:nvSpPr>
        <p:spPr>
          <a:xfrm>
            <a:off x="1882843" y="2608183"/>
            <a:ext cx="4044084" cy="28062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83" name="TextBox 23">
            <a:extLst>
              <a:ext uri="{FF2B5EF4-FFF2-40B4-BE49-F238E27FC236}">
                <a16:creationId xmlns:a16="http://schemas.microsoft.com/office/drawing/2014/main" id="{3E10141A-CF4E-7B45-9CF4-CB798E3A6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972" y="3562052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84" name="Graphic 26">
            <a:extLst>
              <a:ext uri="{FF2B5EF4-FFF2-40B4-BE49-F238E27FC236}">
                <a16:creationId xmlns:a16="http://schemas.microsoft.com/office/drawing/2014/main" id="{6D213190-CF88-4B4E-A8B4-49F1CF5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88" y="312190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5F966B37-BA9A-2044-BCB0-B925BCD94408}"/>
              </a:ext>
            </a:extLst>
          </p:cNvPr>
          <p:cNvSpPr/>
          <p:nvPr/>
        </p:nvSpPr>
        <p:spPr>
          <a:xfrm>
            <a:off x="3526762" y="42005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86" name="TextBox 21">
            <a:extLst>
              <a:ext uri="{FF2B5EF4-FFF2-40B4-BE49-F238E27FC236}">
                <a16:creationId xmlns:a16="http://schemas.microsoft.com/office/drawing/2014/main" id="{01695DD7-E131-9548-BD25-475D13AF5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597" y="4641847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87" name="Graphic 14">
            <a:extLst>
              <a:ext uri="{FF2B5EF4-FFF2-40B4-BE49-F238E27FC236}">
                <a16:creationId xmlns:a16="http://schemas.microsoft.com/office/drawing/2014/main" id="{15791832-7453-C649-B28E-8A450F46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97" y="42101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6DE81F86-FF38-DB4C-BD20-6004CBABCA06}"/>
              </a:ext>
            </a:extLst>
          </p:cNvPr>
          <p:cNvCxnSpPr>
            <a:cxnSpLocks/>
            <a:stCxn id="63" idx="1"/>
            <a:endCxn id="84" idx="3"/>
          </p:cNvCxnSpPr>
          <p:nvPr/>
        </p:nvCxnSpPr>
        <p:spPr>
          <a:xfrm rot="10800000" flipV="1">
            <a:off x="4264489" y="3349082"/>
            <a:ext cx="683395" cy="142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C24704FF-9C2F-CC4F-9FC2-D1C33536B62A}"/>
              </a:ext>
            </a:extLst>
          </p:cNvPr>
          <p:cNvSpPr/>
          <p:nvPr/>
        </p:nvSpPr>
        <p:spPr>
          <a:xfrm>
            <a:off x="3838238" y="28843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594DFE4-F1B6-7149-8747-A950780B4D35}"/>
              </a:ext>
            </a:extLst>
          </p:cNvPr>
          <p:cNvSpPr/>
          <p:nvPr/>
        </p:nvSpPr>
        <p:spPr>
          <a:xfrm>
            <a:off x="7231475" y="3064408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551F0D-882A-8244-993C-595D9A0BD072}"/>
              </a:ext>
            </a:extLst>
          </p:cNvPr>
          <p:cNvCxnSpPr>
            <a:stCxn id="62" idx="2"/>
            <a:endCxn id="64" idx="0"/>
          </p:cNvCxnSpPr>
          <p:nvPr/>
        </p:nvCxnSpPr>
        <p:spPr>
          <a:xfrm flipH="1">
            <a:off x="5185192" y="4004513"/>
            <a:ext cx="3624" cy="20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BDF752-DAC2-0E46-B37C-35755C45AA64}"/>
              </a:ext>
            </a:extLst>
          </p:cNvPr>
          <p:cNvCxnSpPr>
            <a:stCxn id="63" idx="3"/>
            <a:endCxn id="76" idx="1"/>
          </p:cNvCxnSpPr>
          <p:nvPr/>
        </p:nvCxnSpPr>
        <p:spPr>
          <a:xfrm flipV="1">
            <a:off x="5405083" y="3345834"/>
            <a:ext cx="1495831" cy="3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17">
            <a:extLst>
              <a:ext uri="{FF2B5EF4-FFF2-40B4-BE49-F238E27FC236}">
                <a16:creationId xmlns:a16="http://schemas.microsoft.com/office/drawing/2014/main" id="{79E1FDE1-121D-F741-ABF7-62FE9222E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305" y="3565681"/>
            <a:ext cx="12759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6474CCFC-61E0-754B-9E97-376BC225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37" y="31125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aphic 7">
            <a:extLst>
              <a:ext uri="{FF2B5EF4-FFF2-40B4-BE49-F238E27FC236}">
                <a16:creationId xmlns:a16="http://schemas.microsoft.com/office/drawing/2014/main" id="{A37212BF-2730-504B-8A52-B60D6445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46" y="42022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31">
            <a:extLst>
              <a:ext uri="{FF2B5EF4-FFF2-40B4-BE49-F238E27FC236}">
                <a16:creationId xmlns:a16="http://schemas.microsoft.com/office/drawing/2014/main" id="{8D4B1F6A-6504-C444-B90C-886560CD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18" y="4633902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95" name="TextBox 29">
            <a:extLst>
              <a:ext uri="{FF2B5EF4-FFF2-40B4-BE49-F238E27FC236}">
                <a16:creationId xmlns:a16="http://schemas.microsoft.com/office/drawing/2014/main" id="{169C5537-1CA5-5846-909B-CBE2E1D1B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649" y="2174227"/>
            <a:ext cx="11196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Org ID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96" name="Graphic 49">
            <a:extLst>
              <a:ext uri="{FF2B5EF4-FFF2-40B4-BE49-F238E27FC236}">
                <a16:creationId xmlns:a16="http://schemas.microsoft.com/office/drawing/2014/main" id="{01F21790-0A72-8C4E-AB9A-FC4587775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55" y="1831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331102D3-2EA4-5649-A463-DB0BADC865B5}"/>
              </a:ext>
            </a:extLst>
          </p:cNvPr>
          <p:cNvSpPr/>
          <p:nvPr/>
        </p:nvSpPr>
        <p:spPr>
          <a:xfrm>
            <a:off x="2590219" y="287644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FAAA7F6-EC54-564F-AE46-9A7CBBEF8D2D}"/>
              </a:ext>
            </a:extLst>
          </p:cNvPr>
          <p:cNvSpPr/>
          <p:nvPr/>
        </p:nvSpPr>
        <p:spPr>
          <a:xfrm>
            <a:off x="2211970" y="42051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60D2483-F6F1-CC4D-9CAE-21E1F6C0C912}"/>
              </a:ext>
            </a:extLst>
          </p:cNvPr>
          <p:cNvSpPr/>
          <p:nvPr/>
        </p:nvSpPr>
        <p:spPr>
          <a:xfrm>
            <a:off x="2604760" y="16977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85E5D42-3908-464A-B30C-CEB3E2CAF033}"/>
              </a:ext>
            </a:extLst>
          </p:cNvPr>
          <p:cNvSpPr/>
          <p:nvPr/>
        </p:nvSpPr>
        <p:spPr>
          <a:xfrm>
            <a:off x="8250233" y="1270352"/>
            <a:ext cx="3504667" cy="434228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5583D33-9ECD-D046-BE41-1D2A124C73DD}"/>
              </a:ext>
            </a:extLst>
          </p:cNvPr>
          <p:cNvSpPr/>
          <p:nvPr/>
        </p:nvSpPr>
        <p:spPr>
          <a:xfrm>
            <a:off x="8277063" y="12975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C0E56E-E47B-4E40-969C-476D78441460}"/>
              </a:ext>
            </a:extLst>
          </p:cNvPr>
          <p:cNvSpPr txBox="1"/>
          <p:nvPr/>
        </p:nvSpPr>
        <p:spPr>
          <a:xfrm>
            <a:off x="8184639" y="3586405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5729D7DF-2B24-4745-ABEF-6096FB3712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0681" y="2998011"/>
            <a:ext cx="555156" cy="555156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FFCA2FCA-04E4-EC48-A62B-D3DC1BB8D3BB}"/>
              </a:ext>
            </a:extLst>
          </p:cNvPr>
          <p:cNvSpPr/>
          <p:nvPr/>
        </p:nvSpPr>
        <p:spPr>
          <a:xfrm>
            <a:off x="8568711" y="30047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9C092E-EDD4-BF4E-813F-9081D450B136}"/>
              </a:ext>
            </a:extLst>
          </p:cNvPr>
          <p:cNvCxnSpPr>
            <a:cxnSpLocks/>
          </p:cNvCxnSpPr>
          <p:nvPr/>
        </p:nvCxnSpPr>
        <p:spPr>
          <a:xfrm>
            <a:off x="9182129" y="3303913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23">
            <a:extLst>
              <a:ext uri="{FF2B5EF4-FFF2-40B4-BE49-F238E27FC236}">
                <a16:creationId xmlns:a16="http://schemas.microsoft.com/office/drawing/2014/main" id="{65E1E3C5-2A50-104F-AE11-1A0C765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402" y="3557378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110" name="Graphic 26">
            <a:extLst>
              <a:ext uri="{FF2B5EF4-FFF2-40B4-BE49-F238E27FC236}">
                <a16:creationId xmlns:a16="http://schemas.microsoft.com/office/drawing/2014/main" id="{901EF168-6591-EC48-9752-09DA48C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718" y="31172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D64F836E-81FA-E04B-AE96-ABAA41E0808E}"/>
              </a:ext>
            </a:extLst>
          </p:cNvPr>
          <p:cNvSpPr/>
          <p:nvPr/>
        </p:nvSpPr>
        <p:spPr>
          <a:xfrm>
            <a:off x="9723581" y="2608181"/>
            <a:ext cx="1705868" cy="27926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5CA0CCA-9178-8C4E-81D5-105A42A2A796}"/>
              </a:ext>
            </a:extLst>
          </p:cNvPr>
          <p:cNvSpPr/>
          <p:nvPr/>
        </p:nvSpPr>
        <p:spPr>
          <a:xfrm>
            <a:off x="9828561" y="2791061"/>
            <a:ext cx="1600888" cy="26097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AF01C80-6CA2-9849-8F83-5C9E1C29CC8D}"/>
              </a:ext>
            </a:extLst>
          </p:cNvPr>
          <p:cNvSpPr/>
          <p:nvPr/>
        </p:nvSpPr>
        <p:spPr>
          <a:xfrm>
            <a:off x="9929566" y="2997241"/>
            <a:ext cx="1499884" cy="24035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9C92E2-64AA-224B-87CD-09AB94FEF796}"/>
              </a:ext>
            </a:extLst>
          </p:cNvPr>
          <p:cNvSpPr/>
          <p:nvPr/>
        </p:nvSpPr>
        <p:spPr>
          <a:xfrm>
            <a:off x="10858200" y="4037301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16" name="TextBox 21">
            <a:extLst>
              <a:ext uri="{FF2B5EF4-FFF2-40B4-BE49-F238E27FC236}">
                <a16:creationId xmlns:a16="http://schemas.microsoft.com/office/drawing/2014/main" id="{F5A3BFA2-64D3-6643-99FB-FFAA38EA7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2027" y="4641845"/>
            <a:ext cx="914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Staging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</a:t>
            </a:r>
          </a:p>
        </p:txBody>
      </p:sp>
      <p:pic>
        <p:nvPicPr>
          <p:cNvPr id="117" name="Graphic 14">
            <a:extLst>
              <a:ext uri="{FF2B5EF4-FFF2-40B4-BE49-F238E27FC236}">
                <a16:creationId xmlns:a16="http://schemas.microsoft.com/office/drawing/2014/main" id="{3A7A9091-CC69-1A4E-B8FA-5FDBDE86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627" y="42101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9735F1A9-2F87-E042-8C1C-2E1E5F26D3A9}"/>
              </a:ext>
            </a:extLst>
          </p:cNvPr>
          <p:cNvSpPr/>
          <p:nvPr/>
        </p:nvSpPr>
        <p:spPr>
          <a:xfrm>
            <a:off x="10858279" y="3064406"/>
            <a:ext cx="256032" cy="210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E7579E-5813-6C45-9351-0103314E8B8A}"/>
              </a:ext>
            </a:extLst>
          </p:cNvPr>
          <p:cNvSpPr/>
          <p:nvPr/>
        </p:nvSpPr>
        <p:spPr>
          <a:xfrm>
            <a:off x="9543829" y="1831602"/>
            <a:ext cx="2064249" cy="36416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69" name="TextBox 29">
            <a:extLst>
              <a:ext uri="{FF2B5EF4-FFF2-40B4-BE49-F238E27FC236}">
                <a16:creationId xmlns:a16="http://schemas.microsoft.com/office/drawing/2014/main" id="{9D269F0D-710C-6646-9123-8FF5F1D9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842" y="2195403"/>
            <a:ext cx="15196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 Execution Role</a:t>
            </a:r>
          </a:p>
        </p:txBody>
      </p:sp>
      <p:pic>
        <p:nvPicPr>
          <p:cNvPr id="70" name="Graphic 49">
            <a:extLst>
              <a:ext uri="{FF2B5EF4-FFF2-40B4-BE49-F238E27FC236}">
                <a16:creationId xmlns:a16="http://schemas.microsoft.com/office/drawing/2014/main" id="{6C536F06-6BC7-7E43-A6D4-59B26F6F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253" y="18438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4678C487-BD13-9646-BE87-2F083BEB7BC8}"/>
              </a:ext>
            </a:extLst>
          </p:cNvPr>
          <p:cNvSpPr/>
          <p:nvPr/>
        </p:nvSpPr>
        <p:spPr>
          <a:xfrm>
            <a:off x="6892266" y="1683944"/>
            <a:ext cx="283464" cy="2377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</p:spTree>
    <p:extLst>
      <p:ext uri="{BB962C8B-B14F-4D97-AF65-F5344CB8AC3E}">
        <p14:creationId xmlns:p14="http://schemas.microsoft.com/office/powerpoint/2010/main" val="68031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81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55</cp:revision>
  <dcterms:created xsi:type="dcterms:W3CDTF">2020-06-10T20:47:35Z</dcterms:created>
  <dcterms:modified xsi:type="dcterms:W3CDTF">2021-12-07T20:59:16Z</dcterms:modified>
</cp:coreProperties>
</file>