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1"/>
    <p:restoredTop sz="94674"/>
  </p:normalViewPr>
  <p:slideViewPr>
    <p:cSldViewPr snapToGrid="0" snapToObjects="1">
      <p:cViewPr>
        <p:scale>
          <a:sx n="119" d="100"/>
          <a:sy n="119" d="100"/>
        </p:scale>
        <p:origin x="91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623010" y="650311"/>
            <a:ext cx="10942480" cy="45608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041" y="644755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803361" y="1065737"/>
            <a:ext cx="6813952" cy="394115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741279" y="1065737"/>
            <a:ext cx="3612636" cy="394115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762902" y="3384178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8944" y="2795784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2187947" y="1585446"/>
            <a:ext cx="5260126" cy="32748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825323" y="109316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139600" y="280248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760735" y="108553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987F7DF-6CB9-144D-9E1D-1E6008DD66FB}"/>
              </a:ext>
            </a:extLst>
          </p:cNvPr>
          <p:cNvSpPr/>
          <p:nvPr/>
        </p:nvSpPr>
        <p:spPr>
          <a:xfrm>
            <a:off x="9155246" y="1585446"/>
            <a:ext cx="2021137" cy="327486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BD843E-4A99-344F-B2BC-AB0E5E2CB733}"/>
              </a:ext>
            </a:extLst>
          </p:cNvPr>
          <p:cNvSpPr txBox="1"/>
          <p:nvPr/>
        </p:nvSpPr>
        <p:spPr>
          <a:xfrm>
            <a:off x="7699521" y="3384756"/>
            <a:ext cx="1288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A640C55B-F6FD-3640-965F-605AEAB77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75109" y="2811023"/>
            <a:ext cx="555156" cy="555156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8090335" y="281953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52" name="TextBox 29">
            <a:extLst>
              <a:ext uri="{FF2B5EF4-FFF2-40B4-BE49-F238E27FC236}">
                <a16:creationId xmlns:a16="http://schemas.microsoft.com/office/drawing/2014/main" id="{95A77985-9994-9042-96C7-A75BE742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961" y="2144825"/>
            <a:ext cx="13988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Default EBS Encryption Role</a:t>
            </a:r>
          </a:p>
        </p:txBody>
      </p:sp>
      <p:pic>
        <p:nvPicPr>
          <p:cNvPr id="53" name="Graphic 49">
            <a:extLst>
              <a:ext uri="{FF2B5EF4-FFF2-40B4-BE49-F238E27FC236}">
                <a16:creationId xmlns:a16="http://schemas.microsoft.com/office/drawing/2014/main" id="{E5A43064-1E8C-D64F-9E2D-DA95886F7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338" y="17776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4">
            <a:extLst>
              <a:ext uri="{FF2B5EF4-FFF2-40B4-BE49-F238E27FC236}">
                <a16:creationId xmlns:a16="http://schemas.microsoft.com/office/drawing/2014/main" id="{0565F9CB-9F9E-E443-BF68-41C87611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618" y="36989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6">
            <a:extLst>
              <a:ext uri="{FF2B5EF4-FFF2-40B4-BE49-F238E27FC236}">
                <a16:creationId xmlns:a16="http://schemas.microsoft.com/office/drawing/2014/main" id="{8C01A33B-B67C-0445-AA21-F3786470D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235" y="4198875"/>
            <a:ext cx="142996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 Tower Lifecycle Event Rule</a:t>
            </a:r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7256CFDB-E862-AB4F-AC9E-F667A8C5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734" y="2171133"/>
            <a:ext cx="15213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Default EBS Encryption Role</a:t>
            </a:r>
          </a:p>
        </p:txBody>
      </p:sp>
      <p:pic>
        <p:nvPicPr>
          <p:cNvPr id="61" name="Graphic 49">
            <a:extLst>
              <a:ext uri="{FF2B5EF4-FFF2-40B4-BE49-F238E27FC236}">
                <a16:creationId xmlns:a16="http://schemas.microsoft.com/office/drawing/2014/main" id="{222F14F2-0D5F-3A49-B4BE-0AE368E5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16" y="1802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7">
            <a:extLst>
              <a:ext uri="{FF2B5EF4-FFF2-40B4-BE49-F238E27FC236}">
                <a16:creationId xmlns:a16="http://schemas.microsoft.com/office/drawing/2014/main" id="{C27B09C0-4CF5-2042-835C-09CB7BEF2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053" y="3229829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63" name="Graphic 13">
            <a:extLst>
              <a:ext uri="{FF2B5EF4-FFF2-40B4-BE49-F238E27FC236}">
                <a16:creationId xmlns:a16="http://schemas.microsoft.com/office/drawing/2014/main" id="{F956D650-C517-B043-A7F7-96C1963A2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979" y="27504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7">
            <a:extLst>
              <a:ext uri="{FF2B5EF4-FFF2-40B4-BE49-F238E27FC236}">
                <a16:creationId xmlns:a16="http://schemas.microsoft.com/office/drawing/2014/main" id="{323145FD-C8DF-254B-A24D-00876CC45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339" y="36989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31">
            <a:extLst>
              <a:ext uri="{FF2B5EF4-FFF2-40B4-BE49-F238E27FC236}">
                <a16:creationId xmlns:a16="http://schemas.microsoft.com/office/drawing/2014/main" id="{E56420B5-7428-9044-8F07-51CF19F1F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202" y="4149842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66" name="TextBox 29">
            <a:extLst>
              <a:ext uri="{FF2B5EF4-FFF2-40B4-BE49-F238E27FC236}">
                <a16:creationId xmlns:a16="http://schemas.microsoft.com/office/drawing/2014/main" id="{9E0E69DC-60E3-2C4F-8D4D-5FADBFDF3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29" y="2480361"/>
            <a:ext cx="11196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67" name="Graphic 49">
            <a:extLst>
              <a:ext uri="{FF2B5EF4-FFF2-40B4-BE49-F238E27FC236}">
                <a16:creationId xmlns:a16="http://schemas.microsoft.com/office/drawing/2014/main" id="{C6A8E1EE-C7EC-154E-A17B-9AAAC0C2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635" y="20941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DF8D6342-EA81-3644-A18F-C2FCB1834586}"/>
              </a:ext>
            </a:extLst>
          </p:cNvPr>
          <p:cNvCxnSpPr>
            <a:stCxn id="54" idx="0"/>
            <a:endCxn id="63" idx="1"/>
          </p:cNvCxnSpPr>
          <p:nvPr/>
        </p:nvCxnSpPr>
        <p:spPr>
          <a:xfrm rot="5400000" flipH="1" flipV="1">
            <a:off x="3082605" y="2807618"/>
            <a:ext cx="719987" cy="1062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182CD6-CC59-1444-B9F0-3A68FF14F0D4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4193939" y="3491439"/>
            <a:ext cx="151" cy="20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23">
            <a:extLst>
              <a:ext uri="{FF2B5EF4-FFF2-40B4-BE49-F238E27FC236}">
                <a16:creationId xmlns:a16="http://schemas.microsoft.com/office/drawing/2014/main" id="{7F958851-8145-014D-BFA0-3124A10BD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653" y="2254798"/>
            <a:ext cx="14550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 Parameter Store</a:t>
            </a:r>
          </a:p>
        </p:txBody>
      </p:sp>
      <p:pic>
        <p:nvPicPr>
          <p:cNvPr id="76" name="Graphic 26">
            <a:extLst>
              <a:ext uri="{FF2B5EF4-FFF2-40B4-BE49-F238E27FC236}">
                <a16:creationId xmlns:a16="http://schemas.microsoft.com/office/drawing/2014/main" id="{1B5A0656-8C2A-A940-9929-6FD88DF6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69" y="18146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FF5AA87-FFDF-234E-9988-986663DEF02B}"/>
              </a:ext>
            </a:extLst>
          </p:cNvPr>
          <p:cNvCxnSpPr>
            <a:cxnSpLocks/>
            <a:stCxn id="76" idx="3"/>
            <a:endCxn id="63" idx="0"/>
          </p:cNvCxnSpPr>
          <p:nvPr/>
        </p:nvCxnSpPr>
        <p:spPr>
          <a:xfrm>
            <a:off x="3219169" y="2043252"/>
            <a:ext cx="983410" cy="70715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7DFCE0F-B96F-3C42-AD61-09E20495F8DF}"/>
              </a:ext>
            </a:extLst>
          </p:cNvPr>
          <p:cNvCxnSpPr>
            <a:cxnSpLocks/>
          </p:cNvCxnSpPr>
          <p:nvPr/>
        </p:nvCxnSpPr>
        <p:spPr>
          <a:xfrm>
            <a:off x="1775140" y="3101686"/>
            <a:ext cx="295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D284203-9C42-C64D-97BF-297610A9B8A4}"/>
              </a:ext>
            </a:extLst>
          </p:cNvPr>
          <p:cNvCxnSpPr>
            <a:cxnSpLocks/>
          </p:cNvCxnSpPr>
          <p:nvPr/>
        </p:nvCxnSpPr>
        <p:spPr>
          <a:xfrm>
            <a:off x="8712473" y="3082734"/>
            <a:ext cx="295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BD584D30-A592-AC43-A191-29E0F618BAD5}"/>
              </a:ext>
            </a:extLst>
          </p:cNvPr>
          <p:cNvSpPr/>
          <p:nvPr/>
        </p:nvSpPr>
        <p:spPr>
          <a:xfrm>
            <a:off x="2544906" y="170580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40D4053-4594-9844-A27B-00A3CD0AAC49}"/>
              </a:ext>
            </a:extLst>
          </p:cNvPr>
          <p:cNvSpPr/>
          <p:nvPr/>
        </p:nvSpPr>
        <p:spPr>
          <a:xfrm>
            <a:off x="3804978" y="262716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1B075B1-99C7-C04A-8C1B-229FF282B726}"/>
              </a:ext>
            </a:extLst>
          </p:cNvPr>
          <p:cNvSpPr/>
          <p:nvPr/>
        </p:nvSpPr>
        <p:spPr>
          <a:xfrm>
            <a:off x="2479376" y="359253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66ECBF1-FAAE-6942-900E-AFF12412B233}"/>
              </a:ext>
            </a:extLst>
          </p:cNvPr>
          <p:cNvSpPr/>
          <p:nvPr/>
        </p:nvSpPr>
        <p:spPr>
          <a:xfrm>
            <a:off x="3698573" y="36161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4777540" y="196031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8F90A1A-7217-E543-8402-8ADC936F45BF}"/>
              </a:ext>
            </a:extLst>
          </p:cNvPr>
          <p:cNvSpPr/>
          <p:nvPr/>
        </p:nvSpPr>
        <p:spPr>
          <a:xfrm>
            <a:off x="6306316" y="165223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883E90E-2B69-9B42-B954-561E833F7F65}"/>
              </a:ext>
            </a:extLst>
          </p:cNvPr>
          <p:cNvSpPr/>
          <p:nvPr/>
        </p:nvSpPr>
        <p:spPr>
          <a:xfrm>
            <a:off x="10058698" y="166864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pic>
        <p:nvPicPr>
          <p:cNvPr id="50" name="Graphic 5">
            <a:extLst>
              <a:ext uri="{FF2B5EF4-FFF2-40B4-BE49-F238E27FC236}">
                <a16:creationId xmlns:a16="http://schemas.microsoft.com/office/drawing/2014/main" id="{40FBFA55-9063-8443-A476-F12F12A13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88" y="3622811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94E4C51E-7A98-6F4B-822A-7AA7100FCB0A}"/>
              </a:ext>
            </a:extLst>
          </p:cNvPr>
          <p:cNvSpPr/>
          <p:nvPr/>
        </p:nvSpPr>
        <p:spPr>
          <a:xfrm>
            <a:off x="9348094" y="2678095"/>
            <a:ext cx="1667406" cy="192934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CE4DBB-2EDB-8A43-B1A1-2E6E67E20ECB}"/>
              </a:ext>
            </a:extLst>
          </p:cNvPr>
          <p:cNvSpPr txBox="1"/>
          <p:nvPr/>
        </p:nvSpPr>
        <p:spPr>
          <a:xfrm>
            <a:off x="9654579" y="4175450"/>
            <a:ext cx="1387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EBS Default Encryption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9B0DB77-AA27-F240-9DBA-0C4D391FE38F}"/>
              </a:ext>
            </a:extLst>
          </p:cNvPr>
          <p:cNvSpPr/>
          <p:nvPr/>
        </p:nvSpPr>
        <p:spPr>
          <a:xfrm>
            <a:off x="9500494" y="2995085"/>
            <a:ext cx="1515006" cy="161125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D78D6A-CD89-5346-873D-908A31D1183D}"/>
              </a:ext>
            </a:extLst>
          </p:cNvPr>
          <p:cNvSpPr/>
          <p:nvPr/>
        </p:nvSpPr>
        <p:spPr>
          <a:xfrm>
            <a:off x="9636764" y="3320081"/>
            <a:ext cx="1378736" cy="128625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A167E33-5B13-4D4A-988F-A0AE7C434191}"/>
              </a:ext>
            </a:extLst>
          </p:cNvPr>
          <p:cNvSpPr/>
          <p:nvPr/>
        </p:nvSpPr>
        <p:spPr>
          <a:xfrm>
            <a:off x="10056731" y="363148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74" name="Graphic 5">
            <a:extLst>
              <a:ext uri="{FF2B5EF4-FFF2-40B4-BE49-F238E27FC236}">
                <a16:creationId xmlns:a16="http://schemas.microsoft.com/office/drawing/2014/main" id="{FC38848A-1989-AC45-91A2-AC9852851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74" y="3621710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3AED725-6341-C04F-9CED-CBAE8EBE8D05}"/>
              </a:ext>
            </a:extLst>
          </p:cNvPr>
          <p:cNvSpPr/>
          <p:nvPr/>
        </p:nvSpPr>
        <p:spPr>
          <a:xfrm>
            <a:off x="5609580" y="2676995"/>
            <a:ext cx="1667406" cy="192824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9BC746-6897-BF4A-9EDC-5C13AE02CFD6}"/>
              </a:ext>
            </a:extLst>
          </p:cNvPr>
          <p:cNvSpPr txBox="1"/>
          <p:nvPr/>
        </p:nvSpPr>
        <p:spPr>
          <a:xfrm>
            <a:off x="5916065" y="4174349"/>
            <a:ext cx="1387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EBS Default Encryption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83918F-345A-D04B-9632-7A1BB4B88B3B}"/>
              </a:ext>
            </a:extLst>
          </p:cNvPr>
          <p:cNvSpPr/>
          <p:nvPr/>
        </p:nvSpPr>
        <p:spPr>
          <a:xfrm>
            <a:off x="5761980" y="2993984"/>
            <a:ext cx="1515006" cy="161125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394C27D-1D38-6947-A9B3-603FEF0E565D}"/>
              </a:ext>
            </a:extLst>
          </p:cNvPr>
          <p:cNvSpPr/>
          <p:nvPr/>
        </p:nvSpPr>
        <p:spPr>
          <a:xfrm>
            <a:off x="5898250" y="3318980"/>
            <a:ext cx="1378736" cy="128625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EB15DFF-E367-DE4E-8222-A26FDBF8690C}"/>
              </a:ext>
            </a:extLst>
          </p:cNvPr>
          <p:cNvSpPr/>
          <p:nvPr/>
        </p:nvSpPr>
        <p:spPr>
          <a:xfrm>
            <a:off x="6318217" y="363038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6DDFA40-05BA-4E42-AF3D-6D3F81172A05}"/>
              </a:ext>
            </a:extLst>
          </p:cNvPr>
          <p:cNvCxnSpPr>
            <a:cxnSpLocks/>
            <a:stCxn id="63" idx="3"/>
            <a:endCxn id="74" idx="1"/>
          </p:cNvCxnSpPr>
          <p:nvPr/>
        </p:nvCxnSpPr>
        <p:spPr>
          <a:xfrm>
            <a:off x="4431179" y="2979004"/>
            <a:ext cx="1875895" cy="921598"/>
          </a:xfrm>
          <a:prstGeom prst="bentConnector3">
            <a:avLst>
              <a:gd name="adj1" fmla="val 385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69</Words>
  <Application>Microsoft Macintosh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47</cp:revision>
  <dcterms:created xsi:type="dcterms:W3CDTF">2020-06-10T20:47:35Z</dcterms:created>
  <dcterms:modified xsi:type="dcterms:W3CDTF">2021-11-21T22:48:36Z</dcterms:modified>
</cp:coreProperties>
</file>