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/>
    <p:restoredTop sz="94674"/>
  </p:normalViewPr>
  <p:slideViewPr>
    <p:cSldViewPr snapToGrid="0" snapToObjects="1">
      <p:cViewPr>
        <p:scale>
          <a:sx n="246" d="100"/>
          <a:sy n="246" d="100"/>
        </p:scale>
        <p:origin x="-88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23010" y="650311"/>
            <a:ext cx="10942480" cy="4560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603" y="654483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03361" y="1065737"/>
            <a:ext cx="6813952" cy="39411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741279" y="1065737"/>
            <a:ext cx="3612636" cy="39411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917170" y="3089444"/>
            <a:ext cx="125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1876" y="2639596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953241" y="1507790"/>
            <a:ext cx="6494832" cy="33525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25323" y="10931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321835" y="264993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760735" y="108553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15632" y="1646823"/>
            <a:ext cx="3260751" cy="32134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905272" y="3107133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6559" y="2649933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321785" y="26584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139" y="1977588"/>
            <a:ext cx="13988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16" y="1610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18" y="36989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5" y="4198875"/>
            <a:ext cx="142996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Tower Lifecycle Event Rule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734" y="2287865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16" y="19190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053" y="322982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79" y="27504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39" y="36989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202" y="4149842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849" y="1972419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38" y="16055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F8D6342-EA81-3644-A18F-C2FCB1834586}"/>
              </a:ext>
            </a:extLst>
          </p:cNvPr>
          <p:cNvCxnSpPr>
            <a:stCxn id="54" idx="0"/>
            <a:endCxn id="63" idx="1"/>
          </p:cNvCxnSpPr>
          <p:nvPr/>
        </p:nvCxnSpPr>
        <p:spPr>
          <a:xfrm rot="5400000" flipH="1" flipV="1">
            <a:off x="3082605" y="2807618"/>
            <a:ext cx="719987" cy="1062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193939" y="3491439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653" y="2254798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9" y="18146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FF5AA87-FFDF-234E-9988-986663DEF02B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>
            <a:off x="3219169" y="2043252"/>
            <a:ext cx="983410" cy="7071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D584D30-A592-AC43-A191-29E0F618BAD5}"/>
              </a:ext>
            </a:extLst>
          </p:cNvPr>
          <p:cNvSpPr/>
          <p:nvPr/>
        </p:nvSpPr>
        <p:spPr>
          <a:xfrm>
            <a:off x="2517575" y="18341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3804978" y="26271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2479376" y="35925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3698573" y="36161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4483617" y="16357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90A1A-7217-E543-8402-8ADC936F45BF}"/>
              </a:ext>
            </a:extLst>
          </p:cNvPr>
          <p:cNvSpPr/>
          <p:nvPr/>
        </p:nvSpPr>
        <p:spPr>
          <a:xfrm>
            <a:off x="6062935" y="165038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787859" y="19771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50" name="Graphic 5">
            <a:extLst>
              <a:ext uri="{FF2B5EF4-FFF2-40B4-BE49-F238E27FC236}">
                <a16:creationId xmlns:a16="http://schemas.microsoft.com/office/drawing/2014/main" id="{40FBFA55-9063-8443-A476-F12F12A1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58" y="3592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348094" y="2840066"/>
            <a:ext cx="1667406" cy="17673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CE4DBB-2EDB-8A43-B1A1-2E6E67E20ECB}"/>
              </a:ext>
            </a:extLst>
          </p:cNvPr>
          <p:cNvSpPr txBox="1"/>
          <p:nvPr/>
        </p:nvSpPr>
        <p:spPr>
          <a:xfrm>
            <a:off x="9659800" y="4047042"/>
            <a:ext cx="138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500494" y="3082733"/>
            <a:ext cx="1515006" cy="152360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9636764" y="3320081"/>
            <a:ext cx="1378736" cy="12862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167E33-5B13-4D4A-988F-A0AE7C434191}"/>
              </a:ext>
            </a:extLst>
          </p:cNvPr>
          <p:cNvSpPr/>
          <p:nvPr/>
        </p:nvSpPr>
        <p:spPr>
          <a:xfrm>
            <a:off x="10137901" y="3601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74" name="Graphic 5">
            <a:extLst>
              <a:ext uri="{FF2B5EF4-FFF2-40B4-BE49-F238E27FC236}">
                <a16:creationId xmlns:a16="http://schemas.microsoft.com/office/drawing/2014/main" id="{FC38848A-1989-AC45-91A2-AC985285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06" y="3602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3AED725-6341-C04F-9CED-CBAE8EBE8D05}"/>
              </a:ext>
            </a:extLst>
          </p:cNvPr>
          <p:cNvSpPr/>
          <p:nvPr/>
        </p:nvSpPr>
        <p:spPr>
          <a:xfrm>
            <a:off x="5609580" y="2840066"/>
            <a:ext cx="1667406" cy="176517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9BC746-6897-BF4A-9EDC-5C13AE02CFD6}"/>
              </a:ext>
            </a:extLst>
          </p:cNvPr>
          <p:cNvSpPr txBox="1"/>
          <p:nvPr/>
        </p:nvSpPr>
        <p:spPr>
          <a:xfrm>
            <a:off x="5963307" y="4058082"/>
            <a:ext cx="138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83918F-345A-D04B-9632-7A1BB4B88B3B}"/>
              </a:ext>
            </a:extLst>
          </p:cNvPr>
          <p:cNvSpPr/>
          <p:nvPr/>
        </p:nvSpPr>
        <p:spPr>
          <a:xfrm>
            <a:off x="5761980" y="3082734"/>
            <a:ext cx="1515006" cy="152250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4C27D-1D38-6947-A9B3-603FEF0E565D}"/>
              </a:ext>
            </a:extLst>
          </p:cNvPr>
          <p:cNvSpPr/>
          <p:nvPr/>
        </p:nvSpPr>
        <p:spPr>
          <a:xfrm>
            <a:off x="5898250" y="3318980"/>
            <a:ext cx="1378736" cy="12862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B15DFF-E367-DE4E-8222-A26FDBF8690C}"/>
              </a:ext>
            </a:extLst>
          </p:cNvPr>
          <p:cNvSpPr/>
          <p:nvPr/>
        </p:nvSpPr>
        <p:spPr>
          <a:xfrm>
            <a:off x="6404749" y="36115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6DDFA40-05BA-4E42-AF3D-6D3F81172A05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431179" y="2979004"/>
            <a:ext cx="1962427" cy="852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71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2020-06-10T20:47:35Z</dcterms:created>
  <dcterms:modified xsi:type="dcterms:W3CDTF">2022-03-07T15:11:11Z</dcterms:modified>
</cp:coreProperties>
</file>