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2"/>
    <p:restoredTop sz="94674"/>
  </p:normalViewPr>
  <p:slideViewPr>
    <p:cSldViewPr snapToGrid="0" snapToObjects="1">
      <p:cViewPr>
        <p:scale>
          <a:sx n="155" d="100"/>
          <a:sy n="155" d="100"/>
        </p:scale>
        <p:origin x="-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9940720-0CF8-DE48-BF8F-A16B7DD2A14B}"/>
              </a:ext>
            </a:extLst>
          </p:cNvPr>
          <p:cNvSpPr/>
          <p:nvPr/>
        </p:nvSpPr>
        <p:spPr>
          <a:xfrm>
            <a:off x="840075" y="245354"/>
            <a:ext cx="10659212" cy="6238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075" y="242764"/>
            <a:ext cx="330200" cy="3302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976097" y="1494353"/>
            <a:ext cx="6813952" cy="380565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7889985" y="373781"/>
            <a:ext cx="3461940" cy="3115711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1130566" y="2661142"/>
            <a:ext cx="12409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432" y="2197202"/>
            <a:ext cx="457200" cy="457200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1125977" y="1890086"/>
            <a:ext cx="6494832" cy="326335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996927" y="15109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532391" y="220527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7916438" y="39562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987F7DF-6CB9-144D-9E1D-1E6008DD66FB}"/>
              </a:ext>
            </a:extLst>
          </p:cNvPr>
          <p:cNvSpPr/>
          <p:nvPr/>
        </p:nvSpPr>
        <p:spPr>
          <a:xfrm>
            <a:off x="7995758" y="882694"/>
            <a:ext cx="3260751" cy="246494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8353115" y="1603305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2456" y="1149702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742574" y="11582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52" name="TextBox 29">
            <a:extLst>
              <a:ext uri="{FF2B5EF4-FFF2-40B4-BE49-F238E27FC236}">
                <a16:creationId xmlns:a16="http://schemas.microsoft.com/office/drawing/2014/main" id="{95A77985-9994-9042-96C7-A75BE742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47" y="4320151"/>
            <a:ext cx="110724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53" name="Graphic 49">
            <a:extLst>
              <a:ext uri="{FF2B5EF4-FFF2-40B4-BE49-F238E27FC236}">
                <a16:creationId xmlns:a16="http://schemas.microsoft.com/office/drawing/2014/main" id="{E5A43064-1E8C-D64F-9E2D-DA95886F7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606" y="39754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4">
            <a:extLst>
              <a:ext uri="{FF2B5EF4-FFF2-40B4-BE49-F238E27FC236}">
                <a16:creationId xmlns:a16="http://schemas.microsoft.com/office/drawing/2014/main" id="{0565F9CB-9F9E-E443-BF68-41C87611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995" y="4296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26">
            <a:extLst>
              <a:ext uri="{FF2B5EF4-FFF2-40B4-BE49-F238E27FC236}">
                <a16:creationId xmlns:a16="http://schemas.microsoft.com/office/drawing/2014/main" id="{8C01A33B-B67C-0445-AA21-F3786470D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172" y="4727700"/>
            <a:ext cx="89752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Lifecycle Event Rule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4467" y="1388565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833" y="104596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Box 29">
            <a:extLst>
              <a:ext uri="{FF2B5EF4-FFF2-40B4-BE49-F238E27FC236}">
                <a16:creationId xmlns:a16="http://schemas.microsoft.com/office/drawing/2014/main" id="{9E0E69DC-60E3-2C4F-8D4D-5FADBFDF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074" y="3691218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67" name="Graphic 49">
            <a:extLst>
              <a:ext uri="{FF2B5EF4-FFF2-40B4-BE49-F238E27FC236}">
                <a16:creationId xmlns:a16="http://schemas.microsoft.com/office/drawing/2014/main" id="{C6A8E1EE-C7EC-154E-A17B-9AAAC0C20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196" y="335350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23">
            <a:extLst>
              <a:ext uri="{FF2B5EF4-FFF2-40B4-BE49-F238E27FC236}">
                <a16:creationId xmlns:a16="http://schemas.microsoft.com/office/drawing/2014/main" id="{7F958851-8145-014D-BFA0-3124A10B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492" y="2430875"/>
            <a:ext cx="127398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SSM Parameter</a:t>
            </a:r>
          </a:p>
        </p:txBody>
      </p:sp>
      <p:pic>
        <p:nvPicPr>
          <p:cNvPr id="76" name="Graphic 26">
            <a:extLst>
              <a:ext uri="{FF2B5EF4-FFF2-40B4-BE49-F238E27FC236}">
                <a16:creationId xmlns:a16="http://schemas.microsoft.com/office/drawing/2014/main" id="{1B5A0656-8C2A-A940-9929-6FD88DF6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87" y="2006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Oval 122">
            <a:extLst>
              <a:ext uri="{FF2B5EF4-FFF2-40B4-BE49-F238E27FC236}">
                <a16:creationId xmlns:a16="http://schemas.microsoft.com/office/drawing/2014/main" id="{BD584D30-A592-AC43-A191-29E0F618BAD5}"/>
              </a:ext>
            </a:extLst>
          </p:cNvPr>
          <p:cNvSpPr/>
          <p:nvPr/>
        </p:nvSpPr>
        <p:spPr>
          <a:xfrm>
            <a:off x="3066693" y="202589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B075B1-99C7-C04A-8C1B-229FF282B726}"/>
              </a:ext>
            </a:extLst>
          </p:cNvPr>
          <p:cNvSpPr/>
          <p:nvPr/>
        </p:nvSpPr>
        <p:spPr>
          <a:xfrm>
            <a:off x="3010518" y="4312137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E90E9980-B378-8B48-A029-3577A1108948}"/>
              </a:ext>
            </a:extLst>
          </p:cNvPr>
          <p:cNvSpPr/>
          <p:nvPr/>
        </p:nvSpPr>
        <p:spPr>
          <a:xfrm>
            <a:off x="1350075" y="338363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C8F90A1A-7217-E543-8402-8ADC936F45BF}"/>
              </a:ext>
            </a:extLst>
          </p:cNvPr>
          <p:cNvSpPr/>
          <p:nvPr/>
        </p:nvSpPr>
        <p:spPr>
          <a:xfrm>
            <a:off x="1331025" y="401545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10090876" y="110400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E4C51E-7A98-6F4B-822A-7AA7100FCB0A}"/>
              </a:ext>
            </a:extLst>
          </p:cNvPr>
          <p:cNvSpPr/>
          <p:nvPr/>
        </p:nvSpPr>
        <p:spPr>
          <a:xfrm>
            <a:off x="9851790" y="18355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9B0DB77-AA27-F240-9DBA-0C4D391FE38F}"/>
              </a:ext>
            </a:extLst>
          </p:cNvPr>
          <p:cNvSpPr/>
          <p:nvPr/>
        </p:nvSpPr>
        <p:spPr>
          <a:xfrm>
            <a:off x="9948026" y="2056898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ED78D6A-CD89-5346-873D-908A31D1183D}"/>
              </a:ext>
            </a:extLst>
          </p:cNvPr>
          <p:cNvSpPr/>
          <p:nvPr/>
        </p:nvSpPr>
        <p:spPr>
          <a:xfrm>
            <a:off x="10029322" y="2282451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368EA3-A8D0-7C40-9C72-DE5E49476E9C}"/>
              </a:ext>
            </a:extLst>
          </p:cNvPr>
          <p:cNvSpPr txBox="1"/>
          <p:nvPr/>
        </p:nvSpPr>
        <p:spPr>
          <a:xfrm>
            <a:off x="9868137" y="2954601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68" name="Graphic 19">
            <a:extLst>
              <a:ext uri="{FF2B5EF4-FFF2-40B4-BE49-F238E27FC236}">
                <a16:creationId xmlns:a16="http://schemas.microsoft.com/office/drawing/2014/main" id="{B3CE992A-C6D8-294E-8822-57F521C08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444" y="25217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7FAA5BDA-59EE-924B-ACDA-6C50D7ABCDCD}"/>
              </a:ext>
            </a:extLst>
          </p:cNvPr>
          <p:cNvSpPr/>
          <p:nvPr/>
        </p:nvSpPr>
        <p:spPr>
          <a:xfrm>
            <a:off x="10311889" y="25294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6FA08B-9C3A-C74A-9199-441BF175B015}"/>
              </a:ext>
            </a:extLst>
          </p:cNvPr>
          <p:cNvSpPr txBox="1"/>
          <p:nvPr/>
        </p:nvSpPr>
        <p:spPr>
          <a:xfrm>
            <a:off x="8031550" y="3003414"/>
            <a:ext cx="1037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85" name="Graphic 19">
            <a:extLst>
              <a:ext uri="{FF2B5EF4-FFF2-40B4-BE49-F238E27FC236}">
                <a16:creationId xmlns:a16="http://schemas.microsoft.com/office/drawing/2014/main" id="{052D1FA4-53EF-3D4D-8389-53F260FA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61" y="25495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Oval 85">
            <a:extLst>
              <a:ext uri="{FF2B5EF4-FFF2-40B4-BE49-F238E27FC236}">
                <a16:creationId xmlns:a16="http://schemas.microsoft.com/office/drawing/2014/main" id="{35153FDD-FB22-B342-84E8-288ECF8E2988}"/>
              </a:ext>
            </a:extLst>
          </p:cNvPr>
          <p:cNvSpPr/>
          <p:nvPr/>
        </p:nvSpPr>
        <p:spPr>
          <a:xfrm>
            <a:off x="8323198" y="255733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7" name="Left Arrow Callout 16">
            <a:extLst>
              <a:ext uri="{FF2B5EF4-FFF2-40B4-BE49-F238E27FC236}">
                <a16:creationId xmlns:a16="http://schemas.microsoft.com/office/drawing/2014/main" id="{64B27E64-AD91-9D47-8309-E5091AFF20AB}"/>
              </a:ext>
            </a:extLst>
          </p:cNvPr>
          <p:cNvSpPr/>
          <p:nvPr/>
        </p:nvSpPr>
        <p:spPr>
          <a:xfrm>
            <a:off x="8813876" y="2547676"/>
            <a:ext cx="989796" cy="457200"/>
          </a:xfrm>
          <a:prstGeom prst="leftArrowCallout">
            <a:avLst>
              <a:gd name="adj1" fmla="val 25000"/>
              <a:gd name="adj2" fmla="val 25000"/>
              <a:gd name="adj3" fmla="val 26600"/>
              <a:gd name="adj4" fmla="val 797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Region Aggregator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7B93F37-6BED-7842-BCB8-8257FA6836B8}"/>
              </a:ext>
            </a:extLst>
          </p:cNvPr>
          <p:cNvSpPr/>
          <p:nvPr/>
        </p:nvSpPr>
        <p:spPr>
          <a:xfrm>
            <a:off x="7896701" y="3577177"/>
            <a:ext cx="3455224" cy="2750796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Member Accounts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F6D3A5E-6D06-304A-97F5-69FDBDFDA450}"/>
              </a:ext>
            </a:extLst>
          </p:cNvPr>
          <p:cNvSpPr/>
          <p:nvPr/>
        </p:nvSpPr>
        <p:spPr>
          <a:xfrm>
            <a:off x="7923154" y="35990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FDA628-A4EA-EB48-92B2-27CAC6AB8DD3}"/>
              </a:ext>
            </a:extLst>
          </p:cNvPr>
          <p:cNvSpPr/>
          <p:nvPr/>
        </p:nvSpPr>
        <p:spPr>
          <a:xfrm>
            <a:off x="7995097" y="4185150"/>
            <a:ext cx="3260622" cy="199716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Home-region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DCCCE1E-DD4E-3D4B-BE03-47129D861225}"/>
              </a:ext>
            </a:extLst>
          </p:cNvPr>
          <p:cNvSpPr txBox="1"/>
          <p:nvPr/>
        </p:nvSpPr>
        <p:spPr>
          <a:xfrm>
            <a:off x="8176490" y="4922992"/>
            <a:ext cx="1209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31D7640F-4E48-1D4E-B8F0-CC6DBC3305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55831" y="4469389"/>
            <a:ext cx="457200" cy="457200"/>
          </a:xfrm>
          <a:prstGeom prst="rect">
            <a:avLst/>
          </a:prstGeom>
        </p:spPr>
      </p:pic>
      <p:sp>
        <p:nvSpPr>
          <p:cNvPr id="95" name="Oval 94">
            <a:extLst>
              <a:ext uri="{FF2B5EF4-FFF2-40B4-BE49-F238E27FC236}">
                <a16:creationId xmlns:a16="http://schemas.microsoft.com/office/drawing/2014/main" id="{AD4975BB-DD6D-C54E-B125-5B4B36BCF8AC}"/>
              </a:ext>
            </a:extLst>
          </p:cNvPr>
          <p:cNvSpPr/>
          <p:nvPr/>
        </p:nvSpPr>
        <p:spPr>
          <a:xfrm>
            <a:off x="8571057" y="447789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96" name="TextBox 29">
            <a:extLst>
              <a:ext uri="{FF2B5EF4-FFF2-40B4-BE49-F238E27FC236}">
                <a16:creationId xmlns:a16="http://schemas.microsoft.com/office/drawing/2014/main" id="{C618E77E-F039-1E4A-96DB-E5F160FF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095" y="5683869"/>
            <a:ext cx="10629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Configuration </a:t>
            </a:r>
          </a:p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Role</a:t>
            </a:r>
          </a:p>
        </p:txBody>
      </p:sp>
      <p:pic>
        <p:nvPicPr>
          <p:cNvPr id="97" name="Graphic 49">
            <a:extLst>
              <a:ext uri="{FF2B5EF4-FFF2-40B4-BE49-F238E27FC236}">
                <a16:creationId xmlns:a16="http://schemas.microsoft.com/office/drawing/2014/main" id="{142C67C1-85D4-884F-8467-EC8CEA4D3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461" y="534127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CF03D907-C303-E248-85D2-6E9BA760D360}"/>
              </a:ext>
            </a:extLst>
          </p:cNvPr>
          <p:cNvSpPr/>
          <p:nvPr/>
        </p:nvSpPr>
        <p:spPr>
          <a:xfrm>
            <a:off x="8381504" y="539931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2670A8-11CF-694C-B441-E690B7BB0CAA}"/>
              </a:ext>
            </a:extLst>
          </p:cNvPr>
          <p:cNvSpPr/>
          <p:nvPr/>
        </p:nvSpPr>
        <p:spPr>
          <a:xfrm>
            <a:off x="9729842" y="4548521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3D9012E-A9AA-F04D-B5A5-ABC2C0B2E5A2}"/>
              </a:ext>
            </a:extLst>
          </p:cNvPr>
          <p:cNvSpPr/>
          <p:nvPr/>
        </p:nvSpPr>
        <p:spPr>
          <a:xfrm>
            <a:off x="9826078" y="4769917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A8DA2D9-5C2F-9747-BEF0-1712ACBC7552}"/>
              </a:ext>
            </a:extLst>
          </p:cNvPr>
          <p:cNvSpPr/>
          <p:nvPr/>
        </p:nvSpPr>
        <p:spPr>
          <a:xfrm>
            <a:off x="9907374" y="4995470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B458CE-DFC3-5642-9743-EB6D6D28F735}"/>
              </a:ext>
            </a:extLst>
          </p:cNvPr>
          <p:cNvSpPr txBox="1"/>
          <p:nvPr/>
        </p:nvSpPr>
        <p:spPr>
          <a:xfrm>
            <a:off x="9746189" y="5667620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103" name="Graphic 19">
            <a:extLst>
              <a:ext uri="{FF2B5EF4-FFF2-40B4-BE49-F238E27FC236}">
                <a16:creationId xmlns:a16="http://schemas.microsoft.com/office/drawing/2014/main" id="{4FB17EB5-E73F-0448-91C5-9E03860C5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496" y="5234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81719607-B241-6741-938B-3FC1408AF05E}"/>
              </a:ext>
            </a:extLst>
          </p:cNvPr>
          <p:cNvSpPr/>
          <p:nvPr/>
        </p:nvSpPr>
        <p:spPr>
          <a:xfrm>
            <a:off x="10184833" y="52424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2A71EB1-7660-1644-8F82-9E88364BD5A6}"/>
              </a:ext>
            </a:extLst>
          </p:cNvPr>
          <p:cNvSpPr/>
          <p:nvPr/>
        </p:nvSpPr>
        <p:spPr>
          <a:xfrm>
            <a:off x="6262745" y="2654402"/>
            <a:ext cx="1236216" cy="1399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B2400D-49F3-C14F-94BF-F47D1BAEC1CD}"/>
              </a:ext>
            </a:extLst>
          </p:cNvPr>
          <p:cNvSpPr/>
          <p:nvPr/>
        </p:nvSpPr>
        <p:spPr>
          <a:xfrm>
            <a:off x="6358981" y="2875798"/>
            <a:ext cx="1139980" cy="1177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A361719-6E8F-0E48-B536-033B29B1530B}"/>
              </a:ext>
            </a:extLst>
          </p:cNvPr>
          <p:cNvSpPr/>
          <p:nvPr/>
        </p:nvSpPr>
        <p:spPr>
          <a:xfrm>
            <a:off x="6440277" y="3101351"/>
            <a:ext cx="1058684" cy="95178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F5901-3353-3F4F-9724-3570CA206207}"/>
              </a:ext>
            </a:extLst>
          </p:cNvPr>
          <p:cNvSpPr txBox="1"/>
          <p:nvPr/>
        </p:nvSpPr>
        <p:spPr>
          <a:xfrm>
            <a:off x="6279092" y="3773501"/>
            <a:ext cx="1387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Security Hub</a:t>
            </a:r>
          </a:p>
        </p:txBody>
      </p:sp>
      <p:pic>
        <p:nvPicPr>
          <p:cNvPr id="117" name="Graphic 19">
            <a:extLst>
              <a:ext uri="{FF2B5EF4-FFF2-40B4-BE49-F238E27FC236}">
                <a16:creationId xmlns:a16="http://schemas.microsoft.com/office/drawing/2014/main" id="{681E6F44-6A2D-0F4F-9003-A24731781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399" y="33406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2">
            <a:extLst>
              <a:ext uri="{FF2B5EF4-FFF2-40B4-BE49-F238E27FC236}">
                <a16:creationId xmlns:a16="http://schemas.microsoft.com/office/drawing/2014/main" id="{09D97EC6-0028-0C4E-9A5E-FDAE7961F522}"/>
              </a:ext>
            </a:extLst>
          </p:cNvPr>
          <p:cNvSpPr txBox="1"/>
          <p:nvPr/>
        </p:nvSpPr>
        <p:spPr>
          <a:xfrm>
            <a:off x="4188733" y="3764343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20" name="TextBox 2">
            <a:extLst>
              <a:ext uri="{FF2B5EF4-FFF2-40B4-BE49-F238E27FC236}">
                <a16:creationId xmlns:a16="http://schemas.microsoft.com/office/drawing/2014/main" id="{45754691-70CD-3F46-A03E-D5A1C0A380AF}"/>
              </a:ext>
            </a:extLst>
          </p:cNvPr>
          <p:cNvSpPr txBox="1"/>
          <p:nvPr/>
        </p:nvSpPr>
        <p:spPr>
          <a:xfrm>
            <a:off x="4386370" y="4714031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ABAD47C-74DD-2144-AA9E-4148BBC990CA}"/>
              </a:ext>
            </a:extLst>
          </p:cNvPr>
          <p:cNvSpPr/>
          <p:nvPr/>
        </p:nvSpPr>
        <p:spPr>
          <a:xfrm>
            <a:off x="4415306" y="43616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pic>
        <p:nvPicPr>
          <p:cNvPr id="134" name="Graphic 13">
            <a:extLst>
              <a:ext uri="{FF2B5EF4-FFF2-40B4-BE49-F238E27FC236}">
                <a16:creationId xmlns:a16="http://schemas.microsoft.com/office/drawing/2014/main" id="{E264F702-84AB-5049-8F85-097823504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18" y="331264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Oval 134">
            <a:extLst>
              <a:ext uri="{FF2B5EF4-FFF2-40B4-BE49-F238E27FC236}">
                <a16:creationId xmlns:a16="http://schemas.microsoft.com/office/drawing/2014/main" id="{2AA7BBCB-A999-5247-BBC2-FD57DEA7AABD}"/>
              </a:ext>
            </a:extLst>
          </p:cNvPr>
          <p:cNvSpPr/>
          <p:nvPr/>
        </p:nvSpPr>
        <p:spPr>
          <a:xfrm>
            <a:off x="4437113" y="32251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137" name="Graphic 7">
            <a:extLst>
              <a:ext uri="{FF2B5EF4-FFF2-40B4-BE49-F238E27FC236}">
                <a16:creationId xmlns:a16="http://schemas.microsoft.com/office/drawing/2014/main" id="{17D44A4F-DA13-4649-B3FC-C06000F8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58" y="429643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DFE14C6-C156-AB44-B16C-0FD90C56A169}"/>
              </a:ext>
            </a:extLst>
          </p:cNvPr>
          <p:cNvCxnSpPr>
            <a:cxnSpLocks/>
          </p:cNvCxnSpPr>
          <p:nvPr/>
        </p:nvCxnSpPr>
        <p:spPr>
          <a:xfrm flipH="1" flipV="1">
            <a:off x="3991357" y="2759548"/>
            <a:ext cx="424906" cy="41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F9F1E92-7045-184F-BEF3-EB4718C2FDD4}"/>
              </a:ext>
            </a:extLst>
          </p:cNvPr>
          <p:cNvCxnSpPr>
            <a:cxnSpLocks/>
          </p:cNvCxnSpPr>
          <p:nvPr/>
        </p:nvCxnSpPr>
        <p:spPr>
          <a:xfrm>
            <a:off x="5150112" y="3532426"/>
            <a:ext cx="955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0" name="Graphic 17">
            <a:extLst>
              <a:ext uri="{FF2B5EF4-FFF2-40B4-BE49-F238E27FC236}">
                <a16:creationId xmlns:a16="http://schemas.microsoft.com/office/drawing/2014/main" id="{3E453AD8-6774-644B-BFD4-D0F320AE3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78" y="327209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TextBox 2">
            <a:extLst>
              <a:ext uri="{FF2B5EF4-FFF2-40B4-BE49-F238E27FC236}">
                <a16:creationId xmlns:a16="http://schemas.microsoft.com/office/drawing/2014/main" id="{C6D44061-2569-1B46-9036-419DA1FED4C5}"/>
              </a:ext>
            </a:extLst>
          </p:cNvPr>
          <p:cNvSpPr txBox="1"/>
          <p:nvPr/>
        </p:nvSpPr>
        <p:spPr>
          <a:xfrm>
            <a:off x="3056329" y="3678633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AC1F448-93BB-DF44-8A4D-6BA33939E91A}"/>
              </a:ext>
            </a:extLst>
          </p:cNvPr>
          <p:cNvCxnSpPr>
            <a:cxnSpLocks/>
          </p:cNvCxnSpPr>
          <p:nvPr/>
        </p:nvCxnSpPr>
        <p:spPr>
          <a:xfrm flipV="1">
            <a:off x="4840764" y="2759548"/>
            <a:ext cx="0" cy="46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3" name="Graphic 17">
            <a:extLst>
              <a:ext uri="{FF2B5EF4-FFF2-40B4-BE49-F238E27FC236}">
                <a16:creationId xmlns:a16="http://schemas.microsoft.com/office/drawing/2014/main" id="{C463399F-CD72-F24D-BC42-32926859F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109" y="195892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TextBox 2">
            <a:extLst>
              <a:ext uri="{FF2B5EF4-FFF2-40B4-BE49-F238E27FC236}">
                <a16:creationId xmlns:a16="http://schemas.microsoft.com/office/drawing/2014/main" id="{60F8FEA4-10F0-B34C-B65D-C6E13A093E9B}"/>
              </a:ext>
            </a:extLst>
          </p:cNvPr>
          <p:cNvSpPr txBox="1"/>
          <p:nvPr/>
        </p:nvSpPr>
        <p:spPr>
          <a:xfrm>
            <a:off x="5339584" y="236095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B9F94BA-2974-E943-A8F4-271E121B2E50}"/>
              </a:ext>
            </a:extLst>
          </p:cNvPr>
          <p:cNvCxnSpPr>
            <a:cxnSpLocks/>
          </p:cNvCxnSpPr>
          <p:nvPr/>
        </p:nvCxnSpPr>
        <p:spPr>
          <a:xfrm flipV="1">
            <a:off x="3991357" y="3536167"/>
            <a:ext cx="47961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6" name="Graphic 29">
            <a:extLst>
              <a:ext uri="{FF2B5EF4-FFF2-40B4-BE49-F238E27FC236}">
                <a16:creationId xmlns:a16="http://schemas.microsoft.com/office/drawing/2014/main" id="{0FF21F99-2EF3-1341-A04B-AE41D9D9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69" y="19645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extBox 2">
            <a:extLst>
              <a:ext uri="{FF2B5EF4-FFF2-40B4-BE49-F238E27FC236}">
                <a16:creationId xmlns:a16="http://schemas.microsoft.com/office/drawing/2014/main" id="{D07F4FDD-98C6-834B-A019-A6C5CB347B86}"/>
              </a:ext>
            </a:extLst>
          </p:cNvPr>
          <p:cNvSpPr txBox="1"/>
          <p:nvPr/>
        </p:nvSpPr>
        <p:spPr>
          <a:xfrm>
            <a:off x="4359163" y="2339037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DBC454F-34AC-2C42-BDE9-BBBD766C3225}"/>
              </a:ext>
            </a:extLst>
          </p:cNvPr>
          <p:cNvSpPr/>
          <p:nvPr/>
        </p:nvSpPr>
        <p:spPr>
          <a:xfrm>
            <a:off x="3323448" y="33319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3CC9224A-2DE7-2F4C-98C8-378C4081EB31}"/>
              </a:ext>
            </a:extLst>
          </p:cNvPr>
          <p:cNvSpPr/>
          <p:nvPr/>
        </p:nvSpPr>
        <p:spPr>
          <a:xfrm>
            <a:off x="4339819" y="20770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F995BCFA-E8B8-CC4D-AA84-958BCF4B302B}"/>
              </a:ext>
            </a:extLst>
          </p:cNvPr>
          <p:cNvSpPr/>
          <p:nvPr/>
        </p:nvSpPr>
        <p:spPr>
          <a:xfrm>
            <a:off x="5599187" y="200972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78FA32A-4097-1246-B4E1-FDF39B065443}"/>
              </a:ext>
            </a:extLst>
          </p:cNvPr>
          <p:cNvCxnSpPr>
            <a:cxnSpLocks/>
          </p:cNvCxnSpPr>
          <p:nvPr/>
        </p:nvCxnSpPr>
        <p:spPr>
          <a:xfrm>
            <a:off x="5113168" y="2193534"/>
            <a:ext cx="356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8282EE8-7EF2-AC47-8C1E-AE339048FB62}"/>
              </a:ext>
            </a:extLst>
          </p:cNvPr>
          <p:cNvCxnSpPr>
            <a:cxnSpLocks/>
          </p:cNvCxnSpPr>
          <p:nvPr/>
        </p:nvCxnSpPr>
        <p:spPr>
          <a:xfrm>
            <a:off x="4840764" y="4025953"/>
            <a:ext cx="0" cy="27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6E406DF-FFDF-6347-BB1B-8FD625BDB5C8}"/>
              </a:ext>
            </a:extLst>
          </p:cNvPr>
          <p:cNvCxnSpPr>
            <a:cxnSpLocks/>
          </p:cNvCxnSpPr>
          <p:nvPr/>
        </p:nvCxnSpPr>
        <p:spPr>
          <a:xfrm flipV="1">
            <a:off x="3736138" y="4127302"/>
            <a:ext cx="314479" cy="23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2E5F9CEB-8770-E743-A6DE-7331C56B987D}"/>
              </a:ext>
            </a:extLst>
          </p:cNvPr>
          <p:cNvSpPr/>
          <p:nvPr/>
        </p:nvSpPr>
        <p:spPr>
          <a:xfrm>
            <a:off x="6721576" y="3351264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</TotalTime>
  <Words>90</Words>
  <Application>Microsoft Macintosh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</cp:revision>
  <dcterms:created xsi:type="dcterms:W3CDTF">2020-06-10T20:47:35Z</dcterms:created>
  <dcterms:modified xsi:type="dcterms:W3CDTF">2022-03-05T19:13:46Z</dcterms:modified>
</cp:coreProperties>
</file>