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4"/>
    <p:restoredTop sz="94674"/>
  </p:normalViewPr>
  <p:slideViewPr>
    <p:cSldViewPr snapToGrid="0" snapToObjects="1">
      <p:cViewPr>
        <p:scale>
          <a:sx n="129" d="100"/>
          <a:sy n="129" d="100"/>
        </p:scale>
        <p:origin x="6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935023" y="167532"/>
            <a:ext cx="10321954" cy="4657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023" y="167532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1115343" y="689208"/>
            <a:ext cx="6219658" cy="394115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454497" y="689208"/>
            <a:ext cx="3579609" cy="394115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074884" y="3007649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0926" y="2419255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499929" y="1208917"/>
            <a:ext cx="4663139" cy="327487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1137305" y="7166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451582" y="242596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497401" y="7140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8883774" y="1709774"/>
            <a:ext cx="1912245" cy="22660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427836" y="3008227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3424" y="2434494"/>
            <a:ext cx="555156" cy="555156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7818650" y="24430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838" y="1768296"/>
            <a:ext cx="13988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Block Account Public Access Role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215" y="14011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600" y="3322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17" y="3822346"/>
            <a:ext cx="1429966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Control Tower Lifecycle Event Rule</a:t>
            </a:r>
          </a:p>
        </p:txBody>
      </p:sp>
      <p:pic>
        <p:nvPicPr>
          <p:cNvPr id="56" name="Graphic 8">
            <a:extLst>
              <a:ext uri="{FF2B5EF4-FFF2-40B4-BE49-F238E27FC236}">
                <a16:creationId xmlns:a16="http://schemas.microsoft.com/office/drawing/2014/main" id="{2F594637-2AA7-844B-A3DB-9EDCF5D59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383" y="2323583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9">
            <a:extLst>
              <a:ext uri="{FF2B5EF4-FFF2-40B4-BE49-F238E27FC236}">
                <a16:creationId xmlns:a16="http://schemas.microsoft.com/office/drawing/2014/main" id="{CC460320-434F-E54C-BC80-65AA0787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670" y="2857733"/>
            <a:ext cx="13988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Account Settings</a:t>
            </a:r>
          </a:p>
        </p:txBody>
      </p:sp>
      <p:pic>
        <p:nvPicPr>
          <p:cNvPr id="58" name="Graphic 8">
            <a:extLst>
              <a:ext uri="{FF2B5EF4-FFF2-40B4-BE49-F238E27FC236}">
                <a16:creationId xmlns:a16="http://schemas.microsoft.com/office/drawing/2014/main" id="{45DD3C80-AF80-F043-9D50-65A7B6DE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62" y="2771377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A020D221-7DBD-E641-A86D-6BF65AA5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317" y="3317505"/>
            <a:ext cx="13988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Account Settings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780" y="2330828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Block Account Public Access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862" y="19620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C27B09C0-4CF5-2042-835C-09CB7BEF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035" y="2853300"/>
            <a:ext cx="13620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63" name="Graphic 13">
            <a:extLst>
              <a:ext uri="{FF2B5EF4-FFF2-40B4-BE49-F238E27FC236}">
                <a16:creationId xmlns:a16="http://schemas.microsoft.com/office/drawing/2014/main" id="{F956D650-C517-B043-A7F7-96C1963A2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1" y="2373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321" y="3322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184" y="3773313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421" y="2269201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27" y="18830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DF8D6342-EA81-3644-A18F-C2FCB1834586}"/>
              </a:ext>
            </a:extLst>
          </p:cNvPr>
          <p:cNvCxnSpPr>
            <a:stCxn id="54" idx="0"/>
            <a:endCxn id="63" idx="1"/>
          </p:cNvCxnSpPr>
          <p:nvPr/>
        </p:nvCxnSpPr>
        <p:spPr>
          <a:xfrm rot="5400000" flipH="1" flipV="1">
            <a:off x="3394587" y="2431089"/>
            <a:ext cx="719987" cy="1062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308E61-8BF4-6445-8037-A93BF42BA271}"/>
              </a:ext>
            </a:extLst>
          </p:cNvPr>
          <p:cNvCxnSpPr>
            <a:stCxn id="63" idx="3"/>
            <a:endCxn id="56" idx="1"/>
          </p:cNvCxnSpPr>
          <p:nvPr/>
        </p:nvCxnSpPr>
        <p:spPr>
          <a:xfrm>
            <a:off x="4743161" y="2602475"/>
            <a:ext cx="1450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182CD6-CC59-1444-B9F0-3A68FF14F0D4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flipH="1">
            <a:off x="4505921" y="3114910"/>
            <a:ext cx="151" cy="20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635" y="1878269"/>
            <a:ext cx="145504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 Store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951" y="143812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FF5AA87-FFDF-234E-9988-986663DEF02B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>
            <a:off x="3531151" y="1666723"/>
            <a:ext cx="983410" cy="7071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7DFCE0F-B96F-3C42-AD61-09E20495F8DF}"/>
              </a:ext>
            </a:extLst>
          </p:cNvPr>
          <p:cNvCxnSpPr>
            <a:cxnSpLocks/>
          </p:cNvCxnSpPr>
          <p:nvPr/>
        </p:nvCxnSpPr>
        <p:spPr>
          <a:xfrm>
            <a:off x="2087122" y="2725157"/>
            <a:ext cx="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D284203-9C42-C64D-97BF-297610A9B8A4}"/>
              </a:ext>
            </a:extLst>
          </p:cNvPr>
          <p:cNvCxnSpPr>
            <a:cxnSpLocks/>
          </p:cNvCxnSpPr>
          <p:nvPr/>
        </p:nvCxnSpPr>
        <p:spPr>
          <a:xfrm>
            <a:off x="8440788" y="2706205"/>
            <a:ext cx="295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BD584D30-A592-AC43-A191-29E0F618BAD5}"/>
              </a:ext>
            </a:extLst>
          </p:cNvPr>
          <p:cNvSpPr/>
          <p:nvPr/>
        </p:nvSpPr>
        <p:spPr>
          <a:xfrm>
            <a:off x="2856888" y="132927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40D4053-4594-9844-A27B-00A3CD0AAC49}"/>
              </a:ext>
            </a:extLst>
          </p:cNvPr>
          <p:cNvSpPr/>
          <p:nvPr/>
        </p:nvSpPr>
        <p:spPr>
          <a:xfrm>
            <a:off x="4116960" y="22506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B075B1-99C7-C04A-8C1B-229FF282B726}"/>
              </a:ext>
            </a:extLst>
          </p:cNvPr>
          <p:cNvSpPr/>
          <p:nvPr/>
        </p:nvSpPr>
        <p:spPr>
          <a:xfrm>
            <a:off x="2791358" y="32160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4010555" y="32396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5303532" y="17491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90A1A-7217-E543-8402-8ADC936F45BF}"/>
              </a:ext>
            </a:extLst>
          </p:cNvPr>
          <p:cNvSpPr/>
          <p:nvPr/>
        </p:nvSpPr>
        <p:spPr>
          <a:xfrm>
            <a:off x="6336193" y="127570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B2EB9AD-6C62-914F-A8DD-036969C0E906}"/>
              </a:ext>
            </a:extLst>
          </p:cNvPr>
          <p:cNvSpPr/>
          <p:nvPr/>
        </p:nvSpPr>
        <p:spPr>
          <a:xfrm>
            <a:off x="6196667" y="23310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9707744" y="182834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F989AC8-8B59-1C46-AF74-A33CF6622A5B}"/>
              </a:ext>
            </a:extLst>
          </p:cNvPr>
          <p:cNvSpPr/>
          <p:nvPr/>
        </p:nvSpPr>
        <p:spPr>
          <a:xfrm>
            <a:off x="9605862" y="277691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63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41</cp:revision>
  <dcterms:created xsi:type="dcterms:W3CDTF">2020-06-10T20:47:35Z</dcterms:created>
  <dcterms:modified xsi:type="dcterms:W3CDTF">2021-11-19T04:36:01Z</dcterms:modified>
</cp:coreProperties>
</file>