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0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14045F75-86E0-C54B-8A80-6545864FEC10}"/>
              </a:ext>
            </a:extLst>
          </p:cNvPr>
          <p:cNvSpPr/>
          <p:nvPr/>
        </p:nvSpPr>
        <p:spPr>
          <a:xfrm>
            <a:off x="3120553" y="854928"/>
            <a:ext cx="5517608" cy="4705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0585" y="858080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3250666" y="1270353"/>
            <a:ext cx="5183216" cy="409931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3210206" y="3588794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6248" y="3000400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4583633" y="1654594"/>
            <a:ext cx="3675150" cy="358861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3272627" y="129778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3594278" y="300710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7DFCE0F-B96F-3C42-AD61-09E20495F8DF}"/>
              </a:ext>
            </a:extLst>
          </p:cNvPr>
          <p:cNvCxnSpPr>
            <a:cxnSpLocks/>
          </p:cNvCxnSpPr>
          <p:nvPr/>
        </p:nvCxnSpPr>
        <p:spPr>
          <a:xfrm>
            <a:off x="4222444" y="3306302"/>
            <a:ext cx="295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56113B6-D718-8249-9540-C31B7D054BDD}"/>
              </a:ext>
            </a:extLst>
          </p:cNvPr>
          <p:cNvSpPr/>
          <p:nvPr/>
        </p:nvSpPr>
        <p:spPr>
          <a:xfrm>
            <a:off x="4733047" y="2608183"/>
            <a:ext cx="3350638" cy="255209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24704FF-9C2F-CC4F-9FC2-D1C33536B62A}"/>
              </a:ext>
            </a:extLst>
          </p:cNvPr>
          <p:cNvSpPr/>
          <p:nvPr/>
        </p:nvSpPr>
        <p:spPr>
          <a:xfrm>
            <a:off x="7022177" y="397669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91" name="TextBox 17">
            <a:extLst>
              <a:ext uri="{FF2B5EF4-FFF2-40B4-BE49-F238E27FC236}">
                <a16:creationId xmlns:a16="http://schemas.microsoft.com/office/drawing/2014/main" id="{79E1FDE1-121D-F741-ABF7-62FE9222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1509" y="3565681"/>
            <a:ext cx="12759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OU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92" name="Graphic 13">
            <a:extLst>
              <a:ext uri="{FF2B5EF4-FFF2-40B4-BE49-F238E27FC236}">
                <a16:creationId xmlns:a16="http://schemas.microsoft.com/office/drawing/2014/main" id="{6474CCFC-61E0-754B-9E97-376BC225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541" y="31125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A37212BF-2730-504B-8A52-B60D64451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250" y="42022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31">
            <a:extLst>
              <a:ext uri="{FF2B5EF4-FFF2-40B4-BE49-F238E27FC236}">
                <a16:creationId xmlns:a16="http://schemas.microsoft.com/office/drawing/2014/main" id="{8D4B1F6A-6504-C444-B90C-886560CD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322" y="4633902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95" name="TextBox 29">
            <a:extLst>
              <a:ext uri="{FF2B5EF4-FFF2-40B4-BE49-F238E27FC236}">
                <a16:creationId xmlns:a16="http://schemas.microsoft.com/office/drawing/2014/main" id="{169C5537-1CA5-5846-909B-CBE2E1D1B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912" y="2184068"/>
            <a:ext cx="14104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OU Lambda Role</a:t>
            </a:r>
          </a:p>
        </p:txBody>
      </p:sp>
      <p:pic>
        <p:nvPicPr>
          <p:cNvPr id="96" name="Graphic 49">
            <a:extLst>
              <a:ext uri="{FF2B5EF4-FFF2-40B4-BE49-F238E27FC236}">
                <a16:creationId xmlns:a16="http://schemas.microsoft.com/office/drawing/2014/main" id="{01F21790-0A72-8C4E-AB9A-FC4587775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059" y="18316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331102D3-2EA4-5649-A463-DB0BADC865B5}"/>
              </a:ext>
            </a:extLst>
          </p:cNvPr>
          <p:cNvSpPr/>
          <p:nvPr/>
        </p:nvSpPr>
        <p:spPr>
          <a:xfrm>
            <a:off x="5440423" y="287644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FAAA7F6-EC54-564F-AE46-9A7CBBEF8D2D}"/>
              </a:ext>
            </a:extLst>
          </p:cNvPr>
          <p:cNvSpPr/>
          <p:nvPr/>
        </p:nvSpPr>
        <p:spPr>
          <a:xfrm>
            <a:off x="5071624" y="413016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60D2483-F6F1-CC4D-9CAE-21E1F6C0C912}"/>
              </a:ext>
            </a:extLst>
          </p:cNvPr>
          <p:cNvSpPr/>
          <p:nvPr/>
        </p:nvSpPr>
        <p:spPr>
          <a:xfrm>
            <a:off x="5454964" y="169772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pic>
        <p:nvPicPr>
          <p:cNvPr id="72" name="Graphic 17">
            <a:extLst>
              <a:ext uri="{FF2B5EF4-FFF2-40B4-BE49-F238E27FC236}">
                <a16:creationId xmlns:a16="http://schemas.microsoft.com/office/drawing/2014/main" id="{31E740DE-DCA1-3A42-8552-15A14B835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6812767" y="17623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29">
            <a:extLst>
              <a:ext uri="{FF2B5EF4-FFF2-40B4-BE49-F238E27FC236}">
                <a16:creationId xmlns:a16="http://schemas.microsoft.com/office/drawing/2014/main" id="{024B6A79-A10A-7340-B8A5-B28B4ACD7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554" y="2183393"/>
            <a:ext cx="14259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CFCT-Management OU</a:t>
            </a:r>
          </a:p>
        </p:txBody>
      </p:sp>
      <p:pic>
        <p:nvPicPr>
          <p:cNvPr id="74" name="Graphic 34">
            <a:extLst>
              <a:ext uri="{FF2B5EF4-FFF2-40B4-BE49-F238E27FC236}">
                <a16:creationId xmlns:a16="http://schemas.microsoft.com/office/drawing/2014/main" id="{7E9A781E-A35E-C242-A3B9-6FC6A310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295" y="42224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31">
            <a:extLst>
              <a:ext uri="{FF2B5EF4-FFF2-40B4-BE49-F238E27FC236}">
                <a16:creationId xmlns:a16="http://schemas.microsoft.com/office/drawing/2014/main" id="{41781371-D112-9343-B6E0-D4F1AAF40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6360" y="4679679"/>
            <a:ext cx="168507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CFCT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 Stack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F9056EF2-5C27-5642-892C-F49F44EB1962}"/>
              </a:ext>
            </a:extLst>
          </p:cNvPr>
          <p:cNvCxnSpPr>
            <a:stCxn id="92" idx="3"/>
            <a:endCxn id="72" idx="1"/>
          </p:cNvCxnSpPr>
          <p:nvPr/>
        </p:nvCxnSpPr>
        <p:spPr>
          <a:xfrm flipV="1">
            <a:off x="5795741" y="1990912"/>
            <a:ext cx="1017026" cy="1350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31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31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59</cp:revision>
  <dcterms:created xsi:type="dcterms:W3CDTF">2020-06-10T20:47:35Z</dcterms:created>
  <dcterms:modified xsi:type="dcterms:W3CDTF">2022-01-07T21:30:34Z</dcterms:modified>
</cp:coreProperties>
</file>