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71"/>
    <p:restoredTop sz="94674"/>
  </p:normalViewPr>
  <p:slideViewPr>
    <p:cSldViewPr snapToGrid="0" snapToObjects="1">
      <p:cViewPr>
        <p:scale>
          <a:sx n="180" d="100"/>
          <a:sy n="180" d="100"/>
        </p:scale>
        <p:origin x="-624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D84E3-00BA-4A46-8256-7E527D8B4480}" type="datetimeFigureOut">
              <a:rPr lang="en-US" smtClean="0"/>
              <a:t>4/21/22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330C4-BBBB-FC4A-85DD-6AFA452BF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30C4-BBBB-FC4A-85DD-6AFA452BF0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39E6-C119-1E4D-A419-E861B17C4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9CF07-B309-9E4D-B38F-59AE56F60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B5109-8CFD-1A45-AF60-5503BB2C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B71F1-6D03-8D4F-BA3D-5DD10902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D831F-B5BA-2741-A293-2BDD16B1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5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E6E2-032B-D34A-8C33-D8E59969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624DE-FC90-2D46-A95F-DB0C20D8F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62A1E-BB97-F748-921E-C0B7C114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9316F-563B-EE4A-9458-AA33F158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A0B5A-D558-E440-A6E7-DBB524B2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7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29F84-CD1C-554A-8877-603BB266F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ECAE6-9831-8241-8D7F-E695F4670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3747E-AE68-204F-A324-82E8BE1C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4471-6B50-D64F-8CA1-D25F3516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F571-0D93-204A-903B-1B43D16A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2FBB-A2CC-1343-8B9C-743CDE70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4EDD-B121-0B41-BBFC-8CDBF4A0F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F16AA-094E-E145-A0B3-5431462F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B2462-300A-CA4C-A601-780C0CB5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15309-ED82-9049-A252-62D66360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6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BC92-573D-FE4E-8F5B-FC24FDFC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6753C-45AC-3A48-B0E4-93D0ED5B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77E69-E0B9-8748-A500-39F1187F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23AEA-7111-3F4D-A8E2-489AFD7B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99C01-94FA-9749-AE3B-7E4E0F12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2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C70F-9184-F54F-8DAA-38D34FC1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2314-F775-0F41-8E57-C4252AA18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70627-254D-FA42-BB7E-001968037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9F184-E2B6-8A49-B168-5BD89CBF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7CF92-C209-DA4B-AF96-91AE11BB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D5B8C-89FE-8E43-8410-188C8582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9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00B8-5D08-DD45-BD38-FF9EC628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47982-AC3A-1D40-A5A8-2EE25D52C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BC529-78D8-6E42-BFE0-B049A727A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E0150-7649-7047-89F7-463BEF5FE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2B8D8-1842-C346-80D2-E880E2BB4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AD04-6F5C-4C4E-9A9C-10FB4370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4/21/22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FE0BB-EE38-4B4F-8DF3-1E51E2A0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780A3-3B88-5443-89DD-51A4CC69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3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9D5A-EFB7-5C42-BD06-9395A830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60AD3-7B29-6848-9F00-9AB1AF3E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4/21/22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53F3-E610-7346-97D2-BC828960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BE062-B18D-B94D-8C65-2645AB29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2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DB6C5-008D-5845-B763-3FFC587B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4/21/22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0895C-49AF-9047-9B87-12D28537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F55E2-6F9D-B744-922B-BBFB36AB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3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3E39-CADD-9649-8038-407E5277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0E62A-DE70-E34D-9E40-A3C3C428B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8FCB6-F55A-D845-A5F9-2679AB5F0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1A47B-42A1-6F4E-B6F0-C1B07C39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97241-9DA7-2A42-A773-F7DF5B3E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F1A96-764F-0D42-84A3-B73F4737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6019-285E-514D-BDFE-AF8F6BFC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5C0A8-C011-EA4A-9B00-8A580958E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6EB05-058E-3F46-8A48-284D239A3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90C11-0B93-9F4C-A7DE-549EA791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710AD-2745-0D4F-832D-8008EC5E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0E20F-3D3E-B24B-A0A0-0B0A62F0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4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EA83F-BAF0-8D43-B829-F294D1EA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FC284-163F-8B4C-B5B3-5EA276089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5EF18-4EE0-504C-8173-68C944ED9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185F7-9B28-9F45-9F43-9CB5A0B99390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757B-ECE6-5847-8840-5068C47F8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2FAEB-E88E-444B-A1F5-2D8D7578D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8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57">
            <a:extLst>
              <a:ext uri="{FF2B5EF4-FFF2-40B4-BE49-F238E27FC236}">
                <a16:creationId xmlns:a16="http://schemas.microsoft.com/office/drawing/2014/main" id="{39940720-0CF8-DE48-BF8F-A16B7DD2A14B}"/>
              </a:ext>
            </a:extLst>
          </p:cNvPr>
          <p:cNvSpPr/>
          <p:nvPr/>
        </p:nvSpPr>
        <p:spPr>
          <a:xfrm>
            <a:off x="874189" y="355082"/>
            <a:ext cx="10443621" cy="56155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26" name="Graphic 2">
            <a:extLst>
              <a:ext uri="{FF2B5EF4-FFF2-40B4-BE49-F238E27FC236}">
                <a16:creationId xmlns:a16="http://schemas.microsoft.com/office/drawing/2014/main" id="{F04267D0-7955-2C4A-842B-D8A3A9599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4189" y="352492"/>
            <a:ext cx="330200" cy="330200"/>
          </a:xfrm>
          <a:prstGeom prst="rect">
            <a:avLst/>
          </a:prstGeom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FB73AA4D-BE37-B546-8168-72555838077A}"/>
              </a:ext>
            </a:extLst>
          </p:cNvPr>
          <p:cNvSpPr/>
          <p:nvPr/>
        </p:nvSpPr>
        <p:spPr>
          <a:xfrm>
            <a:off x="1010211" y="863417"/>
            <a:ext cx="6561902" cy="4944716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Management Account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8B67E83-7D09-C748-AEEF-49786315014A}"/>
              </a:ext>
            </a:extLst>
          </p:cNvPr>
          <p:cNvSpPr txBox="1"/>
          <p:nvPr/>
        </p:nvSpPr>
        <p:spPr>
          <a:xfrm>
            <a:off x="1164680" y="1970937"/>
            <a:ext cx="12409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52" name="Graphic 151">
            <a:extLst>
              <a:ext uri="{FF2B5EF4-FFF2-40B4-BE49-F238E27FC236}">
                <a16:creationId xmlns:a16="http://schemas.microsoft.com/office/drawing/2014/main" id="{399FFB55-9DC7-0642-93ED-5122528124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56546" y="1506997"/>
            <a:ext cx="457200" cy="457200"/>
          </a:xfrm>
          <a:prstGeom prst="rect">
            <a:avLst/>
          </a:prstGeom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CB91CC3D-9B41-4F4E-A36E-8EBAE5690590}"/>
              </a:ext>
            </a:extLst>
          </p:cNvPr>
          <p:cNvSpPr/>
          <p:nvPr/>
        </p:nvSpPr>
        <p:spPr>
          <a:xfrm>
            <a:off x="1160091" y="1259150"/>
            <a:ext cx="6238366" cy="326335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Home-region</a:t>
            </a:r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B075B0CF-8F6A-3947-BD02-50EB6DA85CEE}"/>
              </a:ext>
            </a:extLst>
          </p:cNvPr>
          <p:cNvSpPr/>
          <p:nvPr/>
        </p:nvSpPr>
        <p:spPr>
          <a:xfrm>
            <a:off x="1031041" y="87997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F0D1735B-0005-B145-8C48-3E3934A1D64E}"/>
              </a:ext>
            </a:extLst>
          </p:cNvPr>
          <p:cNvSpPr/>
          <p:nvPr/>
        </p:nvSpPr>
        <p:spPr>
          <a:xfrm>
            <a:off x="1566505" y="151506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</a:p>
        </p:txBody>
      </p:sp>
      <p:sp>
        <p:nvSpPr>
          <p:cNvPr id="66" name="TextBox 29">
            <a:extLst>
              <a:ext uri="{FF2B5EF4-FFF2-40B4-BE49-F238E27FC236}">
                <a16:creationId xmlns:a16="http://schemas.microsoft.com/office/drawing/2014/main" id="{9E0E69DC-60E3-2C4F-8D4D-5FADBFDF3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192" y="4076344"/>
            <a:ext cx="11196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 Roles</a:t>
            </a:r>
          </a:p>
        </p:txBody>
      </p:sp>
      <p:pic>
        <p:nvPicPr>
          <p:cNvPr id="67" name="Graphic 49">
            <a:extLst>
              <a:ext uri="{FF2B5EF4-FFF2-40B4-BE49-F238E27FC236}">
                <a16:creationId xmlns:a16="http://schemas.microsoft.com/office/drawing/2014/main" id="{C6A8E1EE-C7EC-154E-A17B-9AAAC0C20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816" y="37268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" name="Oval 131">
            <a:extLst>
              <a:ext uri="{FF2B5EF4-FFF2-40B4-BE49-F238E27FC236}">
                <a16:creationId xmlns:a16="http://schemas.microsoft.com/office/drawing/2014/main" id="{E90E9980-B378-8B48-A029-3577A1108948}"/>
              </a:ext>
            </a:extLst>
          </p:cNvPr>
          <p:cNvSpPr/>
          <p:nvPr/>
        </p:nvSpPr>
        <p:spPr>
          <a:xfrm>
            <a:off x="1352222" y="371325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7B93F37-6BED-7842-BCB8-8257FA6836B8}"/>
              </a:ext>
            </a:extLst>
          </p:cNvPr>
          <p:cNvSpPr/>
          <p:nvPr/>
        </p:nvSpPr>
        <p:spPr>
          <a:xfrm>
            <a:off x="7715694" y="865568"/>
            <a:ext cx="3455224" cy="2750796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Existing and Future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Member Accounts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F6D3A5E-6D06-304A-97F5-69FDBDFDA450}"/>
              </a:ext>
            </a:extLst>
          </p:cNvPr>
          <p:cNvSpPr/>
          <p:nvPr/>
        </p:nvSpPr>
        <p:spPr>
          <a:xfrm>
            <a:off x="7742147" y="88740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2.0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0FDA628-A4EA-EB48-92B2-27CAC6AB8DD3}"/>
              </a:ext>
            </a:extLst>
          </p:cNvPr>
          <p:cNvSpPr/>
          <p:nvPr/>
        </p:nvSpPr>
        <p:spPr>
          <a:xfrm>
            <a:off x="7814090" y="1473541"/>
            <a:ext cx="3260622" cy="199716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Home-region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DCCCE1E-DD4E-3D4B-BE03-47129D861225}"/>
              </a:ext>
            </a:extLst>
          </p:cNvPr>
          <p:cNvSpPr txBox="1"/>
          <p:nvPr/>
        </p:nvSpPr>
        <p:spPr>
          <a:xfrm>
            <a:off x="7995483" y="2211383"/>
            <a:ext cx="1209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94" name="Graphic 93">
            <a:extLst>
              <a:ext uri="{FF2B5EF4-FFF2-40B4-BE49-F238E27FC236}">
                <a16:creationId xmlns:a16="http://schemas.microsoft.com/office/drawing/2014/main" id="{31D7640F-4E48-1D4E-B8F0-CC6DBC3305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74824" y="1757780"/>
            <a:ext cx="457200" cy="457200"/>
          </a:xfrm>
          <a:prstGeom prst="rect">
            <a:avLst/>
          </a:prstGeom>
        </p:spPr>
      </p:pic>
      <p:sp>
        <p:nvSpPr>
          <p:cNvPr id="95" name="Oval 94">
            <a:extLst>
              <a:ext uri="{FF2B5EF4-FFF2-40B4-BE49-F238E27FC236}">
                <a16:creationId xmlns:a16="http://schemas.microsoft.com/office/drawing/2014/main" id="{AD4975BB-DD6D-C54E-B125-5B4B36BCF8AC}"/>
              </a:ext>
            </a:extLst>
          </p:cNvPr>
          <p:cNvSpPr/>
          <p:nvPr/>
        </p:nvSpPr>
        <p:spPr>
          <a:xfrm>
            <a:off x="8390050" y="177337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</a:p>
        </p:txBody>
      </p:sp>
      <p:sp>
        <p:nvSpPr>
          <p:cNvPr id="96" name="TextBox 29">
            <a:extLst>
              <a:ext uri="{FF2B5EF4-FFF2-40B4-BE49-F238E27FC236}">
                <a16:creationId xmlns:a16="http://schemas.microsoft.com/office/drawing/2014/main" id="{C618E77E-F039-1E4A-96DB-E5F160FF9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4088" y="2972260"/>
            <a:ext cx="106297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Configuration </a:t>
            </a:r>
          </a:p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Role</a:t>
            </a:r>
          </a:p>
        </p:txBody>
      </p:sp>
      <p:pic>
        <p:nvPicPr>
          <p:cNvPr id="97" name="Graphic 49">
            <a:extLst>
              <a:ext uri="{FF2B5EF4-FFF2-40B4-BE49-F238E27FC236}">
                <a16:creationId xmlns:a16="http://schemas.microsoft.com/office/drawing/2014/main" id="{142C67C1-85D4-884F-8467-EC8CEA4D3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454" y="26296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Oval 97">
            <a:extLst>
              <a:ext uri="{FF2B5EF4-FFF2-40B4-BE49-F238E27FC236}">
                <a16:creationId xmlns:a16="http://schemas.microsoft.com/office/drawing/2014/main" id="{CF03D907-C303-E248-85D2-6E9BA760D360}"/>
              </a:ext>
            </a:extLst>
          </p:cNvPr>
          <p:cNvSpPr/>
          <p:nvPr/>
        </p:nvSpPr>
        <p:spPr>
          <a:xfrm>
            <a:off x="8200497" y="268770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</a:p>
        </p:txBody>
      </p:sp>
      <p:sp>
        <p:nvSpPr>
          <p:cNvPr id="119" name="TextBox 2">
            <a:extLst>
              <a:ext uri="{FF2B5EF4-FFF2-40B4-BE49-F238E27FC236}">
                <a16:creationId xmlns:a16="http://schemas.microsoft.com/office/drawing/2014/main" id="{09D97EC6-0028-0C4E-9A5E-FDAE7961F522}"/>
              </a:ext>
            </a:extLst>
          </p:cNvPr>
          <p:cNvSpPr txBox="1"/>
          <p:nvPr/>
        </p:nvSpPr>
        <p:spPr>
          <a:xfrm>
            <a:off x="4235010" y="3035972"/>
            <a:ext cx="1273984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sp>
        <p:nvSpPr>
          <p:cNvPr id="120" name="TextBox 2">
            <a:extLst>
              <a:ext uri="{FF2B5EF4-FFF2-40B4-BE49-F238E27FC236}">
                <a16:creationId xmlns:a16="http://schemas.microsoft.com/office/drawing/2014/main" id="{45754691-70CD-3F46-A03E-D5A1C0A380AF}"/>
              </a:ext>
            </a:extLst>
          </p:cNvPr>
          <p:cNvSpPr txBox="1"/>
          <p:nvPr/>
        </p:nvSpPr>
        <p:spPr>
          <a:xfrm>
            <a:off x="4423210" y="4083300"/>
            <a:ext cx="1098724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CloudWatch Log Group</a:t>
            </a:r>
          </a:p>
        </p:txBody>
      </p:sp>
      <p:pic>
        <p:nvPicPr>
          <p:cNvPr id="134" name="Graphic 13">
            <a:extLst>
              <a:ext uri="{FF2B5EF4-FFF2-40B4-BE49-F238E27FC236}">
                <a16:creationId xmlns:a16="http://schemas.microsoft.com/office/drawing/2014/main" id="{E264F702-84AB-5049-8F85-097823504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332" y="25862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" name="Graphic 7">
            <a:extLst>
              <a:ext uri="{FF2B5EF4-FFF2-40B4-BE49-F238E27FC236}">
                <a16:creationId xmlns:a16="http://schemas.microsoft.com/office/drawing/2014/main" id="{17D44A4F-DA13-4649-B3FC-C06000F8C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972" y="366550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6F9F1E92-7045-184F-BEF3-EB4718C2FDD4}"/>
              </a:ext>
            </a:extLst>
          </p:cNvPr>
          <p:cNvCxnSpPr>
            <a:cxnSpLocks/>
          </p:cNvCxnSpPr>
          <p:nvPr/>
        </p:nvCxnSpPr>
        <p:spPr>
          <a:xfrm>
            <a:off x="5325552" y="2806078"/>
            <a:ext cx="10148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0" name="Graphic 17">
            <a:extLst>
              <a:ext uri="{FF2B5EF4-FFF2-40B4-BE49-F238E27FC236}">
                <a16:creationId xmlns:a16="http://schemas.microsoft.com/office/drawing/2014/main" id="{3E453AD8-6774-644B-BFD4-D0F320AE3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235" y="37306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" name="TextBox 2">
            <a:extLst>
              <a:ext uri="{FF2B5EF4-FFF2-40B4-BE49-F238E27FC236}">
                <a16:creationId xmlns:a16="http://schemas.microsoft.com/office/drawing/2014/main" id="{C6D44061-2569-1B46-9036-419DA1FED4C5}"/>
              </a:ext>
            </a:extLst>
          </p:cNvPr>
          <p:cNvSpPr txBox="1"/>
          <p:nvPr/>
        </p:nvSpPr>
        <p:spPr>
          <a:xfrm>
            <a:off x="5666186" y="4137225"/>
            <a:ext cx="917042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SNS Topic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6AC1F448-93BB-DF44-8A4D-6BA33939E91A}"/>
              </a:ext>
            </a:extLst>
          </p:cNvPr>
          <p:cNvCxnSpPr>
            <a:cxnSpLocks/>
          </p:cNvCxnSpPr>
          <p:nvPr/>
        </p:nvCxnSpPr>
        <p:spPr>
          <a:xfrm flipV="1">
            <a:off x="4874878" y="2033200"/>
            <a:ext cx="0" cy="46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3" name="Graphic 17">
            <a:extLst>
              <a:ext uri="{FF2B5EF4-FFF2-40B4-BE49-F238E27FC236}">
                <a16:creationId xmlns:a16="http://schemas.microsoft.com/office/drawing/2014/main" id="{C463399F-CD72-F24D-BC42-32926859F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163" y="133399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" name="TextBox 2">
            <a:extLst>
              <a:ext uri="{FF2B5EF4-FFF2-40B4-BE49-F238E27FC236}">
                <a16:creationId xmlns:a16="http://schemas.microsoft.com/office/drawing/2014/main" id="{60F8FEA4-10F0-B34C-B65D-C6E13A093E9B}"/>
              </a:ext>
            </a:extLst>
          </p:cNvPr>
          <p:cNvSpPr txBox="1"/>
          <p:nvPr/>
        </p:nvSpPr>
        <p:spPr>
          <a:xfrm>
            <a:off x="5648638" y="1736028"/>
            <a:ext cx="932275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Alarm Topic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B9F94BA-2974-E943-A8F4-271E121B2E50}"/>
              </a:ext>
            </a:extLst>
          </p:cNvPr>
          <p:cNvCxnSpPr>
            <a:cxnSpLocks/>
          </p:cNvCxnSpPr>
          <p:nvPr/>
        </p:nvCxnSpPr>
        <p:spPr>
          <a:xfrm>
            <a:off x="5389963" y="3354165"/>
            <a:ext cx="370348" cy="3411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6" name="Graphic 29">
            <a:extLst>
              <a:ext uri="{FF2B5EF4-FFF2-40B4-BE49-F238E27FC236}">
                <a16:creationId xmlns:a16="http://schemas.microsoft.com/office/drawing/2014/main" id="{0FF21F99-2EF3-1341-A04B-AE41D9D90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083" y="133361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" name="TextBox 2">
            <a:extLst>
              <a:ext uri="{FF2B5EF4-FFF2-40B4-BE49-F238E27FC236}">
                <a16:creationId xmlns:a16="http://schemas.microsoft.com/office/drawing/2014/main" id="{D07F4FDD-98C6-834B-A019-A6C5CB347B86}"/>
              </a:ext>
            </a:extLst>
          </p:cNvPr>
          <p:cNvSpPr txBox="1"/>
          <p:nvPr/>
        </p:nvSpPr>
        <p:spPr>
          <a:xfrm>
            <a:off x="4393277" y="1708101"/>
            <a:ext cx="932275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DLQ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3CC9224A-2DE7-2F4C-98C8-378C4081EB31}"/>
              </a:ext>
            </a:extLst>
          </p:cNvPr>
          <p:cNvSpPr/>
          <p:nvPr/>
        </p:nvSpPr>
        <p:spPr>
          <a:xfrm>
            <a:off x="4507018" y="137980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178FA32A-4097-1246-B4E1-FDF39B065443}"/>
              </a:ext>
            </a:extLst>
          </p:cNvPr>
          <p:cNvCxnSpPr>
            <a:cxnSpLocks/>
          </p:cNvCxnSpPr>
          <p:nvPr/>
        </p:nvCxnSpPr>
        <p:spPr>
          <a:xfrm>
            <a:off x="5265266" y="1562598"/>
            <a:ext cx="400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88282EE8-7EF2-AC47-8C1E-AE339048FB62}"/>
              </a:ext>
            </a:extLst>
          </p:cNvPr>
          <p:cNvCxnSpPr>
            <a:cxnSpLocks/>
          </p:cNvCxnSpPr>
          <p:nvPr/>
        </p:nvCxnSpPr>
        <p:spPr>
          <a:xfrm>
            <a:off x="4874878" y="3335775"/>
            <a:ext cx="0" cy="329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7" name="Graphic 7">
            <a:extLst>
              <a:ext uri="{FF2B5EF4-FFF2-40B4-BE49-F238E27FC236}">
                <a16:creationId xmlns:a16="http://schemas.microsoft.com/office/drawing/2014/main" id="{4D8931AE-C748-A942-9BB3-7C6BD6574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10047288" y="203235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TextBox 29">
            <a:extLst>
              <a:ext uri="{FF2B5EF4-FFF2-40B4-BE49-F238E27FC236}">
                <a16:creationId xmlns:a16="http://schemas.microsoft.com/office/drawing/2014/main" id="{3BCAAC4C-DAE6-F047-A271-EE0401158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1718" y="2471667"/>
            <a:ext cx="134834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Account Alternate Contacts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9A70F314-5C75-6548-B911-0D3F6A6178C1}"/>
              </a:ext>
            </a:extLst>
          </p:cNvPr>
          <p:cNvSpPr/>
          <p:nvPr/>
        </p:nvSpPr>
        <p:spPr>
          <a:xfrm>
            <a:off x="10072161" y="206487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2.3</a:t>
            </a:r>
          </a:p>
        </p:txBody>
      </p:sp>
      <p:pic>
        <p:nvPicPr>
          <p:cNvPr id="105" name="Graphic 7">
            <a:extLst>
              <a:ext uri="{FF2B5EF4-FFF2-40B4-BE49-F238E27FC236}">
                <a16:creationId xmlns:a16="http://schemas.microsoft.com/office/drawing/2014/main" id="{42221EA7-4EA3-654C-B09B-98995C465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6479158" y="257444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" name="TextBox 29">
            <a:extLst>
              <a:ext uri="{FF2B5EF4-FFF2-40B4-BE49-F238E27FC236}">
                <a16:creationId xmlns:a16="http://schemas.microsoft.com/office/drawing/2014/main" id="{4D650F84-A6D6-C148-9BB1-AA904DB28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3588" y="3013752"/>
            <a:ext cx="134834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Account Alternate Contacts</a:t>
            </a:r>
          </a:p>
        </p:txBody>
      </p:sp>
      <p:pic>
        <p:nvPicPr>
          <p:cNvPr id="57" name="Graphic 24">
            <a:extLst>
              <a:ext uri="{FF2B5EF4-FFF2-40B4-BE49-F238E27FC236}">
                <a16:creationId xmlns:a16="http://schemas.microsoft.com/office/drawing/2014/main" id="{781BDB30-FB26-EE42-A1DD-E00BE0518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304" y="25833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26">
            <a:extLst>
              <a:ext uri="{FF2B5EF4-FFF2-40B4-BE49-F238E27FC236}">
                <a16:creationId xmlns:a16="http://schemas.microsoft.com/office/drawing/2014/main" id="{C2DDCC73-27CE-3645-B625-339B85EB0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2628" y="2972259"/>
            <a:ext cx="104126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Regional Event Rules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9B0E23B-696C-C748-995A-271AF7445A00}"/>
              </a:ext>
            </a:extLst>
          </p:cNvPr>
          <p:cNvSpPr/>
          <p:nvPr/>
        </p:nvSpPr>
        <p:spPr>
          <a:xfrm>
            <a:off x="2614606" y="251485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644EDD6-4C8D-584B-B31D-1EA23CA2ACC4}"/>
              </a:ext>
            </a:extLst>
          </p:cNvPr>
          <p:cNvSpPr/>
          <p:nvPr/>
        </p:nvSpPr>
        <p:spPr>
          <a:xfrm>
            <a:off x="6524149" y="2605868"/>
            <a:ext cx="300569" cy="2046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1.10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3B8301F-E40E-4849-9227-460F5481235C}"/>
              </a:ext>
            </a:extLst>
          </p:cNvPr>
          <p:cNvSpPr/>
          <p:nvPr/>
        </p:nvSpPr>
        <p:spPr>
          <a:xfrm>
            <a:off x="1150007" y="4636968"/>
            <a:ext cx="6248450" cy="104923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Global-region</a:t>
            </a:r>
          </a:p>
        </p:txBody>
      </p:sp>
      <p:pic>
        <p:nvPicPr>
          <p:cNvPr id="77" name="Graphic 24">
            <a:extLst>
              <a:ext uri="{FF2B5EF4-FFF2-40B4-BE49-F238E27FC236}">
                <a16:creationId xmlns:a16="http://schemas.microsoft.com/office/drawing/2014/main" id="{DFDDD1BF-46C7-1544-AE42-9500B62E3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304" y="479395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26">
            <a:extLst>
              <a:ext uri="{FF2B5EF4-FFF2-40B4-BE49-F238E27FC236}">
                <a16:creationId xmlns:a16="http://schemas.microsoft.com/office/drawing/2014/main" id="{F476ECCF-2913-0F4C-BB0E-48C646C40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7409" y="5198903"/>
            <a:ext cx="1143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Global Event Rules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8FB5C37-5246-6E4E-800B-A26E1490A211}"/>
              </a:ext>
            </a:extLst>
          </p:cNvPr>
          <p:cNvSpPr/>
          <p:nvPr/>
        </p:nvSpPr>
        <p:spPr>
          <a:xfrm>
            <a:off x="2639642" y="468235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6FDDE61-60C8-D44A-8502-4551714EB701}"/>
              </a:ext>
            </a:extLst>
          </p:cNvPr>
          <p:cNvSpPr/>
          <p:nvPr/>
        </p:nvSpPr>
        <p:spPr>
          <a:xfrm>
            <a:off x="4490537" y="247855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1.6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CEFCECBE-6ABC-B947-B401-C09A113E26B9}"/>
              </a:ext>
            </a:extLst>
          </p:cNvPr>
          <p:cNvSpPr/>
          <p:nvPr/>
        </p:nvSpPr>
        <p:spPr>
          <a:xfrm>
            <a:off x="4490537" y="359060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1.7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789B753-017F-C844-9F05-756433E2C1F0}"/>
              </a:ext>
            </a:extLst>
          </p:cNvPr>
          <p:cNvSpPr/>
          <p:nvPr/>
        </p:nvSpPr>
        <p:spPr>
          <a:xfrm>
            <a:off x="5927512" y="138838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1.8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21BF5EB-3BA8-A644-BD94-C9F4ABF03C80}"/>
              </a:ext>
            </a:extLst>
          </p:cNvPr>
          <p:cNvSpPr/>
          <p:nvPr/>
        </p:nvSpPr>
        <p:spPr>
          <a:xfrm>
            <a:off x="5934600" y="378352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1.9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CB10BD3-823E-9349-BB03-FA87C58971DA}"/>
              </a:ext>
            </a:extLst>
          </p:cNvPr>
          <p:cNvCxnSpPr>
            <a:cxnSpLocks/>
          </p:cNvCxnSpPr>
          <p:nvPr/>
        </p:nvCxnSpPr>
        <p:spPr>
          <a:xfrm>
            <a:off x="3475726" y="2803474"/>
            <a:ext cx="10148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993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2420</TotalTime>
  <Words>61</Words>
  <Application>Microsoft Macintosh PowerPoint</Application>
  <PresentationFormat>Widescreen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73</cp:revision>
  <dcterms:created xsi:type="dcterms:W3CDTF">2020-06-10T20:47:35Z</dcterms:created>
  <dcterms:modified xsi:type="dcterms:W3CDTF">2022-04-21T13:51:55Z</dcterms:modified>
</cp:coreProperties>
</file>