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6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an Lin" userId="S::ziyanlin@cpp.edu::6ae278fd-bc71-4441-9967-04f56def0e80" providerId="AD" clId="Web-{0B80C856-1159-4285-8C8D-2B721DC26DEF}"/>
    <pc:docChg chg="addSld modSld sldOrd">
      <pc:chgData name="Ziyan Lin" userId="S::ziyanlin@cpp.edu::6ae278fd-bc71-4441-9967-04f56def0e80" providerId="AD" clId="Web-{0B80C856-1159-4285-8C8D-2B721DC26DEF}" dt="2019-02-26T20:55:19.194" v="30"/>
      <pc:docMkLst>
        <pc:docMk/>
      </pc:docMkLst>
      <pc:sldChg chg="modSp">
        <pc:chgData name="Ziyan Lin" userId="S::ziyanlin@cpp.edu::6ae278fd-bc71-4441-9967-04f56def0e80" providerId="AD" clId="Web-{0B80C856-1159-4285-8C8D-2B721DC26DEF}" dt="2019-02-26T20:03:39.353" v="6" actId="20577"/>
        <pc:sldMkLst>
          <pc:docMk/>
          <pc:sldMk cId="3978593602" sldId="260"/>
        </pc:sldMkLst>
        <pc:spChg chg="mod">
          <ac:chgData name="Ziyan Lin" userId="S::ziyanlin@cpp.edu::6ae278fd-bc71-4441-9967-04f56def0e80" providerId="AD" clId="Web-{0B80C856-1159-4285-8C8D-2B721DC26DEF}" dt="2019-02-26T20:03:39.353" v="6" actId="20577"/>
          <ac:spMkLst>
            <pc:docMk/>
            <pc:sldMk cId="3978593602" sldId="260"/>
            <ac:spMk id="3" creationId="{53998EDC-072E-467D-A5F8-2D8657AE2D31}"/>
          </ac:spMkLst>
        </pc:spChg>
      </pc:sldChg>
      <pc:sldChg chg="addSp delSp modSp new ord">
        <pc:chgData name="Ziyan Lin" userId="S::ziyanlin@cpp.edu::6ae278fd-bc71-4441-9967-04f56def0e80" providerId="AD" clId="Web-{0B80C856-1159-4285-8C8D-2B721DC26DEF}" dt="2019-02-26T20:52:08.803" v="14"/>
        <pc:sldMkLst>
          <pc:docMk/>
          <pc:sldMk cId="3921952363" sldId="263"/>
        </pc:sldMkLst>
        <pc:spChg chg="del">
          <ac:chgData name="Ziyan Lin" userId="S::ziyanlin@cpp.edu::6ae278fd-bc71-4441-9967-04f56def0e80" providerId="AD" clId="Web-{0B80C856-1159-4285-8C8D-2B721DC26DEF}" dt="2019-02-26T20:51:46.069" v="10"/>
          <ac:spMkLst>
            <pc:docMk/>
            <pc:sldMk cId="3921952363" sldId="263"/>
            <ac:spMk id="3" creationId="{23CDBA35-244B-4011-99BB-B1BC5E6EEA3B}"/>
          </ac:spMkLst>
        </pc:spChg>
        <pc:picChg chg="add mod ord">
          <ac:chgData name="Ziyan Lin" userId="S::ziyanlin@cpp.edu::6ae278fd-bc71-4441-9967-04f56def0e80" providerId="AD" clId="Web-{0B80C856-1159-4285-8C8D-2B721DC26DEF}" dt="2019-02-26T20:51:56.819" v="12" actId="1076"/>
          <ac:picMkLst>
            <pc:docMk/>
            <pc:sldMk cId="3921952363" sldId="263"/>
            <ac:picMk id="4" creationId="{339C91AD-5946-44B6-BC74-2F00AC10C3D6}"/>
          </ac:picMkLst>
        </pc:picChg>
      </pc:sldChg>
      <pc:sldChg chg="addSp delSp modSp new ord">
        <pc:chgData name="Ziyan Lin" userId="S::ziyanlin@cpp.edu::6ae278fd-bc71-4441-9967-04f56def0e80" providerId="AD" clId="Web-{0B80C856-1159-4285-8C8D-2B721DC26DEF}" dt="2019-02-26T20:55:19.194" v="30"/>
        <pc:sldMkLst>
          <pc:docMk/>
          <pc:sldMk cId="496190952" sldId="264"/>
        </pc:sldMkLst>
        <pc:spChg chg="del">
          <ac:chgData name="Ziyan Lin" userId="S::ziyanlin@cpp.edu::6ae278fd-bc71-4441-9967-04f56def0e80" providerId="AD" clId="Web-{0B80C856-1159-4285-8C8D-2B721DC26DEF}" dt="2019-02-26T20:52:39.788" v="16"/>
          <ac:spMkLst>
            <pc:docMk/>
            <pc:sldMk cId="496190952" sldId="264"/>
            <ac:spMk id="3" creationId="{86600E67-30BA-49F9-8063-FB061D971FA3}"/>
          </ac:spMkLst>
        </pc:spChg>
        <pc:picChg chg="add mod ord">
          <ac:chgData name="Ziyan Lin" userId="S::ziyanlin@cpp.edu::6ae278fd-bc71-4441-9967-04f56def0e80" providerId="AD" clId="Web-{0B80C856-1159-4285-8C8D-2B721DC26DEF}" dt="2019-02-26T20:52:53.022" v="18" actId="1076"/>
          <ac:picMkLst>
            <pc:docMk/>
            <pc:sldMk cId="496190952" sldId="264"/>
            <ac:picMk id="4" creationId="{5371887B-68BB-4054-99FE-43F6BF584638}"/>
          </ac:picMkLst>
        </pc:picChg>
      </pc:sldChg>
      <pc:sldChg chg="addSp delSp modSp new">
        <pc:chgData name="Ziyan Lin" userId="S::ziyanlin@cpp.edu::6ae278fd-bc71-4441-9967-04f56def0e80" providerId="AD" clId="Web-{0B80C856-1159-4285-8C8D-2B721DC26DEF}" dt="2019-02-26T20:54:16.912" v="22" actId="1076"/>
        <pc:sldMkLst>
          <pc:docMk/>
          <pc:sldMk cId="1787236363" sldId="265"/>
        </pc:sldMkLst>
        <pc:spChg chg="del">
          <ac:chgData name="Ziyan Lin" userId="S::ziyanlin@cpp.edu::6ae278fd-bc71-4441-9967-04f56def0e80" providerId="AD" clId="Web-{0B80C856-1159-4285-8C8D-2B721DC26DEF}" dt="2019-02-26T20:54:11.319" v="20"/>
          <ac:spMkLst>
            <pc:docMk/>
            <pc:sldMk cId="1787236363" sldId="265"/>
            <ac:spMk id="3" creationId="{977EEBB3-79AD-4DCE-83E7-83B644A532FF}"/>
          </ac:spMkLst>
        </pc:spChg>
        <pc:picChg chg="add mod ord">
          <ac:chgData name="Ziyan Lin" userId="S::ziyanlin@cpp.edu::6ae278fd-bc71-4441-9967-04f56def0e80" providerId="AD" clId="Web-{0B80C856-1159-4285-8C8D-2B721DC26DEF}" dt="2019-02-26T20:54:16.912" v="22" actId="1076"/>
          <ac:picMkLst>
            <pc:docMk/>
            <pc:sldMk cId="1787236363" sldId="265"/>
            <ac:picMk id="4" creationId="{1A5158B6-B20A-4C1E-8B8D-572F6F41F8F2}"/>
          </ac:picMkLst>
        </pc:picChg>
      </pc:sldChg>
      <pc:sldChg chg="addSp delSp modSp new">
        <pc:chgData name="Ziyan Lin" userId="S::ziyanlin@cpp.edu::6ae278fd-bc71-4441-9967-04f56def0e80" providerId="AD" clId="Web-{0B80C856-1159-4285-8C8D-2B721DC26DEF}" dt="2019-02-26T20:55:12.662" v="29" actId="1076"/>
        <pc:sldMkLst>
          <pc:docMk/>
          <pc:sldMk cId="2998258036" sldId="266"/>
        </pc:sldMkLst>
        <pc:spChg chg="del">
          <ac:chgData name="Ziyan Lin" userId="S::ziyanlin@cpp.edu::6ae278fd-bc71-4441-9967-04f56def0e80" providerId="AD" clId="Web-{0B80C856-1159-4285-8C8D-2B721DC26DEF}" dt="2019-02-26T20:54:55.678" v="24"/>
          <ac:spMkLst>
            <pc:docMk/>
            <pc:sldMk cId="2998258036" sldId="266"/>
            <ac:spMk id="3" creationId="{EECA1660-A9C2-4F2E-8143-69AA4D8A2E7A}"/>
          </ac:spMkLst>
        </pc:spChg>
        <pc:picChg chg="add mod ord">
          <ac:chgData name="Ziyan Lin" userId="S::ziyanlin@cpp.edu::6ae278fd-bc71-4441-9967-04f56def0e80" providerId="AD" clId="Web-{0B80C856-1159-4285-8C8D-2B721DC26DEF}" dt="2019-02-26T20:55:12.662" v="29" actId="1076"/>
          <ac:picMkLst>
            <pc:docMk/>
            <pc:sldMk cId="2998258036" sldId="266"/>
            <ac:picMk id="4" creationId="{A1F5D253-506B-4DA0-9705-637C1E2925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6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ACF6D7-200F-42F3-8980-2FFE9C64484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A1A0F0-3EEE-4DCE-ADFB-B0238081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75BF-118F-4800-9011-F14593030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698371" cy="3255264"/>
          </a:xfrm>
        </p:spPr>
        <p:txBody>
          <a:bodyPr/>
          <a:lstStyle/>
          <a:p>
            <a:r>
              <a:rPr lang="en-US" dirty="0"/>
              <a:t>Senior Project _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7B56-646C-44AD-B8C2-8A8F1C7B1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Yongyuan</a:t>
            </a:r>
            <a:r>
              <a:rPr lang="en-US" dirty="0"/>
              <a:t> (Aaron) Zhang</a:t>
            </a:r>
          </a:p>
          <a:p>
            <a:r>
              <a:rPr lang="en-US" dirty="0"/>
              <a:t>Ziyan (Shirley) Lin</a:t>
            </a:r>
          </a:p>
        </p:txBody>
      </p:sp>
    </p:spTree>
    <p:extLst>
      <p:ext uri="{BB962C8B-B14F-4D97-AF65-F5344CB8AC3E}">
        <p14:creationId xmlns:p14="http://schemas.microsoft.com/office/powerpoint/2010/main" val="35107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A402-FB97-4912-A083-E0AE06C0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71887B-68BB-4054-99FE-43F6BF58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953" y="1770751"/>
            <a:ext cx="10282989" cy="32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9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4D82-EEB1-4223-A074-EC9B5968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020E-C297-4A21-8673-6C53FEE5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Clarification of the matrix definition M, I, D matrix</a:t>
            </a:r>
          </a:p>
          <a:p>
            <a:r>
              <a:rPr lang="en-US" dirty="0"/>
              <a:t>How the pair-HMM different then the simple</a:t>
            </a:r>
          </a:p>
          <a:p>
            <a:r>
              <a:rPr lang="en-US" dirty="0"/>
              <a:t>10 floating-point multipliers and 4 floating adders</a:t>
            </a:r>
          </a:p>
          <a:p>
            <a:r>
              <a:rPr lang="en-US" dirty="0"/>
              <a:t>The number of synthesizable PE arrays</a:t>
            </a:r>
          </a:p>
          <a:p>
            <a:pPr lvl="1"/>
            <a:r>
              <a:rPr lang="en-US" dirty="0"/>
              <a:t>Why correlates better with the number of exit points rather the number of PEs</a:t>
            </a:r>
          </a:p>
          <a:p>
            <a:pPr marL="502920" lvl="1" indent="0">
              <a:buNone/>
            </a:pPr>
            <a:r>
              <a:rPr lang="en-US" dirty="0"/>
              <a:t>https://www.bluebee.com/wp-content/uploads/2018/10/FPGA-Acceleration-hpc_bcb_15.pdf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43FE-A498-469A-9E52-2525100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BF3C-63EC-4444-B492-407F356E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Hidden Markov Model</a:t>
            </a:r>
          </a:p>
          <a:p>
            <a:pPr lvl="1"/>
            <a:r>
              <a:rPr lang="en-US" dirty="0"/>
              <a:t>Mathematical Definitions and other additional recall of the formulas</a:t>
            </a:r>
          </a:p>
          <a:p>
            <a:pPr lvl="1"/>
            <a:r>
              <a:rPr lang="en-US" dirty="0"/>
              <a:t>Reading on one paper: FPGA Acceleration of the Pair-HMMs Forward Algorithm for DNA Sequence Analysis (2015)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4D83-4422-4126-800F-3FB9658A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MathematicalDefinitions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45E9-98B1-497E-AE57-2E0A8FDB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Discrete random variables </a:t>
            </a:r>
            <a:r>
              <a:rPr lang="en-US" sz="2400" dirty="0" err="1"/>
              <a:t>Xn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hidden variables</a:t>
            </a:r>
          </a:p>
          <a:p>
            <a:r>
              <a:rPr lang="en-US" sz="2400" dirty="0"/>
              <a:t>Random variables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observed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A6A9A-BD21-4A3E-8A55-7CD098A3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96" y="3764902"/>
            <a:ext cx="5210750" cy="19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D569-B563-4226-AA5C-332F0BAF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41B4C-92D1-4CB7-9485-C3EB06C8B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75" y="2444368"/>
            <a:ext cx="7345395" cy="19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5ADD-8052-439D-8BC1-2A80742C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2A24-0D24-4CA0-B109-4A840104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Transmission Probability: </a:t>
            </a:r>
            <a:r>
              <a:rPr lang="en-US" sz="3200" dirty="0" err="1"/>
              <a:t>X_k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X_k+1</a:t>
            </a:r>
            <a:endParaRPr lang="en-US" sz="3200" dirty="0"/>
          </a:p>
          <a:p>
            <a:r>
              <a:rPr lang="en-US" sz="3200" dirty="0"/>
              <a:t>Emission Probability: </a:t>
            </a:r>
            <a:r>
              <a:rPr lang="en-US" sz="3200" dirty="0" err="1"/>
              <a:t>X_k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>
                <a:sym typeface="Wingdings" panose="05000000000000000000" pitchFamily="2" charset="2"/>
              </a:rPr>
              <a:t>E_k</a:t>
            </a:r>
            <a:endParaRPr lang="en-US" sz="3200" dirty="0"/>
          </a:p>
          <a:p>
            <a:r>
              <a:rPr lang="en-US" sz="3200" dirty="0"/>
              <a:t>Initial Distribution: P(X1=</a:t>
            </a:r>
            <a:r>
              <a:rPr lang="en-US" sz="3200" dirty="0" err="1"/>
              <a:t>i</a:t>
            </a:r>
            <a:r>
              <a:rPr lang="en-US" sz="3200" dirty="0"/>
              <a:t>), </a:t>
            </a:r>
            <a:r>
              <a:rPr lang="en-US" sz="3200" dirty="0" err="1"/>
              <a:t>i</a:t>
            </a:r>
            <a:r>
              <a:rPr lang="en-US" sz="3200" dirty="0"/>
              <a:t>={1,…,m}</a:t>
            </a:r>
          </a:p>
        </p:txBody>
      </p:sp>
    </p:spTree>
    <p:extLst>
      <p:ext uri="{BB962C8B-B14F-4D97-AF65-F5344CB8AC3E}">
        <p14:creationId xmlns:p14="http://schemas.microsoft.com/office/powerpoint/2010/main" val="366960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C377-214F-49CF-A7E5-40D51765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from the Paper on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8EDC-072E-467D-A5F8-2D8657AE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Mentioned the Algorithms:</a:t>
            </a:r>
          </a:p>
          <a:p>
            <a:r>
              <a:rPr lang="en-US" dirty="0" err="1"/>
              <a:t>Virtibi</a:t>
            </a:r>
            <a:r>
              <a:rPr lang="en-US" dirty="0"/>
              <a:t> Algorithm(multiplications) and Forward Algorithm</a:t>
            </a:r>
          </a:p>
          <a:p>
            <a:r>
              <a:rPr lang="en-US" dirty="0"/>
              <a:t>Used Forward Algorithm in the paper (additions)</a:t>
            </a:r>
          </a:p>
        </p:txBody>
      </p:sp>
    </p:spTree>
    <p:extLst>
      <p:ext uri="{BB962C8B-B14F-4D97-AF65-F5344CB8AC3E}">
        <p14:creationId xmlns:p14="http://schemas.microsoft.com/office/powerpoint/2010/main" val="397859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045E-CCE4-486D-B62F-D9C70DA1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9C91AD-5946-44B6-BC74-2F00AC10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815" y="1538979"/>
            <a:ext cx="4986421" cy="34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2C00-25BE-4019-9A89-1D58EA4D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F5D253-506B-4DA0-9705-637C1E29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107" y="1128066"/>
            <a:ext cx="5619415" cy="38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F41B-E5BD-4139-86D2-3C7D5523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5158B6-B20A-4C1E-8B8D-572F6F41F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469" y="1072170"/>
            <a:ext cx="5112585" cy="46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63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</TotalTime>
  <Words>199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Senior Project _ Week 6</vt:lpstr>
      <vt:lpstr>General Interest</vt:lpstr>
      <vt:lpstr>MathematicalDefinitions</vt:lpstr>
      <vt:lpstr>Joint distribution</vt:lpstr>
      <vt:lpstr>Parameters</vt:lpstr>
      <vt:lpstr>Readings from the Paper on FPGA</vt:lpstr>
      <vt:lpstr>PowerPoint Presentation</vt:lpstr>
      <vt:lpstr>PowerPoint Presentation</vt:lpstr>
      <vt:lpstr>PowerPoint Presentation</vt:lpstr>
      <vt:lpstr>PowerPoint Presentation</vt:lpstr>
      <vt:lpstr>Questions on the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_ Week 6</dc:title>
  <dc:creator>ZIYAN LIN</dc:creator>
  <cp:lastModifiedBy>ZIYAN LIN</cp:lastModifiedBy>
  <cp:revision>29</cp:revision>
  <dcterms:created xsi:type="dcterms:W3CDTF">2019-02-26T19:33:53Z</dcterms:created>
  <dcterms:modified xsi:type="dcterms:W3CDTF">2019-02-26T20:55:21Z</dcterms:modified>
</cp:coreProperties>
</file>