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6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1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4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ACF6D7-200F-42F3-8980-2FFE9C64484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75BF-118F-4800-9011-F14593030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698371" cy="3255264"/>
          </a:xfrm>
        </p:spPr>
        <p:txBody>
          <a:bodyPr/>
          <a:lstStyle/>
          <a:p>
            <a:r>
              <a:rPr lang="en-US" dirty="0"/>
              <a:t>Senior Project _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7B56-646C-44AD-B8C2-8A8F1C7B1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Yongyuan</a:t>
            </a:r>
            <a:r>
              <a:rPr lang="en-US" dirty="0"/>
              <a:t> (Aaron) Zhang</a:t>
            </a:r>
          </a:p>
          <a:p>
            <a:r>
              <a:rPr lang="en-US" dirty="0"/>
              <a:t>Ziyan (Shirley) Lin</a:t>
            </a:r>
          </a:p>
        </p:txBody>
      </p:sp>
    </p:spTree>
    <p:extLst>
      <p:ext uri="{BB962C8B-B14F-4D97-AF65-F5344CB8AC3E}">
        <p14:creationId xmlns:p14="http://schemas.microsoft.com/office/powerpoint/2010/main" val="351074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88D2-0DB5-4C18-B54C-7CED0DB8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7E8F-FFFD-4BA9-807C-69D19774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4FD0-ADDC-4669-B29F-67974146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7" y="1838324"/>
            <a:ext cx="11170943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E8A6-2CF8-4FFF-90B6-5617C3C1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D363-D689-4FB5-8D4F-3C4EF889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767F7-43C7-4ECD-87FB-C0904E9D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400789"/>
            <a:ext cx="6346646" cy="60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7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EBBF-41CB-4EBA-AF4C-5A5CD897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FC3F-CF95-423E-85D4-3E6BCC8A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FB34E-42BD-49A8-82ED-56AB8D41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4" y="1838325"/>
            <a:ext cx="11320854" cy="33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43FE-A498-469A-9E52-2525100C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and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BF3C-63EC-4444-B492-407F356E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Hidden Markov Model</a:t>
            </a:r>
          </a:p>
          <a:p>
            <a:pPr lvl="1"/>
            <a:r>
              <a:rPr lang="en-US" dirty="0"/>
              <a:t>Readings on the paper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1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11EF-A373-44A8-B3E4-E61EFCFF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from 2017 IEEE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07E-CF79-4B76-A3D1-DCEEFA0B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 Accelerating Pair-HMM Computations in Programmable Hardware</a:t>
            </a:r>
          </a:p>
        </p:txBody>
      </p:sp>
    </p:spTree>
    <p:extLst>
      <p:ext uri="{BB962C8B-B14F-4D97-AF65-F5344CB8AC3E}">
        <p14:creationId xmlns:p14="http://schemas.microsoft.com/office/powerpoint/2010/main" val="238460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6782-6ED4-4098-B81C-ADA03BE0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F872-CDD1-4D5C-B65A-CFF7C8F1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example of using </a:t>
            </a:r>
            <a:r>
              <a:rPr lang="en-US" sz="2400" b="1" u="sng" dirty="0"/>
              <a:t>pair-HMM </a:t>
            </a:r>
            <a:r>
              <a:rPr lang="en-US" sz="2400" dirty="0"/>
              <a:t>algorithm to analyze mutations in sequenced genomes</a:t>
            </a:r>
          </a:p>
          <a:p>
            <a:r>
              <a:rPr lang="en-US" sz="2400" dirty="0"/>
              <a:t>Faster process the data sequence and reduce the transferred data into the accelerator</a:t>
            </a:r>
          </a:p>
          <a:p>
            <a:r>
              <a:rPr lang="en-US" sz="2400" u="sng" dirty="0"/>
              <a:t>in an </a:t>
            </a:r>
            <a:r>
              <a:rPr lang="en-US" sz="2400" u="sng" dirty="0" err="1"/>
              <a:t>IBMXilinx</a:t>
            </a:r>
            <a:r>
              <a:rPr lang="en-US" sz="2400" u="sng" dirty="0"/>
              <a:t> </a:t>
            </a:r>
            <a:r>
              <a:rPr lang="en-US" sz="2400" u="sng" dirty="0" err="1"/>
              <a:t>Virtex</a:t>
            </a:r>
            <a:r>
              <a:rPr lang="en-US" sz="2400" u="sng" dirty="0"/>
              <a:t> 7 FPGA  Power8 system</a:t>
            </a:r>
          </a:p>
          <a:p>
            <a:r>
              <a:rPr lang="en-US" sz="2400" dirty="0"/>
              <a:t>Compared with </a:t>
            </a:r>
            <a:r>
              <a:rPr lang="en-US" sz="2400" b="1" u="sng" dirty="0"/>
              <a:t>8-core CPU baseline</a:t>
            </a:r>
            <a:r>
              <a:rPr lang="en-US" sz="2400" dirty="0"/>
              <a:t> and improvement of energy with NA12878 sample</a:t>
            </a:r>
          </a:p>
        </p:txBody>
      </p:sp>
    </p:spTree>
    <p:extLst>
      <p:ext uri="{BB962C8B-B14F-4D97-AF65-F5344CB8AC3E}">
        <p14:creationId xmlns:p14="http://schemas.microsoft.com/office/powerpoint/2010/main" val="20536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9CA7-30D9-4822-A37D-F3C40DE9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F3D5-180F-4B1D-AAE4-0C1AE542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Variant Calling</a:t>
            </a:r>
          </a:p>
          <a:p>
            <a:r>
              <a:rPr lang="en-US" sz="2400" dirty="0"/>
              <a:t>Intra-task parallelism (entire source budget)</a:t>
            </a:r>
          </a:p>
          <a:p>
            <a:pPr lvl="1"/>
            <a:r>
              <a:rPr lang="en-US" sz="2400" dirty="0"/>
              <a:t>By dee pipelining</a:t>
            </a:r>
            <a:r>
              <a:rPr lang="en-US" sz="2400" dirty="0">
                <a:sym typeface="Wingdings" panose="05000000000000000000" pitchFamily="2" charset="2"/>
              </a:rPr>
              <a:t>147.49 x speed up per unit energy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Reduce the usage of FA kernel and reduce the size of the comparing sequence</a:t>
            </a:r>
          </a:p>
          <a:p>
            <a:pPr lvl="1"/>
            <a:r>
              <a:rPr lang="en-US" sz="2400" dirty="0"/>
              <a:t>Evaluation of potential </a:t>
            </a:r>
            <a:r>
              <a:rPr lang="en-US" altLang="zh-CN" sz="2400" dirty="0"/>
              <a:t>high bandwidth for the host accelerator bandwidth limitations in PCIe/CAPI</a:t>
            </a:r>
          </a:p>
        </p:txBody>
      </p:sp>
    </p:spTree>
    <p:extLst>
      <p:ext uri="{BB962C8B-B14F-4D97-AF65-F5344CB8AC3E}">
        <p14:creationId xmlns:p14="http://schemas.microsoft.com/office/powerpoint/2010/main" val="151080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B031-070A-42D0-91E7-F33A12B9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Pair-HMM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947FB-646A-4DDB-99AE-E2EC67168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89" y="2657205"/>
            <a:ext cx="7736162" cy="18561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A8F0C4-7B66-48D8-91C5-1394D668D156}"/>
              </a:ext>
            </a:extLst>
          </p:cNvPr>
          <p:cNvSpPr txBox="1"/>
          <p:nvPr/>
        </p:nvSpPr>
        <p:spPr>
          <a:xfrm>
            <a:off x="4607169" y="1616207"/>
            <a:ext cx="582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Mutation(M), Insertion(I), and Deletion(D)</a:t>
            </a:r>
          </a:p>
          <a:p>
            <a:endParaRPr lang="en-US" dirty="0"/>
          </a:p>
          <a:p>
            <a:r>
              <a:rPr lang="en-US" dirty="0"/>
              <a:t>GATK-single-precision floating point, double for recompute</a:t>
            </a:r>
          </a:p>
        </p:txBody>
      </p:sp>
    </p:spTree>
    <p:extLst>
      <p:ext uri="{BB962C8B-B14F-4D97-AF65-F5344CB8AC3E}">
        <p14:creationId xmlns:p14="http://schemas.microsoft.com/office/powerpoint/2010/main" val="104919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AA46-40BB-4BD2-A513-071C51AE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C881-4414-4972-8159-91841BD4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2C7BB-1447-441D-BD86-B136F253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773"/>
            <a:ext cx="12192000" cy="490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7EF6-4986-40E1-852D-B8333A06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3E2803-53FA-4F3F-8B4E-84FC41EEC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60488"/>
            <a:ext cx="7315200" cy="39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A9A2-9B44-48EE-89F3-A78AC416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data path circuit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35F64-672D-4B79-B717-47C8D4B4A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122" y="918298"/>
            <a:ext cx="5266350" cy="502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828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723</TotalTime>
  <Words>161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Senior Project _ Week 7</vt:lpstr>
      <vt:lpstr>Topic and Readings</vt:lpstr>
      <vt:lpstr>Paper from 2017 IEEE</vt:lpstr>
      <vt:lpstr>General information</vt:lpstr>
      <vt:lpstr>Terms</vt:lpstr>
      <vt:lpstr>Pair-HMM</vt:lpstr>
      <vt:lpstr>PowerPoint Presentation</vt:lpstr>
      <vt:lpstr>Scheduling</vt:lpstr>
      <vt:lpstr>PE data path circuit</vt:lpstr>
      <vt:lpstr>PowerPoint Presentation</vt:lpstr>
      <vt:lpstr>Power Consumption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_ Week 6</dc:title>
  <dc:creator>ZIYAN LIN</dc:creator>
  <cp:lastModifiedBy>ZIYAN LIN</cp:lastModifiedBy>
  <cp:revision>13</cp:revision>
  <dcterms:created xsi:type="dcterms:W3CDTF">2019-02-26T19:33:53Z</dcterms:created>
  <dcterms:modified xsi:type="dcterms:W3CDTF">2019-03-05T20:49:22Z</dcterms:modified>
</cp:coreProperties>
</file>