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6" r:id="rId4"/>
    <p:sldId id="271" r:id="rId5"/>
    <p:sldId id="267" r:id="rId6"/>
    <p:sldId id="270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4A40-BAE0-4587-8150-3E6DFDDDF3A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750A-BAC2-4935-8FF2-6FBF01B0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750A-BAC2-4935-8FF2-6FBF01B01B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750A-BAC2-4935-8FF2-6FBF01B01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League of Legends Overlay Assistant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Project Proposal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50" y="3539068"/>
            <a:ext cx="7900975" cy="1279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Xihao Zhou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Bo Yang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Hao Yang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Ziheng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Gong</a:t>
            </a: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2122959"/>
            <a:ext cx="739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Champion Ban/Pick Tool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In Game Item Build Tool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Arial"/>
                <a:cs typeface="Arial"/>
              </a:rPr>
              <a:t>Personalized Game Shop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335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Champion Ban/Pick Tool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Using image detection algorithms to get to know which champions have been banned by your enemy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Based on history match records in all divisions, our assistant will help you to choose a hero and runes.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will learn how well your opponents play their champs and which blind spot you can exploit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Design</a:t>
            </a:r>
          </a:p>
        </p:txBody>
      </p:sp>
    </p:spTree>
    <p:extLst>
      <p:ext uri="{BB962C8B-B14F-4D97-AF65-F5344CB8AC3E}">
        <p14:creationId xmlns:p14="http://schemas.microsoft.com/office/powerpoint/2010/main" val="326984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Champion Ban/Pick Tool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Using image detection to know what champions has been banned by the enemy team.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Based on champion win rate and other information, we suggest champions to pick. (Similar to those banned champions.)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DAD188-6199-4BBC-8260-96A4E9556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7980" y="1039089"/>
            <a:ext cx="7742806" cy="399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In</a:t>
            </a:r>
            <a:r>
              <a:rPr lang="en-US" altLang="zh-CN" sz="2400" b="1" dirty="0">
                <a:latin typeface="Arial"/>
                <a:cs typeface="Arial"/>
              </a:rPr>
              <a:t>-</a:t>
            </a:r>
            <a:r>
              <a:rPr lang="en-US" sz="2400" b="1" dirty="0">
                <a:latin typeface="Arial"/>
                <a:cs typeface="Arial"/>
              </a:rPr>
              <a:t>Game Item Build Tool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Using image detection to know what items the enemy team has purchased. (By pressing Tab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button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Give suggestions to your own build. (Based on your champion)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Design</a:t>
            </a:r>
          </a:p>
        </p:txBody>
      </p:sp>
    </p:spTree>
    <p:extLst>
      <p:ext uri="{BB962C8B-B14F-4D97-AF65-F5344CB8AC3E}">
        <p14:creationId xmlns:p14="http://schemas.microsoft.com/office/powerpoint/2010/main" val="9208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FDF35B-7113-4DBE-AD83-22C5F261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20" y="1724895"/>
            <a:ext cx="7031560" cy="27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Personalized Game Shop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23232"/>
                </a:solidFill>
                <a:latin typeface="Arial"/>
                <a:cs typeface="Arial"/>
              </a:rPr>
              <a:t>Using historical RP purchase data, and other account data (game length, frequent time, rank level, most played champions…)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23232"/>
                </a:solidFill>
                <a:latin typeface="Arial"/>
                <a:cs typeface="Arial"/>
              </a:rPr>
              <a:t>Create a personalized shop for each user. (Most likely to spend more money)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Design</a:t>
            </a:r>
          </a:p>
        </p:txBody>
      </p:sp>
    </p:spTree>
    <p:extLst>
      <p:ext uri="{BB962C8B-B14F-4D97-AF65-F5344CB8AC3E}">
        <p14:creationId xmlns:p14="http://schemas.microsoft.com/office/powerpoint/2010/main" val="242751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80" y="1513359"/>
            <a:ext cx="7399800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Personalized Game Shop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23232"/>
                </a:solidFill>
                <a:latin typeface="Arial"/>
                <a:cs typeface="Arial"/>
              </a:rPr>
              <a:t>Using historical RP purchase data, and other account data (game length, frequent time, rank level, most played champions…)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323232"/>
                </a:solidFill>
                <a:latin typeface="Arial"/>
                <a:cs typeface="Arial"/>
              </a:rPr>
              <a:t>Create personalized shop for each user. (Most likely to spend more money)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FAE3C-30E3-4588-B695-40F961B87BC8}"/>
              </a:ext>
            </a:extLst>
          </p:cNvPr>
          <p:cNvSpPr txBox="1"/>
          <p:nvPr/>
        </p:nvSpPr>
        <p:spPr>
          <a:xfrm>
            <a:off x="687980" y="75124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Design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DB7D25-E852-4AE5-AB19-55323639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3" y="751242"/>
            <a:ext cx="7866894" cy="47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78</TotalTime>
  <Words>262</Words>
  <Application>Microsoft Office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Xihao Zhou</dc:creator>
  <cp:lastModifiedBy>Aaron Yang</cp:lastModifiedBy>
  <cp:revision>10</cp:revision>
  <cp:lastPrinted>2012-02-07T18:57:58Z</cp:lastPrinted>
  <dcterms:created xsi:type="dcterms:W3CDTF">2020-01-17T19:07:09Z</dcterms:created>
  <dcterms:modified xsi:type="dcterms:W3CDTF">2020-01-21T17:18:26Z</dcterms:modified>
</cp:coreProperties>
</file>