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9" r:id="rId2"/>
    <p:sldId id="260" r:id="rId3"/>
    <p:sldId id="266" r:id="rId4"/>
    <p:sldId id="271" r:id="rId5"/>
    <p:sldId id="267" r:id="rId6"/>
    <p:sldId id="270" r:id="rId7"/>
    <p:sldId id="268" r:id="rId8"/>
    <p:sldId id="269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99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06" d="100"/>
          <a:sy n="106" d="100"/>
        </p:scale>
        <p:origin x="142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D4A40-BAE0-4587-8150-3E6DFDDDF3A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4750A-BAC2-4935-8FF2-6FBF01B01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92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4750A-BAC2-4935-8FF2-6FBF01B01B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37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4750A-BAC2-4935-8FF2-6FBF01B01B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0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2" Type="http://schemas.openxmlformats.org/officeDocument/2006/relationships/image" Target="../media/image3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.pdf"/><Relationship Id="rId10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2.pd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3200" b="1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League of Legends Overlay Assistant</a:t>
            </a:r>
          </a:p>
          <a:p>
            <a:pPr lvl="0" algn="ctr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800" b="1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Project </a:t>
            </a:r>
            <a:r>
              <a:rPr lang="en-US" altLang="zh-CN" sz="2800" b="1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report 1</a:t>
            </a:r>
            <a:endParaRPr lang="en-US" sz="2800" b="1" dirty="0">
              <a:solidFill>
                <a:srgbClr val="990000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350" y="3539068"/>
            <a:ext cx="7900975" cy="12799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Xihao Zhou</a:t>
            </a:r>
          </a:p>
          <a:p>
            <a:pPr lvl="0" algn="r">
              <a:spcBef>
                <a:spcPct val="20000"/>
              </a:spcBef>
              <a:defRPr/>
            </a:pP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Bo Yang</a:t>
            </a:r>
          </a:p>
          <a:p>
            <a:pPr lvl="0" algn="r">
              <a:spcBef>
                <a:spcPct val="20000"/>
              </a:spcBef>
              <a:defRPr/>
            </a:pP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Hao Yang</a:t>
            </a:r>
          </a:p>
          <a:p>
            <a:pPr lvl="0" algn="r">
              <a:spcBef>
                <a:spcPct val="20000"/>
              </a:spcBef>
              <a:defRPr/>
            </a:pPr>
            <a:r>
              <a:rPr lang="en-US" sz="2400" i="1" dirty="0" err="1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Ziheng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 Gong</a:t>
            </a:r>
            <a:endParaRPr kumimoji="0" lang="en-US" sz="2400" i="1" u="none" strike="noStrike" kern="1200" cap="none" spc="0" normalizeH="0" baseline="0" noProof="0" dirty="0"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ABBDE1-F80D-4500-BAE3-FE1B7B44F4E8}"/>
              </a:ext>
            </a:extLst>
          </p:cNvPr>
          <p:cNvSpPr txBox="1"/>
          <p:nvPr/>
        </p:nvSpPr>
        <p:spPr>
          <a:xfrm>
            <a:off x="6285573" y="4925085"/>
            <a:ext cx="162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Date: 2020/2/4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0284" y="2136461"/>
            <a:ext cx="7758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latin typeface="Arial"/>
                <a:cs typeface="Arial"/>
              </a:rPr>
              <a:t>Champions portrait classification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latin typeface="Arial"/>
                <a:cs typeface="Arial"/>
              </a:rPr>
              <a:t>Champions attribute database &amp; similarity matrix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latin typeface="Arial"/>
                <a:cs typeface="Arial"/>
              </a:rPr>
              <a:t>Others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BFAE3C-30E3-4588-B695-40F961B87BC8}"/>
              </a:ext>
            </a:extLst>
          </p:cNvPr>
          <p:cNvSpPr txBox="1"/>
          <p:nvPr/>
        </p:nvSpPr>
        <p:spPr>
          <a:xfrm>
            <a:off x="687980" y="751242"/>
            <a:ext cx="3060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Project Progress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7980" y="1513359"/>
            <a:ext cx="7399800" cy="3082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400" b="1" dirty="0">
                <a:latin typeface="Arial"/>
                <a:cs typeface="Arial"/>
              </a:rPr>
              <a:t>Champions portrait classification</a:t>
            </a:r>
          </a:p>
          <a:p>
            <a:pPr lvl="0">
              <a:spcBef>
                <a:spcPct val="0"/>
              </a:spcBef>
              <a:defRPr/>
            </a:pPr>
            <a:endParaRPr lang="en-US" altLang="zh-CN" sz="2400" b="1" dirty="0">
              <a:latin typeface="Arial"/>
              <a:cs typeface="Arial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Used database of 148 champions’ 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portrait.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Database size – 120,000 images(100,000 for training, 20,000 for testing)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Recognized rate – 99%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BFAE3C-30E3-4588-B695-40F961B87BC8}"/>
              </a:ext>
            </a:extLst>
          </p:cNvPr>
          <p:cNvSpPr txBox="1"/>
          <p:nvPr/>
        </p:nvSpPr>
        <p:spPr>
          <a:xfrm>
            <a:off x="687980" y="751242"/>
            <a:ext cx="3360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Project Progress 1</a:t>
            </a:r>
          </a:p>
        </p:txBody>
      </p:sp>
    </p:spTree>
    <p:extLst>
      <p:ext uri="{BB962C8B-B14F-4D97-AF65-F5344CB8AC3E}">
        <p14:creationId xmlns:p14="http://schemas.microsoft.com/office/powerpoint/2010/main" val="326984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E176DC5-5CDF-4680-8EB9-EAA291738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22" y="989283"/>
            <a:ext cx="3945909" cy="243971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3D41FCE-DEC9-466F-A9DD-317A24B67128}"/>
              </a:ext>
            </a:extLst>
          </p:cNvPr>
          <p:cNvSpPr txBox="1"/>
          <p:nvPr/>
        </p:nvSpPr>
        <p:spPr>
          <a:xfrm>
            <a:off x="949484" y="486166"/>
            <a:ext cx="2565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Accuracy learning curves: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231440-5BB7-45CE-BBAF-3ED48A1FB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540" y="1003110"/>
            <a:ext cx="3958638" cy="243971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4547D77-AE9C-4EDE-9FB6-D974D68B327C}"/>
              </a:ext>
            </a:extLst>
          </p:cNvPr>
          <p:cNvSpPr txBox="1"/>
          <p:nvPr/>
        </p:nvSpPr>
        <p:spPr>
          <a:xfrm>
            <a:off x="5366066" y="488621"/>
            <a:ext cx="212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Loss learning curves: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91ADC2-B4C0-4726-898B-B9FDD7FBF399}"/>
              </a:ext>
            </a:extLst>
          </p:cNvPr>
          <p:cNvSpPr txBox="1"/>
          <p:nvPr/>
        </p:nvSpPr>
        <p:spPr>
          <a:xfrm>
            <a:off x="585836" y="3567608"/>
            <a:ext cx="166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Image example: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EF9DD3A-92F2-41DC-9D53-43044BBEB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673" y="4075548"/>
            <a:ext cx="1482493" cy="14161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A91264D-4623-45D1-889F-41A4050E57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070" y="4075548"/>
            <a:ext cx="1493860" cy="141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12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7980" y="1513359"/>
            <a:ext cx="7399800" cy="2897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Champions attribute database &amp; similarity matrix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Crawled data of champion basic stats and their win rate to other champions from OP.GG and 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LOLWiki</a:t>
            </a: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Used cosine similarity to generate similarity matrix of all champions. Will use this similarity to apply champion suggestion in project.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BFAE3C-30E3-4588-B695-40F961B87BC8}"/>
              </a:ext>
            </a:extLst>
          </p:cNvPr>
          <p:cNvSpPr txBox="1"/>
          <p:nvPr/>
        </p:nvSpPr>
        <p:spPr>
          <a:xfrm>
            <a:off x="687980" y="751242"/>
            <a:ext cx="3360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Project Progress 2</a:t>
            </a:r>
          </a:p>
        </p:txBody>
      </p:sp>
    </p:spTree>
    <p:extLst>
      <p:ext uri="{BB962C8B-B14F-4D97-AF65-F5344CB8AC3E}">
        <p14:creationId xmlns:p14="http://schemas.microsoft.com/office/powerpoint/2010/main" val="9208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6B5D6C-4370-48C2-8FC6-6C027091D143}"/>
              </a:ext>
            </a:extLst>
          </p:cNvPr>
          <p:cNvSpPr txBox="1"/>
          <p:nvPr/>
        </p:nvSpPr>
        <p:spPr>
          <a:xfrm>
            <a:off x="816950" y="380245"/>
            <a:ext cx="204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Champion database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E74FDD-B9EB-45B9-8921-7B9C82C67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50" y="846375"/>
            <a:ext cx="7251826" cy="21554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B12E28B-1E9C-4E26-9BF3-251C9FCD4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50" y="3491048"/>
            <a:ext cx="7361767" cy="19500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932A400-ACB5-43A3-AC70-39C3F7BE15A3}"/>
              </a:ext>
            </a:extLst>
          </p:cNvPr>
          <p:cNvSpPr txBox="1"/>
          <p:nvPr/>
        </p:nvSpPr>
        <p:spPr>
          <a:xfrm>
            <a:off x="816949" y="3021411"/>
            <a:ext cx="171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Similarity matrix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417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7980" y="1513359"/>
            <a:ext cx="7399800" cy="15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UI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323232"/>
                </a:solidFill>
                <a:latin typeface="Arial"/>
                <a:cs typeface="Arial"/>
              </a:rPr>
              <a:t>Designed a draggable-suspended-Dynamic User Interface of our project App.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BFAE3C-30E3-4588-B695-40F961B87BC8}"/>
              </a:ext>
            </a:extLst>
          </p:cNvPr>
          <p:cNvSpPr txBox="1"/>
          <p:nvPr/>
        </p:nvSpPr>
        <p:spPr>
          <a:xfrm>
            <a:off x="687980" y="751242"/>
            <a:ext cx="3360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Project Progress 3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A4EB59-45FD-46A6-9FB5-5A737680E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80" y="3070708"/>
            <a:ext cx="3383094" cy="21439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37A4C1-D450-4B32-9863-BD779A62F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542" y="3070707"/>
            <a:ext cx="3513573" cy="214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14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7980" y="1513359"/>
            <a:ext cx="7399800" cy="1050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Preparing video material for next step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en-US" sz="2000" dirty="0">
              <a:solidFill>
                <a:srgbClr val="323232"/>
              </a:solidFill>
              <a:latin typeface="Arial"/>
              <a:cs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BFAE3C-30E3-4588-B695-40F961B87BC8}"/>
              </a:ext>
            </a:extLst>
          </p:cNvPr>
          <p:cNvSpPr txBox="1"/>
          <p:nvPr/>
        </p:nvSpPr>
        <p:spPr>
          <a:xfrm>
            <a:off x="687980" y="751242"/>
            <a:ext cx="3360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Project Progress 3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F971E5-A4AE-4E07-B699-F0A630BC9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226" y="2374144"/>
            <a:ext cx="7159547" cy="314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12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1EF1-5E75-469F-BB95-85CD6F45E7FD}"/>
              </a:ext>
            </a:extLst>
          </p:cNvPr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3200" b="1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Thank you !</a:t>
            </a:r>
            <a:endParaRPr lang="en-US" sz="2800" b="1" dirty="0">
              <a:solidFill>
                <a:srgbClr val="990000"/>
              </a:solidFill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6066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Viterbi_R1</Template>
  <TotalTime>122</TotalTime>
  <Words>157</Words>
  <Application>Microsoft Office PowerPoint</Application>
  <PresentationFormat>全屏显示(4:3)</PresentationFormat>
  <Paragraphs>36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Xihao Zhou</dc:creator>
  <cp:lastModifiedBy>Hao Yang</cp:lastModifiedBy>
  <cp:revision>16</cp:revision>
  <cp:lastPrinted>2012-02-07T18:57:58Z</cp:lastPrinted>
  <dcterms:created xsi:type="dcterms:W3CDTF">2020-01-17T19:07:09Z</dcterms:created>
  <dcterms:modified xsi:type="dcterms:W3CDTF">2020-02-03T05:01:00Z</dcterms:modified>
</cp:coreProperties>
</file>