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6" r:id="rId4"/>
    <p:sldId id="271" r:id="rId5"/>
    <p:sldId id="267" r:id="rId6"/>
    <p:sldId id="273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9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4A40-BAE0-4587-8150-3E6DFDDDF3A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4750A-BAC2-4935-8FF2-6FBF01B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ZCnNVcFSG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League of Legends Overlay Assistant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Project </a:t>
            </a:r>
            <a:r>
              <a:rPr lang="en-US" altLang="zh-CN" sz="28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report 2</a:t>
            </a:r>
            <a:endParaRPr lang="en-US" sz="2800" b="1" dirty="0">
              <a:solidFill>
                <a:srgbClr val="99000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50" y="3539068"/>
            <a:ext cx="7900975" cy="1279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Xihao Zhou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Bo Yang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Hao Yang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Ziheng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Gong</a:t>
            </a:r>
            <a:endParaRPr kumimoji="0" lang="en-US" sz="2400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ABBDE1-F80D-4500-BAE3-FE1B7B44F4E8}"/>
              </a:ext>
            </a:extLst>
          </p:cNvPr>
          <p:cNvSpPr txBox="1"/>
          <p:nvPr/>
        </p:nvSpPr>
        <p:spPr>
          <a:xfrm>
            <a:off x="6285573" y="4925085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Date: 2020/2/18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966131"/>
            <a:ext cx="7758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dirty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Arial"/>
                <a:cs typeface="Arial"/>
              </a:rPr>
              <a:t>Item image </a:t>
            </a:r>
            <a:r>
              <a:rPr lang="en-US" altLang="zh-CN" sz="2400" b="1" dirty="0">
                <a:latin typeface="Arial"/>
                <a:cs typeface="Arial"/>
              </a:rPr>
              <a:t>recognition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/>
                <a:cs typeface="Arial"/>
              </a:rPr>
              <a:t>Champions selection tool test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b="1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Progress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308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latin typeface="Arial"/>
                <a:cs typeface="Arial"/>
              </a:rPr>
              <a:t>Item image recognition</a:t>
            </a:r>
          </a:p>
          <a:p>
            <a:pPr lvl="0">
              <a:spcBef>
                <a:spcPct val="0"/>
              </a:spcBef>
              <a:defRPr/>
            </a:pPr>
            <a:endParaRPr lang="en-US" altLang="zh-CN" sz="2400" b="1" dirty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Used database of 160 items’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Database size – 120,000 images(48089 for training, 13840 for validation,160 for testing)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Recognized rate – 100%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Progress 1</a:t>
            </a:r>
          </a:p>
        </p:txBody>
      </p:sp>
    </p:spTree>
    <p:extLst>
      <p:ext uri="{BB962C8B-B14F-4D97-AF65-F5344CB8AC3E}">
        <p14:creationId xmlns:p14="http://schemas.microsoft.com/office/powerpoint/2010/main" val="326984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D41FCE-DEC9-466F-A9DD-317A24B67128}"/>
              </a:ext>
            </a:extLst>
          </p:cNvPr>
          <p:cNvSpPr txBox="1"/>
          <p:nvPr/>
        </p:nvSpPr>
        <p:spPr>
          <a:xfrm>
            <a:off x="949484" y="486166"/>
            <a:ext cx="256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Accuracy learning curves: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47D77-AE9C-4EDE-9FB6-D974D68B327C}"/>
              </a:ext>
            </a:extLst>
          </p:cNvPr>
          <p:cNvSpPr txBox="1"/>
          <p:nvPr/>
        </p:nvSpPr>
        <p:spPr>
          <a:xfrm>
            <a:off x="5366066" y="488621"/>
            <a:ext cx="21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Loss learning curves: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91ADC2-B4C0-4726-898B-B9FDD7FBF399}"/>
              </a:ext>
            </a:extLst>
          </p:cNvPr>
          <p:cNvSpPr txBox="1"/>
          <p:nvPr/>
        </p:nvSpPr>
        <p:spPr>
          <a:xfrm>
            <a:off x="585836" y="3567608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Image example: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13A5E-4579-401D-928E-7D0E126D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6" y="1049223"/>
            <a:ext cx="3793165" cy="2324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0FE42F-97E1-488D-89AF-BD4DB73A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41" y="1123701"/>
            <a:ext cx="3889778" cy="2324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2404C-1F7B-415C-AA37-21ED3B19A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590" y="3988266"/>
            <a:ext cx="1757363" cy="1590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11877-331C-419D-8163-EA774FC74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066" y="4036202"/>
            <a:ext cx="1707361" cy="1542739"/>
          </a:xfrm>
          <a:prstGeom prst="rect">
            <a:avLst/>
          </a:prstGeom>
        </p:spPr>
      </p:pic>
      <p:sp>
        <p:nvSpPr>
          <p:cNvPr id="13" name="文本框 6">
            <a:extLst>
              <a:ext uri="{FF2B5EF4-FFF2-40B4-BE49-F238E27FC236}">
                <a16:creationId xmlns:a16="http://schemas.microsoft.com/office/drawing/2014/main" id="{CADFFD1D-1725-442C-99A1-CEE145639C57}"/>
              </a:ext>
            </a:extLst>
          </p:cNvPr>
          <p:cNvSpPr txBox="1"/>
          <p:nvPr/>
        </p:nvSpPr>
        <p:spPr>
          <a:xfrm>
            <a:off x="3983459" y="3592392"/>
            <a:ext cx="21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Empty item example: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1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197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Champions selection tool test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Loaded our champion portrait detection function and champion suggestion function on the UI and test in real game.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Progress 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5E1A95-4E7C-43AE-BA7F-4A7B6B94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14" y="3487682"/>
            <a:ext cx="3383094" cy="21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98B6A9-2253-44E2-AC32-41468B50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2784829"/>
            <a:ext cx="4930613" cy="2773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9EA18-2153-4F8E-B07F-71C10CD3BE57}"/>
              </a:ext>
            </a:extLst>
          </p:cNvPr>
          <p:cNvSpPr txBox="1"/>
          <p:nvPr/>
        </p:nvSpPr>
        <p:spPr>
          <a:xfrm>
            <a:off x="376517" y="473453"/>
            <a:ext cx="739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b="1" dirty="0">
                <a:latin typeface="Arial"/>
                <a:cs typeface="Arial"/>
              </a:rPr>
              <a:t>Test interface: </a:t>
            </a:r>
            <a:r>
              <a:rPr lang="en-US" altLang="zh-CN" b="1" dirty="0">
                <a:latin typeface="Arial"/>
                <a:cs typeface="Arial"/>
                <a:hlinkClick r:id="rId3" tooltip="https://www.youtube.com/watch?v=KZCnNVcFSGA"/>
              </a:rPr>
              <a:t>https://www.youtube.com/watch?v=KZCnNVcFSGA</a:t>
            </a:r>
            <a:endParaRPr lang="en-US" altLang="zh-CN" b="1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AE21C-AB8E-47B0-B5C5-C2290CFB9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89" y="1037283"/>
            <a:ext cx="1837740" cy="67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6E5E8-0A69-4B83-ABD4-94ADEC566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89" y="1875060"/>
            <a:ext cx="1837740" cy="7859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22DE8F-FE95-4CA5-875D-3FBC3144CDA2}"/>
              </a:ext>
            </a:extLst>
          </p:cNvPr>
          <p:cNvCxnSpPr>
            <a:cxnSpLocks/>
          </p:cNvCxnSpPr>
          <p:nvPr/>
        </p:nvCxnSpPr>
        <p:spPr>
          <a:xfrm flipV="1">
            <a:off x="681318" y="1550841"/>
            <a:ext cx="421341" cy="1371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BBF70-9384-4133-938B-2BBF7DC54F1D}"/>
              </a:ext>
            </a:extLst>
          </p:cNvPr>
          <p:cNvCxnSpPr>
            <a:cxnSpLocks/>
          </p:cNvCxnSpPr>
          <p:nvPr/>
        </p:nvCxnSpPr>
        <p:spPr>
          <a:xfrm flipH="1" flipV="1">
            <a:off x="1689859" y="2395663"/>
            <a:ext cx="2792494" cy="526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D75099C-5FEA-40E8-BD72-4C0AD6203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273" y="853734"/>
            <a:ext cx="2291879" cy="470438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4FA08B-5C48-4CBE-9032-5E9429AA380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08729" y="1108271"/>
            <a:ext cx="3926544" cy="26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348EC8-C5B0-49B2-98DE-7ECE36071D1A}"/>
              </a:ext>
            </a:extLst>
          </p:cNvPr>
          <p:cNvCxnSpPr>
            <a:cxnSpLocks/>
          </p:cNvCxnSpPr>
          <p:nvPr/>
        </p:nvCxnSpPr>
        <p:spPr>
          <a:xfrm flipV="1">
            <a:off x="2608729" y="1687017"/>
            <a:ext cx="3926544" cy="26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16A531-FC36-4C6E-A2BB-15D5EE80ABA6}"/>
              </a:ext>
            </a:extLst>
          </p:cNvPr>
          <p:cNvSpPr txBox="1"/>
          <p:nvPr/>
        </p:nvSpPr>
        <p:spPr>
          <a:xfrm>
            <a:off x="4473366" y="2168904"/>
            <a:ext cx="14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Suggestion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47F7D7-29E6-41D6-B98B-7ED847AD6FE8}"/>
              </a:ext>
            </a:extLst>
          </p:cNvPr>
          <p:cNvCxnSpPr>
            <a:cxnSpLocks/>
          </p:cNvCxnSpPr>
          <p:nvPr/>
        </p:nvCxnSpPr>
        <p:spPr>
          <a:xfrm>
            <a:off x="5611931" y="2395663"/>
            <a:ext cx="9233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5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1EF1-5E75-469F-BB95-85CD6F45E7FD}"/>
              </a:ext>
            </a:extLst>
          </p:cNvPr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Thank you !</a:t>
            </a:r>
            <a:endParaRPr lang="en-US" sz="2800" b="1" dirty="0">
              <a:solidFill>
                <a:srgbClr val="990000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06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148</TotalTime>
  <Words>126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Xihao Zhou</dc:creator>
  <cp:lastModifiedBy>Hao Yang</cp:lastModifiedBy>
  <cp:revision>20</cp:revision>
  <cp:lastPrinted>2012-02-07T18:57:58Z</cp:lastPrinted>
  <dcterms:created xsi:type="dcterms:W3CDTF">2020-01-17T19:07:09Z</dcterms:created>
  <dcterms:modified xsi:type="dcterms:W3CDTF">2020-02-18T02:03:21Z</dcterms:modified>
</cp:coreProperties>
</file>