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43c8cd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043c8cdf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3c8cdff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043c8cdff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3c8cdff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043c8cdffb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8442b2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8442b2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3c8cdff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043c8cdffb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3c8cdff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3c8cdff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3c8cdff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43c8cdffb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ab2497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ab2497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ytimes/covid-19-data" TargetMode="External"/><Relationship Id="rId4" Type="http://schemas.openxmlformats.org/officeDocument/2006/relationships/hyperlink" Target="http://icde2017.sdsc.edu/" TargetMode="External"/><Relationship Id="rId5" Type="http://schemas.openxmlformats.org/officeDocument/2006/relationships/hyperlink" Target="https://chenli.ics.uci.edu/files/icde2017-textdb-demo.pdf" TargetMode="External"/><Relationship Id="rId6" Type="http://schemas.openxmlformats.org/officeDocument/2006/relationships/hyperlink" Target="https://developer.lightbend.com/docs/akka-platform-guide/deployment/aws-index.html" TargetMode="External"/><Relationship Id="rId7" Type="http://schemas.openxmlformats.org/officeDocument/2006/relationships/hyperlink" Target="https://docs.aws.amazon.com/AWSEC2/latest/WindowsGuide/concep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53175" y="759925"/>
            <a:ext cx="35130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700"/>
              <a:t>Implement a Distributed Data Analytics Tool on AWS</a:t>
            </a:r>
            <a:endParaRPr sz="27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426700" y="2311925"/>
            <a:ext cx="4798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Group 7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Chenyun Yang, Yuan Meng, Zongzhu Li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Github:https://github.com/AaronYcY/CloudComputing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90075" y="315925"/>
            <a:ext cx="824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Why(background)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90100" y="1308000"/>
            <a:ext cx="78282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 is important.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analyzing tools that works on the local machine may need a lot of computing resource. Some analyzing work taking lots of resources may slow down other works.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know that AWS provides a convenient way for people to order the resource they want. It is a great way to help people accurate the workflow.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workflow provide a more stable working experience than local machine.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78594" y="3709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78600" y="1337500"/>
            <a:ext cx="70809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stable and scalable data analyzing framework which is suitable for AWS to deploy.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functional actors defined by actor model which is deployed on AWS. (Actors are easy to build)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Workflow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0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6481175" y="2053625"/>
            <a:ext cx="1173600" cy="150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D7E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635875" y="1284000"/>
            <a:ext cx="990600" cy="313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Data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Resource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014959" y="1003513"/>
            <a:ext cx="1599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</a:t>
            </a:r>
            <a:r>
              <a:rPr lang="en" sz="1400">
                <a:solidFill>
                  <a:schemeClr val="dk1"/>
                </a:solidFill>
              </a:rPr>
              <a:t>U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5742025" y="2649325"/>
            <a:ext cx="759000" cy="42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380774" y="2136350"/>
            <a:ext cx="947100" cy="185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380776" y="2774075"/>
            <a:ext cx="900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Receivin</a:t>
            </a:r>
            <a:r>
              <a:rPr lang="en" sz="1200">
                <a:solidFill>
                  <a:schemeClr val="dk1"/>
                </a:solidFill>
              </a:rPr>
              <a:t>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449800" y="1645925"/>
            <a:ext cx="1246500" cy="2322600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650698" y="1883025"/>
            <a:ext cx="759000" cy="329400"/>
          </a:xfrm>
          <a:prstGeom prst="rect">
            <a:avLst/>
          </a:prstGeom>
          <a:solidFill>
            <a:srgbClr val="DD7E6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650698" y="2384750"/>
            <a:ext cx="759000" cy="329400"/>
          </a:xfrm>
          <a:prstGeom prst="rect">
            <a:avLst/>
          </a:prstGeom>
          <a:solidFill>
            <a:srgbClr val="DD7E6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650726" y="2868950"/>
            <a:ext cx="759000" cy="329400"/>
          </a:xfrm>
          <a:prstGeom prst="rect">
            <a:avLst/>
          </a:prstGeom>
          <a:solidFill>
            <a:srgbClr val="DD7E6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650726" y="3353175"/>
            <a:ext cx="759000" cy="329400"/>
          </a:xfrm>
          <a:prstGeom prst="rect">
            <a:avLst/>
          </a:prstGeom>
          <a:solidFill>
            <a:srgbClr val="DD7E6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Actor4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627051" y="2437983"/>
            <a:ext cx="900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(Result)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380774" y="1650600"/>
            <a:ext cx="947100" cy="38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 Functio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510750" y="344125"/>
            <a:ext cx="8238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4200">
                <a:solidFill>
                  <a:schemeClr val="dk1"/>
                </a:solidFill>
              </a:rPr>
              <a:t>Workflow On AWS</a:t>
            </a:r>
            <a:endParaRPr sz="42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626775" y="2641700"/>
            <a:ext cx="759000" cy="42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Loading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694950" y="1999050"/>
            <a:ext cx="119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DEMO</a:t>
            </a:r>
            <a:endParaRPr sz="3620"/>
          </a:p>
        </p:txBody>
      </p:sp>
      <p:sp>
        <p:nvSpPr>
          <p:cNvPr id="106" name="Google Shape;106;p18"/>
          <p:cNvSpPr txBox="1"/>
          <p:nvPr/>
        </p:nvSpPr>
        <p:spPr>
          <a:xfrm>
            <a:off x="1212575" y="2664750"/>
            <a:ext cx="6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https://github.com/AaronYcY/CloudComputing/blob/main/Recording-1.mp4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613044" y="5775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What Can Be Improved In The Future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613050" y="1648175"/>
            <a:ext cx="79179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 a more user friendly interface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scalability modules to improve computing efficiency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more modules with other functions like machine </a:t>
            </a:r>
            <a:r>
              <a:rPr lang="en"/>
              <a:t>learning, NLP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461250" y="892350"/>
            <a:ext cx="8164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1. COVID-19 Data, The New York TIMES </a:t>
            </a:r>
            <a:r>
              <a:rPr lang="en" sz="1200" u="sng">
                <a:solidFill>
                  <a:srgbClr val="66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https://github.com/nytimes/covid-19-data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2. A Demonstration of TextDB: Declarative and Scalable Text Analytics on Large Data Sets, Zuozhi Wang, Flavio Bayer, Seungjin Lee, Kishore Narendran, Xuxi Pan, Qing Tang, Jimmy Wang, Chen Li, </a:t>
            </a: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ICDE 2017</a:t>
            </a: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, Best Demo award, </a:t>
            </a:r>
            <a:r>
              <a:rPr lang="en" sz="1200" u="sng">
                <a:solidFill>
                  <a:srgbClr val="666666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https://chenli.ics.uci.edu/files/icde2017-textdb-demo.pdf</a:t>
            </a:r>
            <a:endParaRPr sz="12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3.AKKA.</a:t>
            </a:r>
            <a:endParaRPr sz="12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66666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https://developer.lightbend.com/docs/akka-platform-guide/deployment/aws-index.html</a:t>
            </a:r>
            <a:endParaRPr sz="1200" u="sng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chemeClr val="lt1"/>
                </a:highlight>
              </a:rPr>
              <a:t>4. AWS EC2.</a:t>
            </a:r>
            <a:endParaRPr sz="12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66666"/>
                </a:solidFill>
                <a:highlight>
                  <a:schemeClr val="lt1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https://docs.aws.amazon.com/AWSEC2/latest/WindowsGuide/concepts.html</a:t>
            </a:r>
            <a:endParaRPr sz="1200" u="sng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404350" y="174350"/>
            <a:ext cx="8221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500"/>
              <a:t>References</a:t>
            </a:r>
            <a:endParaRPr sz="3300"/>
          </a:p>
        </p:txBody>
      </p:sp>
      <p:sp>
        <p:nvSpPr>
          <p:cNvPr id="119" name="Google Shape;119;p20"/>
          <p:cNvSpPr txBox="1"/>
          <p:nvPr/>
        </p:nvSpPr>
        <p:spPr>
          <a:xfrm>
            <a:off x="2825550" y="3210825"/>
            <a:ext cx="3435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Thank you</a:t>
            </a:r>
            <a:endParaRPr sz="5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