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FFCD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Chenyun" userId="221a02e57208bb8d" providerId="LiveId" clId="{A0CD345A-ECA1-43E3-B1F6-9801EBC7343C}"/>
    <pc:docChg chg="modSld">
      <pc:chgData name="Yang Chenyun" userId="221a02e57208bb8d" providerId="LiveId" clId="{A0CD345A-ECA1-43E3-B1F6-9801EBC7343C}" dt="2021-10-09T19:18:51.576" v="48" actId="20577"/>
      <pc:docMkLst>
        <pc:docMk/>
      </pc:docMkLst>
      <pc:sldChg chg="modSp mod">
        <pc:chgData name="Yang Chenyun" userId="221a02e57208bb8d" providerId="LiveId" clId="{A0CD345A-ECA1-43E3-B1F6-9801EBC7343C}" dt="2021-10-09T19:18:51.576" v="48" actId="20577"/>
        <pc:sldMkLst>
          <pc:docMk/>
          <pc:sldMk cId="714455580" sldId="256"/>
        </pc:sldMkLst>
        <pc:spChg chg="mod">
          <ac:chgData name="Yang Chenyun" userId="221a02e57208bb8d" providerId="LiveId" clId="{A0CD345A-ECA1-43E3-B1F6-9801EBC7343C}" dt="2021-10-09T19:18:51.576" v="48" actId="20577"/>
          <ac:spMkLst>
            <pc:docMk/>
            <pc:sldMk cId="714455580" sldId="256"/>
            <ac:spMk id="2" creationId="{003ED6CC-F4BB-4C77-A5BD-5EB5C03AC9F3}"/>
          </ac:spMkLst>
        </pc:spChg>
      </pc:sldChg>
      <pc:sldChg chg="modSp mod">
        <pc:chgData name="Yang Chenyun" userId="221a02e57208bb8d" providerId="LiveId" clId="{A0CD345A-ECA1-43E3-B1F6-9801EBC7343C}" dt="2021-10-09T18:39:48.874" v="45" actId="20577"/>
        <pc:sldMkLst>
          <pc:docMk/>
          <pc:sldMk cId="1954287501" sldId="257"/>
        </pc:sldMkLst>
        <pc:spChg chg="mod">
          <ac:chgData name="Yang Chenyun" userId="221a02e57208bb8d" providerId="LiveId" clId="{A0CD345A-ECA1-43E3-B1F6-9801EBC7343C}" dt="2021-10-09T18:39:48.874" v="45" actId="20577"/>
          <ac:spMkLst>
            <pc:docMk/>
            <pc:sldMk cId="1954287501" sldId="257"/>
            <ac:spMk id="3" creationId="{1A89B4FF-312E-4AD2-9E6A-E5E49609102F}"/>
          </ac:spMkLst>
        </pc:spChg>
      </pc:sldChg>
      <pc:sldChg chg="modSp mod">
        <pc:chgData name="Yang Chenyun" userId="221a02e57208bb8d" providerId="LiveId" clId="{A0CD345A-ECA1-43E3-B1F6-9801EBC7343C}" dt="2021-10-09T18:40:36.566" v="46" actId="207"/>
        <pc:sldMkLst>
          <pc:docMk/>
          <pc:sldMk cId="2997201118" sldId="258"/>
        </pc:sldMkLst>
        <pc:spChg chg="mod">
          <ac:chgData name="Yang Chenyun" userId="221a02e57208bb8d" providerId="LiveId" clId="{A0CD345A-ECA1-43E3-B1F6-9801EBC7343C}" dt="2021-10-09T18:40:36.566" v="46" actId="207"/>
          <ac:spMkLst>
            <pc:docMk/>
            <pc:sldMk cId="2997201118" sldId="258"/>
            <ac:spMk id="3" creationId="{B97A35FA-F621-4384-8B57-4BF4C8A3E38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B84A75-3CF6-451C-B1CA-DCAF3E231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828032-4F6A-44F2-BDC9-FBE59A274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4C018D-8628-4857-9DFF-61EF60725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5FB73-A980-4B94-BAD0-177F5EC8D518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90811A-8CB5-4A35-8526-E8E8A685A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CE64D8-9A6F-4184-996B-DCC644C64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7218-CD6B-4E5D-A2F2-741E0128E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523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8509EE-1722-4417-9635-BE59CDFD6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ED22F7-BD3D-479B-B620-CD2D0FBFA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F4BFDE-0A00-40B7-BD62-2E97213B6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5FB73-A980-4B94-BAD0-177F5EC8D518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59C89B-EFE0-423F-9C14-43722DBCD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1C80A8-94C0-4511-8B9D-8703F8B6E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7218-CD6B-4E5D-A2F2-741E0128E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956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115AD1-1140-43B2-83CC-EF31F6412C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E07BE3-2B92-4E66-AC2D-73AD92E35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9E8AA6-A85B-4ED0-9D36-30A005F55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5FB73-A980-4B94-BAD0-177F5EC8D518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F4AA9C-937F-474B-A2C7-F3CE151FC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DB10D0-56B8-4E9F-814A-AAA158C42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7218-CD6B-4E5D-A2F2-741E0128E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480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4DBF4-6976-4FCC-8C96-63BA8464A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505860-D764-4E55-AE49-9A921D054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16DFEA-6CFC-44D0-A079-D0BF5EBD9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5FB73-A980-4B94-BAD0-177F5EC8D518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FB3F4C-625B-42F5-BAE8-446524860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0DFCA2-B55D-4E39-A0B7-E3D67EBD6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7218-CD6B-4E5D-A2F2-741E0128E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665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86B49-9934-4357-87A3-2793529E4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BA8C2C-63DF-42F6-B8B6-E5CCF97C7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6A6805-9DE6-4BC6-BBD0-19C20C6E0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5FB73-A980-4B94-BAD0-177F5EC8D518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3CA172-63A0-48F9-85E0-100B7FB9A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A3FAA4-523F-4C5D-858A-B66EA0828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7218-CD6B-4E5D-A2F2-741E0128E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315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8173E-2B59-4524-BB09-AFE07B1CB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54091B-84D5-4B60-9600-458E86162E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3731A9-CF16-484D-8A41-77356FE0F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4032B4-5D19-47BE-A135-DA1C913B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5FB73-A980-4B94-BAD0-177F5EC8D518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177609-97E8-432E-9DB2-55E97083F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92A093-8326-42D3-87BD-120C0BE2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7218-CD6B-4E5D-A2F2-741E0128E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925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DD428-60A2-4819-A5C1-A9440477F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453B36-3ECD-43AD-9D41-CFA36D03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744D95-598F-480D-83BB-3A8B2DA5C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12DA11-D49C-4777-8720-D2C859EB43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980B38-F91B-4414-B810-A263ADA7E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100B10-DB36-4496-80ED-EB5E84780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5FB73-A980-4B94-BAD0-177F5EC8D518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6A90C3-6630-4074-B855-27E85224A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85D5AE-1796-45F8-B5A7-7FFC5EDA3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7218-CD6B-4E5D-A2F2-741E0128E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177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2A92B-FE3F-4E75-B9A8-3C866FA4E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A9CA7D-EFCC-4B45-89D8-A923042BF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5FB73-A980-4B94-BAD0-177F5EC8D518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EFC42F-7072-4EFF-A40D-7D56C98FD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49EF4C-D15F-436E-BB41-4484658F7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7218-CD6B-4E5D-A2F2-741E0128E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412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C4ADC2-62AC-4FC9-A75A-B597A6EE5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5FB73-A980-4B94-BAD0-177F5EC8D518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EF103D-0B09-4844-82EB-000DA31CD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CCD883-6601-4199-BD4E-F187BDE02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7218-CD6B-4E5D-A2F2-741E0128E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913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02D57-DD07-417F-9AC0-9A2823C96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3ED557-02BA-4AB4-9273-789B8D43F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2CBE8D-2386-4359-8651-D4B262EAB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A9DBAA-3EC9-4231-93A0-42BFE996D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5FB73-A980-4B94-BAD0-177F5EC8D518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3F363A-5287-4603-A5D7-999A23B79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22C550-0617-4FFB-8EF0-3ED407DF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7218-CD6B-4E5D-A2F2-741E0128E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192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191DC-E875-4ADC-B5BC-BA1EB6D6B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A77B65-CB58-46DE-B79C-97033BBD16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E35921-2882-4E7E-A138-02E50B3F1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4DF612-7B70-4102-B9E5-075EBA9A0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5FB73-A980-4B94-BAD0-177F5EC8D518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311F30-9D18-4D67-A36C-68588F3B4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6D5DE7-485E-4666-B9F9-EBE5A15BC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7218-CD6B-4E5D-A2F2-741E0128E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703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2C588B1-4425-46E1-BFB9-B8AB335FE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BB88EB-1327-403E-96D2-D5D58652F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103E9D-48A6-47DC-B388-7224B8B55F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5FB73-A980-4B94-BAD0-177F5EC8D518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208F9F-A156-449B-BA2E-A0DE8E3124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9D2CAB-09FD-404C-8113-E44778B13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C7218-CD6B-4E5D-A2F2-741E0128E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514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ED6CC-F4BB-4C77-A5BD-5EB5C03AC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122363"/>
            <a:ext cx="10789920" cy="2387600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Implement a distributed data </a:t>
            </a:r>
            <a:r>
              <a:rPr lang="en-US" altLang="zh-CN" sz="3600" dirty="0" err="1"/>
              <a:t>anaylsing</a:t>
            </a:r>
            <a:r>
              <a:rPr lang="en-US" altLang="zh-CN" sz="3600" dirty="0"/>
              <a:t> tool on AWS</a:t>
            </a:r>
            <a:endParaRPr lang="zh-CN" altLang="en-US" sz="36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23088C-38B0-4494-90D2-7DBE192BD1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455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476B59-FAF9-4367-B07B-975F74D74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Why(background)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89B4FF-312E-4AD2-9E6A-E5E496091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Normal analyzing tools that works on the local machine may need a lot of calculating resource. Some analyzing that took lot of resources that may slow other works down.</a:t>
            </a:r>
          </a:p>
          <a:p>
            <a:r>
              <a:rPr lang="en-US" altLang="zh-CN" dirty="0"/>
              <a:t>As we know that AWS provide a convenient way to order the resource that people want. It is a great way to help people accurate the workflow.</a:t>
            </a:r>
          </a:p>
          <a:p>
            <a:r>
              <a:rPr lang="en-US" altLang="zh-CN" dirty="0"/>
              <a:t>Using workflow provide a more stable working experience than local machine.</a:t>
            </a:r>
          </a:p>
        </p:txBody>
      </p:sp>
    </p:spTree>
    <p:extLst>
      <p:ext uri="{BB962C8B-B14F-4D97-AF65-F5344CB8AC3E}">
        <p14:creationId xmlns:p14="http://schemas.microsoft.com/office/powerpoint/2010/main" val="1954287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E6E14-5FAE-4F9B-AD15-1A1D4CBE7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Brief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7A35FA-F621-4384-8B57-4BF4C8A3E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Providing a stable and scalable data analyzing framework that suitable for AWS to deploy</a:t>
            </a:r>
          </a:p>
          <a:p>
            <a:endParaRPr lang="en-US" altLang="zh-CN" dirty="0"/>
          </a:p>
          <a:p>
            <a:r>
              <a:rPr lang="en-US" altLang="zh-CN" dirty="0"/>
              <a:t>Providing a scalable and user-friendly interface to make sure all functions like read data, combine, search or other functions</a:t>
            </a:r>
          </a:p>
          <a:p>
            <a:endParaRPr lang="en-US" altLang="zh-CN" dirty="0"/>
          </a:p>
          <a:p>
            <a:r>
              <a:rPr lang="en-US" altLang="zh-CN" dirty="0"/>
              <a:t>Providing several functions that hold by the actors that defined by </a:t>
            </a:r>
            <a:r>
              <a:rPr lang="en-US" altLang="zh-CN" dirty="0">
                <a:solidFill>
                  <a:srgbClr val="FF0000"/>
                </a:solidFill>
              </a:rPr>
              <a:t>actor model </a:t>
            </a:r>
            <a:r>
              <a:rPr lang="en-US" altLang="zh-CN" dirty="0"/>
              <a:t>that works on AWS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97201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>
            <a:extLst>
              <a:ext uri="{FF2B5EF4-FFF2-40B4-BE49-F238E27FC236}">
                <a16:creationId xmlns:a16="http://schemas.microsoft.com/office/drawing/2014/main" id="{97FAC423-F77D-492C-9278-100951451A0D}"/>
              </a:ext>
            </a:extLst>
          </p:cNvPr>
          <p:cNvSpPr/>
          <p:nvPr/>
        </p:nvSpPr>
        <p:spPr>
          <a:xfrm>
            <a:off x="6875497" y="2543175"/>
            <a:ext cx="1071562" cy="241173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DF3A30AA-A482-4ED5-A5AE-17542E023B37}"/>
              </a:ext>
            </a:extLst>
          </p:cNvPr>
          <p:cNvSpPr/>
          <p:nvPr/>
        </p:nvSpPr>
        <p:spPr>
          <a:xfrm>
            <a:off x="1840230" y="3506151"/>
            <a:ext cx="834389" cy="545783"/>
          </a:xfrm>
          <a:prstGeom prst="rightArrow">
            <a:avLst/>
          </a:prstGeom>
          <a:solidFill>
            <a:srgbClr val="CDFFCD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D943008-D669-4E56-99F5-18FF16B26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270" y="187960"/>
            <a:ext cx="3299460" cy="663575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dirty="0"/>
              <a:t>Project Architecture</a:t>
            </a:r>
            <a:endParaRPr lang="zh-CN" altLang="en-US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A15330E-F141-4F77-A7EB-7B0D51E6CB41}"/>
              </a:ext>
            </a:extLst>
          </p:cNvPr>
          <p:cNvSpPr/>
          <p:nvPr/>
        </p:nvSpPr>
        <p:spPr>
          <a:xfrm>
            <a:off x="645795" y="937260"/>
            <a:ext cx="1102995" cy="5623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</a:p>
          <a:p>
            <a:pPr algn="ctr"/>
            <a:r>
              <a:rPr lang="en-US" altLang="zh-CN" dirty="0"/>
              <a:t>Resource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185BF37-A47B-402D-BA25-456EB8AC48B8}"/>
              </a:ext>
            </a:extLst>
          </p:cNvPr>
          <p:cNvSpPr/>
          <p:nvPr/>
        </p:nvSpPr>
        <p:spPr>
          <a:xfrm>
            <a:off x="2726055" y="937260"/>
            <a:ext cx="3823335" cy="56635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5416C40-71D2-4877-92CC-CECDF630122E}"/>
              </a:ext>
            </a:extLst>
          </p:cNvPr>
          <p:cNvSpPr/>
          <p:nvPr/>
        </p:nvSpPr>
        <p:spPr>
          <a:xfrm>
            <a:off x="8146732" y="851535"/>
            <a:ext cx="3823335" cy="56235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D3DB67F-482B-45B7-8BF5-8F5C9BD1CB78}"/>
              </a:ext>
            </a:extLst>
          </p:cNvPr>
          <p:cNvSpPr txBox="1"/>
          <p:nvPr/>
        </p:nvSpPr>
        <p:spPr>
          <a:xfrm>
            <a:off x="3493294" y="1223010"/>
            <a:ext cx="190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EC2 Header unit</a:t>
            </a:r>
            <a:endParaRPr lang="zh-CN" altLang="en-US" dirty="0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B454843C-B37E-4C3B-93AB-C078EEE9321F}"/>
              </a:ext>
            </a:extLst>
          </p:cNvPr>
          <p:cNvSpPr/>
          <p:nvPr/>
        </p:nvSpPr>
        <p:spPr>
          <a:xfrm>
            <a:off x="6980266" y="3494035"/>
            <a:ext cx="916564" cy="525780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DB0435A-F21C-422A-9DEB-2EAC7F6D7873}"/>
              </a:ext>
            </a:extLst>
          </p:cNvPr>
          <p:cNvSpPr txBox="1"/>
          <p:nvPr/>
        </p:nvSpPr>
        <p:spPr>
          <a:xfrm>
            <a:off x="1784032" y="3599765"/>
            <a:ext cx="890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Loading</a:t>
            </a:r>
            <a:endParaRPr lang="zh-CN" altLang="en-US" sz="16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39E14EF-2A17-4888-AD82-70E45E35A406}"/>
              </a:ext>
            </a:extLst>
          </p:cNvPr>
          <p:cNvSpPr txBox="1"/>
          <p:nvPr/>
        </p:nvSpPr>
        <p:spPr>
          <a:xfrm>
            <a:off x="6985636" y="3615153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Sending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2E8AEAC-D125-47DB-8E80-0EB544980148}"/>
              </a:ext>
            </a:extLst>
          </p:cNvPr>
          <p:cNvSpPr txBox="1"/>
          <p:nvPr/>
        </p:nvSpPr>
        <p:spPr>
          <a:xfrm>
            <a:off x="8760619" y="1223010"/>
            <a:ext cx="190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EC2 Ended Unit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5351883-D996-41E4-8D17-6933FBE2F816}"/>
              </a:ext>
            </a:extLst>
          </p:cNvPr>
          <p:cNvSpPr/>
          <p:nvPr/>
        </p:nvSpPr>
        <p:spPr>
          <a:xfrm>
            <a:off x="3000373" y="2354580"/>
            <a:ext cx="1005909" cy="3040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43DB596-9A5A-4C44-BD8B-AEF58B7C53FA}"/>
              </a:ext>
            </a:extLst>
          </p:cNvPr>
          <p:cNvSpPr txBox="1"/>
          <p:nvPr/>
        </p:nvSpPr>
        <p:spPr>
          <a:xfrm>
            <a:off x="3057523" y="3118289"/>
            <a:ext cx="83438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Receiving</a:t>
            </a:r>
          </a:p>
          <a:p>
            <a:pPr algn="ctr"/>
            <a:endParaRPr lang="en-US" altLang="zh-CN" sz="1100" dirty="0">
              <a:solidFill>
                <a:schemeClr val="bg1"/>
              </a:solidFill>
            </a:endParaRPr>
          </a:p>
          <a:p>
            <a:pPr algn="ctr"/>
            <a:endParaRPr lang="en-US" altLang="zh-CN" sz="1100" dirty="0">
              <a:solidFill>
                <a:schemeClr val="bg1"/>
              </a:solidFill>
            </a:endParaRPr>
          </a:p>
          <a:p>
            <a:pPr algn="ctr"/>
            <a:endParaRPr lang="en-US" altLang="zh-CN" sz="1100" dirty="0">
              <a:solidFill>
                <a:schemeClr val="bg1"/>
              </a:solidFill>
            </a:endParaRPr>
          </a:p>
          <a:p>
            <a:pPr algn="ctr"/>
            <a:endParaRPr lang="en-US" altLang="zh-CN" sz="1100" dirty="0">
              <a:solidFill>
                <a:schemeClr val="bg1"/>
              </a:solidFill>
            </a:endParaRPr>
          </a:p>
          <a:p>
            <a:pPr algn="ctr"/>
            <a:endParaRPr lang="en-US" altLang="zh-CN" sz="1100" dirty="0">
              <a:solidFill>
                <a:schemeClr val="bg1"/>
              </a:solidFill>
            </a:endParaRPr>
          </a:p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Function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DF69B3EF-E80F-443F-AA7D-E68304FF7A96}"/>
              </a:ext>
            </a:extLst>
          </p:cNvPr>
          <p:cNvSpPr/>
          <p:nvPr/>
        </p:nvSpPr>
        <p:spPr>
          <a:xfrm>
            <a:off x="4237736" y="3473960"/>
            <a:ext cx="477203" cy="897940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E20F7F5-376A-4B61-BCEE-46B96EA842DF}"/>
              </a:ext>
            </a:extLst>
          </p:cNvPr>
          <p:cNvSpPr txBox="1"/>
          <p:nvPr/>
        </p:nvSpPr>
        <p:spPr>
          <a:xfrm>
            <a:off x="4166299" y="3821102"/>
            <a:ext cx="6085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1"/>
                </a:solidFill>
              </a:rPr>
              <a:t>Sending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F1055F1-0AC2-4995-9E54-6C1FCE544741}"/>
              </a:ext>
            </a:extLst>
          </p:cNvPr>
          <p:cNvSpPr/>
          <p:nvPr/>
        </p:nvSpPr>
        <p:spPr>
          <a:xfrm>
            <a:off x="4869177" y="2194560"/>
            <a:ext cx="1514478" cy="3566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26CF05D-EC83-4AFF-8C1F-4C333E97A62C}"/>
              </a:ext>
            </a:extLst>
          </p:cNvPr>
          <p:cNvSpPr txBox="1"/>
          <p:nvPr/>
        </p:nvSpPr>
        <p:spPr>
          <a:xfrm>
            <a:off x="5160645" y="174307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Step 1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E410CE0-A84E-4F05-8A19-E933962DF07D}"/>
              </a:ext>
            </a:extLst>
          </p:cNvPr>
          <p:cNvSpPr/>
          <p:nvPr/>
        </p:nvSpPr>
        <p:spPr>
          <a:xfrm>
            <a:off x="5200650" y="2600325"/>
            <a:ext cx="891536" cy="451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Actor1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D634F03-CE1E-48F3-9150-052A1345930E}"/>
              </a:ext>
            </a:extLst>
          </p:cNvPr>
          <p:cNvSpPr/>
          <p:nvPr/>
        </p:nvSpPr>
        <p:spPr>
          <a:xfrm>
            <a:off x="5200650" y="3305440"/>
            <a:ext cx="891536" cy="451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Actor2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D368D50-2A09-4FD6-8181-AF0D4B3C0921}"/>
              </a:ext>
            </a:extLst>
          </p:cNvPr>
          <p:cNvSpPr/>
          <p:nvPr/>
        </p:nvSpPr>
        <p:spPr>
          <a:xfrm>
            <a:off x="5195284" y="4019816"/>
            <a:ext cx="891536" cy="451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Actor3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91CE1F1-BFB8-4C82-A1D3-8C56A63889A3}"/>
              </a:ext>
            </a:extLst>
          </p:cNvPr>
          <p:cNvSpPr/>
          <p:nvPr/>
        </p:nvSpPr>
        <p:spPr>
          <a:xfrm>
            <a:off x="5195284" y="4748479"/>
            <a:ext cx="891536" cy="451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Actor4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5ED0C26-B358-4C48-BF54-942722D6E336}"/>
              </a:ext>
            </a:extLst>
          </p:cNvPr>
          <p:cNvSpPr/>
          <p:nvPr/>
        </p:nvSpPr>
        <p:spPr>
          <a:xfrm>
            <a:off x="8692512" y="2194560"/>
            <a:ext cx="1365888" cy="3566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AB9924C-FA8E-478E-98AC-F5E97BB2123F}"/>
              </a:ext>
            </a:extLst>
          </p:cNvPr>
          <p:cNvSpPr txBox="1"/>
          <p:nvPr/>
        </p:nvSpPr>
        <p:spPr>
          <a:xfrm>
            <a:off x="8802222" y="1754505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Final Step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B7504F6-4522-42DC-9708-B3161C9318FA}"/>
              </a:ext>
            </a:extLst>
          </p:cNvPr>
          <p:cNvSpPr/>
          <p:nvPr/>
        </p:nvSpPr>
        <p:spPr>
          <a:xfrm>
            <a:off x="8929688" y="2600325"/>
            <a:ext cx="891536" cy="451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Actor1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9B3ECB7-0260-4C58-80AD-C113C207A586}"/>
              </a:ext>
            </a:extLst>
          </p:cNvPr>
          <p:cNvSpPr/>
          <p:nvPr/>
        </p:nvSpPr>
        <p:spPr>
          <a:xfrm>
            <a:off x="8929688" y="3297555"/>
            <a:ext cx="891536" cy="451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Actor2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AB77ECA-02A5-4D07-A287-641D9D362EE3}"/>
              </a:ext>
            </a:extLst>
          </p:cNvPr>
          <p:cNvSpPr/>
          <p:nvPr/>
        </p:nvSpPr>
        <p:spPr>
          <a:xfrm>
            <a:off x="8929688" y="4016957"/>
            <a:ext cx="891536" cy="451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Actor3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0B92216-6C70-45ED-86F9-B0555EB93310}"/>
              </a:ext>
            </a:extLst>
          </p:cNvPr>
          <p:cNvSpPr/>
          <p:nvPr/>
        </p:nvSpPr>
        <p:spPr>
          <a:xfrm>
            <a:off x="8929688" y="4748478"/>
            <a:ext cx="891536" cy="451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Actor4</a:t>
            </a:r>
            <a:endParaRPr lang="zh-CN" altLang="en-US" dirty="0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F001AB22-3CAF-45D7-AE2D-7FF50E9B6899}"/>
              </a:ext>
            </a:extLst>
          </p:cNvPr>
          <p:cNvSpPr/>
          <p:nvPr/>
        </p:nvSpPr>
        <p:spPr>
          <a:xfrm>
            <a:off x="10365578" y="3458572"/>
            <a:ext cx="477203" cy="897940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D5687E8-10E4-4885-861D-C754F60E0DC6}"/>
              </a:ext>
            </a:extLst>
          </p:cNvPr>
          <p:cNvSpPr txBox="1"/>
          <p:nvPr/>
        </p:nvSpPr>
        <p:spPr>
          <a:xfrm>
            <a:off x="10299920" y="3786125"/>
            <a:ext cx="6085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1"/>
                </a:solidFill>
              </a:rPr>
              <a:t>Sending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B8A36D8-ED8C-4AEB-B27B-DA13A544D944}"/>
              </a:ext>
            </a:extLst>
          </p:cNvPr>
          <p:cNvSpPr/>
          <p:nvPr/>
        </p:nvSpPr>
        <p:spPr>
          <a:xfrm>
            <a:off x="10918505" y="2354580"/>
            <a:ext cx="948691" cy="3040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65E391B-2763-4041-84D5-7FB5E19AEDB0}"/>
              </a:ext>
            </a:extLst>
          </p:cNvPr>
          <p:cNvSpPr txBox="1"/>
          <p:nvPr/>
        </p:nvSpPr>
        <p:spPr>
          <a:xfrm>
            <a:off x="10975655" y="3297881"/>
            <a:ext cx="83438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Output</a:t>
            </a:r>
          </a:p>
          <a:p>
            <a:pPr algn="ctr"/>
            <a:endParaRPr lang="en-US" altLang="zh-CN" sz="1100" dirty="0">
              <a:solidFill>
                <a:schemeClr val="bg1"/>
              </a:solidFill>
            </a:endParaRPr>
          </a:p>
          <a:p>
            <a:pPr algn="ctr"/>
            <a:endParaRPr lang="en-US" altLang="zh-CN" sz="1100" dirty="0">
              <a:solidFill>
                <a:schemeClr val="bg1"/>
              </a:solidFill>
            </a:endParaRPr>
          </a:p>
          <a:p>
            <a:pPr algn="ctr"/>
            <a:endParaRPr lang="en-US" altLang="zh-CN" sz="1100" dirty="0">
              <a:solidFill>
                <a:schemeClr val="bg1"/>
              </a:solidFill>
            </a:endParaRPr>
          </a:p>
          <a:p>
            <a:pPr algn="ctr"/>
            <a:endParaRPr lang="en-US" altLang="zh-CN" sz="1100" dirty="0">
              <a:solidFill>
                <a:schemeClr val="bg1"/>
              </a:solidFill>
            </a:endParaRPr>
          </a:p>
          <a:p>
            <a:pPr algn="ctr"/>
            <a:endParaRPr lang="en-US" altLang="zh-CN" sz="1100" dirty="0">
              <a:solidFill>
                <a:schemeClr val="bg1"/>
              </a:solidFill>
            </a:endParaRPr>
          </a:p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Function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49A60E7-AC12-46CB-A011-D0FBFE801091}"/>
              </a:ext>
            </a:extLst>
          </p:cNvPr>
          <p:cNvSpPr txBox="1"/>
          <p:nvPr/>
        </p:nvSpPr>
        <p:spPr>
          <a:xfrm>
            <a:off x="6879337" y="2656624"/>
            <a:ext cx="1080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EC2 Working unit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C425B63-F82F-4C6A-AC03-489F8308F03C}"/>
              </a:ext>
            </a:extLst>
          </p:cNvPr>
          <p:cNvSpPr/>
          <p:nvPr/>
        </p:nvSpPr>
        <p:spPr>
          <a:xfrm>
            <a:off x="3000373" y="1668780"/>
            <a:ext cx="1008699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Initialization Function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77522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9C528-8913-4D00-84C6-69A4D4152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9607" y="363537"/>
            <a:ext cx="3232785" cy="623570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dirty="0"/>
              <a:t>Unit’s Architecture </a:t>
            </a:r>
            <a:endParaRPr lang="zh-CN" alt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75BDB43-3D1D-4E39-BB38-8ABAE7BB3746}"/>
              </a:ext>
            </a:extLst>
          </p:cNvPr>
          <p:cNvSpPr/>
          <p:nvPr/>
        </p:nvSpPr>
        <p:spPr>
          <a:xfrm>
            <a:off x="1171574" y="1318577"/>
            <a:ext cx="4343401" cy="2097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F067AA4-F032-49A4-8E08-A844C1C00204}"/>
              </a:ext>
            </a:extLst>
          </p:cNvPr>
          <p:cNvSpPr txBox="1"/>
          <p:nvPr/>
        </p:nvSpPr>
        <p:spPr>
          <a:xfrm>
            <a:off x="1171574" y="1490116"/>
            <a:ext cx="434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</a:rPr>
              <a:t>Initialization Function</a:t>
            </a: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Check the member in the cluster</a:t>
            </a:r>
          </a:p>
          <a:p>
            <a:pPr marL="342900" indent="-342900">
              <a:buAutoNum type="arabicPeriod"/>
            </a:pPr>
            <a:r>
              <a:rPr lang="en-US" altLang="zh-CN" sz="1800" dirty="0">
                <a:solidFill>
                  <a:schemeClr val="bg1"/>
                </a:solidFill>
              </a:rPr>
              <a:t>Communicate with different cluster to set up the actors</a:t>
            </a: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Provide the communication list to each actors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B4FA36C-9DD0-47E9-8156-9E41A5373506}"/>
              </a:ext>
            </a:extLst>
          </p:cNvPr>
          <p:cNvSpPr/>
          <p:nvPr/>
        </p:nvSpPr>
        <p:spPr>
          <a:xfrm>
            <a:off x="1171574" y="3846195"/>
            <a:ext cx="4343399" cy="2594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F009524-639E-4A0B-A9DC-9B1AC3C72C88}"/>
              </a:ext>
            </a:extLst>
          </p:cNvPr>
          <p:cNvSpPr txBox="1"/>
          <p:nvPr/>
        </p:nvSpPr>
        <p:spPr>
          <a:xfrm>
            <a:off x="1171575" y="4127837"/>
            <a:ext cx="43433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</a:rPr>
              <a:t>IO Functions</a:t>
            </a:r>
          </a:p>
          <a:p>
            <a:pPr algn="ctr"/>
            <a:endParaRPr lang="en-US" altLang="zh-CN" sz="18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Check the target (data) place</a:t>
            </a: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Checking input’s type(Input function)</a:t>
            </a: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Providing the output(Output function)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E9079B6-C73E-4732-BF47-4D2811505FC1}"/>
              </a:ext>
            </a:extLst>
          </p:cNvPr>
          <p:cNvSpPr/>
          <p:nvPr/>
        </p:nvSpPr>
        <p:spPr>
          <a:xfrm>
            <a:off x="7712392" y="2245995"/>
            <a:ext cx="3128963" cy="2714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ED6B960-850B-4428-AE04-9CB29F4AFFFA}"/>
              </a:ext>
            </a:extLst>
          </p:cNvPr>
          <p:cNvSpPr txBox="1"/>
          <p:nvPr/>
        </p:nvSpPr>
        <p:spPr>
          <a:xfrm>
            <a:off x="7712391" y="2894290"/>
            <a:ext cx="3232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Actors</a:t>
            </a:r>
          </a:p>
          <a:p>
            <a:pPr algn="ctr"/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</a:rPr>
              <a:t>Step function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2F8F0EE-CA19-4823-85E9-09950917A25B}"/>
              </a:ext>
            </a:extLst>
          </p:cNvPr>
          <p:cNvSpPr/>
          <p:nvPr/>
        </p:nvSpPr>
        <p:spPr>
          <a:xfrm>
            <a:off x="7208045" y="2777487"/>
            <a:ext cx="1260158" cy="16516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Mail</a:t>
            </a:r>
          </a:p>
          <a:p>
            <a:pPr algn="ctr"/>
            <a:r>
              <a:rPr lang="en-US" altLang="zh-CN" dirty="0"/>
              <a:t>Box</a:t>
            </a:r>
            <a:endParaRPr lang="zh-CN" altLang="en-US" dirty="0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D4C2DEEA-7040-4A41-AE74-3D94924D79FF}"/>
              </a:ext>
            </a:extLst>
          </p:cNvPr>
          <p:cNvSpPr/>
          <p:nvPr/>
        </p:nvSpPr>
        <p:spPr>
          <a:xfrm>
            <a:off x="6232204" y="3226738"/>
            <a:ext cx="938690" cy="753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42E04A2A-3A85-47A2-8C44-DA8682CCD7BC}"/>
              </a:ext>
            </a:extLst>
          </p:cNvPr>
          <p:cNvSpPr/>
          <p:nvPr/>
        </p:nvSpPr>
        <p:spPr>
          <a:xfrm>
            <a:off x="11124247" y="3226738"/>
            <a:ext cx="938690" cy="753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5130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229</Words>
  <Application>Microsoft Office PowerPoint</Application>
  <PresentationFormat>Widescreen</PresentationFormat>
  <Paragraphs>65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Implement a distributed data anaylsing tool on AWS</vt:lpstr>
      <vt:lpstr>Why(background)</vt:lpstr>
      <vt:lpstr>Project Brief</vt:lpstr>
      <vt:lpstr>Project Architecture</vt:lpstr>
      <vt:lpstr>Unit’s Architecture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 a distributed data anaylsising tool on AWS</dc:title>
  <dc:creator>aoran chen</dc:creator>
  <cp:lastModifiedBy>Yang Chenyun</cp:lastModifiedBy>
  <cp:revision>2</cp:revision>
  <dcterms:created xsi:type="dcterms:W3CDTF">2021-10-09T10:00:35Z</dcterms:created>
  <dcterms:modified xsi:type="dcterms:W3CDTF">2021-10-09T19:19:17Z</dcterms:modified>
</cp:coreProperties>
</file>