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Lobster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c465a0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c465a0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c465a0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c465a0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c465a0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c465a0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c465a0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c465a0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c465a0e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c465a0e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c465a0e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c465a0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c465a0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c465a0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c465a0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c465a0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Firebase?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</a:t>
            </a:r>
            <a:r>
              <a:rPr lang="en"/>
              <a:t>access</a:t>
            </a:r>
            <a:r>
              <a:rPr lang="en"/>
              <a:t> to </a:t>
            </a:r>
            <a:r>
              <a:rPr lang="en"/>
              <a:t>real time</a:t>
            </a:r>
            <a:r>
              <a:rPr lang="en"/>
              <a:t> data 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</a:t>
            </a:r>
            <a:r>
              <a:rPr lang="en"/>
              <a:t> in authentication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run by </a:t>
            </a:r>
            <a:r>
              <a:rPr lang="en"/>
              <a:t>Google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NoSQL?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superior scalability as we grow out users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can handle large amounts of structured and unstructured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can have many implementations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used a document based database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a dynamic or </a:t>
            </a:r>
            <a:r>
              <a:rPr lang="en"/>
              <a:t>flexible</a:t>
            </a:r>
            <a:r>
              <a:rPr lang="en"/>
              <a:t> schema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has </a:t>
            </a:r>
            <a:r>
              <a:rPr lang="en"/>
              <a:t>access</a:t>
            </a:r>
            <a:r>
              <a:rPr lang="en"/>
              <a:t> to </a:t>
            </a:r>
            <a:r>
              <a:rPr lang="en"/>
              <a:t>real time</a:t>
            </a:r>
            <a:r>
              <a:rPr lang="en"/>
              <a:t> data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client server systems require the client to send data to a server where the server returns the requested data. If at anypoint the data changes, a request would have to be made to the server.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Firebase, we can be constantly listening to data at a </a:t>
            </a:r>
            <a:r>
              <a:rPr lang="en"/>
              <a:t>specific</a:t>
            </a:r>
            <a:r>
              <a:rPr lang="en"/>
              <a:t> URL where Firebase will notify the client with an event if the database changes its state.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update </a:t>
            </a:r>
            <a:r>
              <a:rPr lang="en"/>
              <a:t>forms</a:t>
            </a:r>
            <a:r>
              <a:rPr lang="en"/>
              <a:t> in real time as users communicate with each other.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Google support matter?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have servers to host our service.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offers </a:t>
            </a:r>
            <a:r>
              <a:rPr lang="en"/>
              <a:t>multiregional</a:t>
            </a:r>
            <a:r>
              <a:rPr lang="en"/>
              <a:t> support so that users do not have to deal with </a:t>
            </a:r>
            <a:r>
              <a:rPr lang="en"/>
              <a:t>connectivity</a:t>
            </a:r>
            <a:r>
              <a:rPr lang="en"/>
              <a:t> issues.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is </a:t>
            </a:r>
            <a:r>
              <a:rPr lang="en"/>
              <a:t>serviced</a:t>
            </a:r>
            <a:r>
              <a:rPr lang="en"/>
              <a:t> through Google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our application is serviced by </a:t>
            </a:r>
            <a:r>
              <a:rPr lang="en"/>
              <a:t>Google</a:t>
            </a:r>
            <a:r>
              <a:rPr lang="en"/>
              <a:t> we do not have to worry about users </a:t>
            </a:r>
            <a:r>
              <a:rPr lang="en"/>
              <a:t>not being</a:t>
            </a:r>
            <a:r>
              <a:rPr lang="en"/>
              <a:t> able to </a:t>
            </a:r>
            <a:r>
              <a:rPr lang="en"/>
              <a:t>access</a:t>
            </a:r>
            <a:r>
              <a:rPr lang="en"/>
              <a:t> our application such as servers being offline.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 how data is structured in Firebase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1489827"/>
            <a:ext cx="6739225" cy="30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with users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0599" cy="356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</a:t>
            </a:r>
            <a:r>
              <a:rPr lang="en"/>
              <a:t> data is more efficient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5" y="1147725"/>
            <a:ext cx="7725325" cy="38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900"/>
            <a:ext cx="9261624" cy="4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199650" y="1344700"/>
            <a:ext cx="85206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