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46"/>
  </p:notesMasterIdLst>
  <p:handoutMasterIdLst>
    <p:handoutMasterId r:id="rId47"/>
  </p:handoutMasterIdLst>
  <p:sldIdLst>
    <p:sldId id="256" r:id="rId6"/>
    <p:sldId id="257" r:id="rId7"/>
    <p:sldId id="258" r:id="rId8"/>
    <p:sldId id="297" r:id="rId9"/>
    <p:sldId id="295" r:id="rId10"/>
    <p:sldId id="293" r:id="rId11"/>
    <p:sldId id="259" r:id="rId12"/>
    <p:sldId id="260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02" r:id="rId23"/>
    <p:sldId id="300" r:id="rId24"/>
    <p:sldId id="304" r:id="rId25"/>
    <p:sldId id="303" r:id="rId26"/>
    <p:sldId id="305" r:id="rId27"/>
    <p:sldId id="306" r:id="rId28"/>
    <p:sldId id="280" r:id="rId29"/>
    <p:sldId id="276" r:id="rId30"/>
    <p:sldId id="262" r:id="rId31"/>
    <p:sldId id="290" r:id="rId32"/>
    <p:sldId id="277" r:id="rId33"/>
    <p:sldId id="274" r:id="rId34"/>
    <p:sldId id="288" r:id="rId35"/>
    <p:sldId id="278" r:id="rId36"/>
    <p:sldId id="275" r:id="rId37"/>
    <p:sldId id="283" r:id="rId38"/>
    <p:sldId id="285" r:id="rId39"/>
    <p:sldId id="263" r:id="rId40"/>
    <p:sldId id="291" r:id="rId41"/>
    <p:sldId id="292" r:id="rId42"/>
    <p:sldId id="287" r:id="rId43"/>
    <p:sldId id="294" r:id="rId44"/>
    <p:sldId id="286" r:id="rId45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8" autoAdjust="0"/>
    <p:restoredTop sz="91824" autoAdjust="0"/>
  </p:normalViewPr>
  <p:slideViewPr>
    <p:cSldViewPr snapToGrid="0">
      <p:cViewPr>
        <p:scale>
          <a:sx n="95" d="100"/>
          <a:sy n="95" d="100"/>
        </p:scale>
        <p:origin x="-1328" y="-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11/08/2014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11/08/2014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TISMTOWTDI - </a:t>
            </a:r>
            <a:r>
              <a:rPr lang="en-US" dirty="0" smtClean="0"/>
              <a:t>There's more than one way to do it</a:t>
            </a:r>
          </a:p>
          <a:p>
            <a:r>
              <a:rPr lang="en-US" dirty="0" smtClean="0"/>
              <a:t>First step is get it working. Refactoring to account for best practices,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can be done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9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Lets have the students set up a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baseline="0" dirty="0" smtClean="0">
                <a:solidFill>
                  <a:srgbClr val="FF0000"/>
                </a:solidFill>
              </a:rPr>
              <a:t> repo so they can share/collaborate/demo during the class.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Also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five minutes to think about what “success” will mean for you.  Before we move on, please write down your goal, we’ll revisit this at the end of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8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Let’s spend 15 minutes reflecting on</a:t>
            </a:r>
            <a:r>
              <a:rPr lang="en-US" i="0" baseline="0" dirty="0" smtClean="0"/>
              <a:t> what we’ve learned today.  Give participants some time to reflect and ask a few of them to share some key insights.</a:t>
            </a:r>
            <a:endParaRPr lang="en-US" i="0" dirty="0" smtClean="0"/>
          </a:p>
          <a:p>
            <a:endParaRPr lang="en-US" i="1" dirty="0" smtClean="0"/>
          </a:p>
          <a:p>
            <a:r>
              <a:rPr lang="en-US" i="1" dirty="0" smtClean="0"/>
              <a:t>Employees</a:t>
            </a:r>
            <a:r>
              <a:rPr lang="en-US" i="1" baseline="0" dirty="0" smtClean="0"/>
              <a:t> who spent the last 15 minutes of their training period writing and reflecting on what they had learned did 23% better in the final training test than other employees, according to a study by </a:t>
            </a:r>
            <a:r>
              <a:rPr lang="en-US" i="1" baseline="0" dirty="0" err="1" smtClean="0"/>
              <a:t>Giada</a:t>
            </a:r>
            <a:r>
              <a:rPr lang="en-US" i="1" baseline="0" dirty="0" smtClean="0"/>
              <a:t> Di Stefano, of HEC Paris; and Bradley </a:t>
            </a:r>
            <a:r>
              <a:rPr lang="en-US" i="1" baseline="0" dirty="0" err="1" smtClean="0"/>
              <a:t>Staats</a:t>
            </a:r>
            <a:r>
              <a:rPr lang="en-US" i="1" baseline="0" dirty="0" smtClean="0"/>
              <a:t>, of the University of North Carolina.  “Learning by doing” is more effective when coupled with deliberate reflection, or “learning by thinking,” the study shows.</a:t>
            </a:r>
          </a:p>
          <a:p>
            <a:endParaRPr lang="en-US" baseline="0" dirty="0" smtClean="0"/>
          </a:p>
          <a:p>
            <a:r>
              <a:rPr lang="en-US" dirty="0" smtClean="0"/>
              <a:t>"Stat Watch" </a:t>
            </a:r>
            <a:r>
              <a:rPr lang="en-US" i="1" dirty="0" smtClean="0"/>
              <a:t>Harvard Business Review </a:t>
            </a:r>
            <a:r>
              <a:rPr lang="en-US" dirty="0" smtClean="0"/>
              <a:t>July-August 2004: 28.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40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0">
            <a:noAutofit/>
          </a:bodyPr>
          <a:lstStyle/>
          <a:p>
            <a:endParaRPr lang="en-US" sz="4000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53975">
              <a:buNone/>
              <a:defRPr sz="4000"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55053" y="1225296"/>
            <a:ext cx="10970451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"/>
                <a:cs typeface="Courier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Relationship Id="rId3" Type="http://schemas.openxmlformats.org/officeDocument/2006/relationships/hyperlink" Target="https://github.com/learnchef/Awesome-Appliance-Repai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Appliance </a:t>
            </a:r>
            <a:r>
              <a:rPr lang="en-US" dirty="0" smtClean="0"/>
              <a:t>Repair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46" y="1296736"/>
            <a:ext cx="7686117" cy="48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1300" dirty="0" smtClean="0"/>
              <a:t>Compiling </a:t>
            </a:r>
            <a:r>
              <a:rPr lang="en-US" sz="1300" dirty="0"/>
              <a:t>Cookbooks...</a:t>
            </a:r>
          </a:p>
          <a:p>
            <a:r>
              <a:rPr lang="en-US" sz="1300" dirty="0"/>
              <a:t>Recipe: </a:t>
            </a:r>
            <a:r>
              <a:rPr lang="en-US" sz="1300" dirty="0" err="1"/>
              <a:t>code_generator</a:t>
            </a:r>
            <a:r>
              <a:rPr lang="en-US" sz="1300" dirty="0"/>
              <a:t>::cookbook</a:t>
            </a:r>
          </a:p>
          <a:p>
            <a:r>
              <a:rPr lang="en-US" sz="1300" dirty="0"/>
              <a:t>  * directory[/Users</a:t>
            </a:r>
            <a:r>
              <a:rPr lang="en-US" sz="1300" dirty="0" smtClean="0"/>
              <a:t>/YOU/</a:t>
            </a:r>
            <a:r>
              <a:rPr lang="en-US" sz="1300" dirty="0"/>
              <a:t>Documents/Scratch/AAR-temp/Awesome-Appliance-Repair/AAR/AAR] action create</a:t>
            </a:r>
          </a:p>
          <a:p>
            <a:r>
              <a:rPr lang="en-US" sz="1300" dirty="0"/>
              <a:t>    - create new directory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</a:t>
            </a:r>
          </a:p>
          <a:p>
            <a:r>
              <a:rPr lang="en-US" sz="1300" dirty="0"/>
              <a:t>  * template[/Users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metadata.rb</a:t>
            </a:r>
            <a:r>
              <a:rPr lang="en-US" sz="1300" dirty="0"/>
              <a:t>] action create</a:t>
            </a:r>
          </a:p>
          <a:p>
            <a:r>
              <a:rPr lang="en-US" sz="1300" dirty="0"/>
              <a:t>    - create new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metadata.rb</a:t>
            </a:r>
            <a:endParaRPr lang="en-US" sz="1300" dirty="0"/>
          </a:p>
          <a:p>
            <a:r>
              <a:rPr lang="en-US" sz="1300" dirty="0"/>
              <a:t>    - update content in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metadata.rb</a:t>
            </a:r>
            <a:r>
              <a:rPr lang="en-US" sz="1300" dirty="0"/>
              <a:t> from none to f4bd5e</a:t>
            </a:r>
          </a:p>
          <a:p>
            <a:r>
              <a:rPr lang="en-US" sz="1300" dirty="0"/>
              <a:t>    (diff output suppressed by </a:t>
            </a:r>
            <a:r>
              <a:rPr lang="en-US" sz="1300" dirty="0" err="1"/>
              <a:t>config</a:t>
            </a:r>
            <a:r>
              <a:rPr lang="en-US" sz="1300" dirty="0"/>
              <a:t>)</a:t>
            </a:r>
          </a:p>
          <a:p>
            <a:r>
              <a:rPr lang="en-US" sz="1300" dirty="0"/>
              <a:t>  * template[/Users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README.md</a:t>
            </a:r>
            <a:r>
              <a:rPr lang="en-US" sz="1300" dirty="0"/>
              <a:t>] action create</a:t>
            </a:r>
          </a:p>
          <a:p>
            <a:r>
              <a:rPr lang="en-US" sz="1300" dirty="0"/>
              <a:t>    - create new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README.md</a:t>
            </a:r>
            <a:endParaRPr lang="en-US" sz="1300" dirty="0"/>
          </a:p>
          <a:p>
            <a:r>
              <a:rPr lang="en-US" sz="1300" dirty="0"/>
              <a:t>    - update content in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README.md</a:t>
            </a:r>
            <a:r>
              <a:rPr lang="en-US" sz="1300" dirty="0"/>
              <a:t> from none to </a:t>
            </a:r>
            <a:r>
              <a:rPr lang="en-US" sz="1300" dirty="0" smtClean="0"/>
              <a:t>1666ef</a:t>
            </a:r>
          </a:p>
          <a:p>
            <a:r>
              <a:rPr lang="en-US" sz="1300" dirty="0" smtClean="0"/>
              <a:t>...</a:t>
            </a:r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11201400" cy="620683"/>
          </a:xfrm>
        </p:spPr>
        <p:txBody>
          <a:bodyPr/>
          <a:lstStyle/>
          <a:p>
            <a:r>
              <a:rPr lang="en-US" dirty="0" smtClean="0"/>
              <a:t>Exercise: Create AAR cookbook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0" y="1229895"/>
            <a:ext cx="10855159" cy="662793"/>
          </a:xfrm>
        </p:spPr>
        <p:txBody>
          <a:bodyPr anchor="ctr" anchorCtr="0">
            <a:noAutofit/>
          </a:bodyPr>
          <a:lstStyle/>
          <a:p>
            <a:r>
              <a:rPr lang="en-US" sz="2000" dirty="0" smtClean="0"/>
              <a:t>$ </a:t>
            </a:r>
            <a:r>
              <a:rPr lang="en-US" sz="2000" dirty="0"/>
              <a:t>chef generate cookbook </a:t>
            </a:r>
            <a:r>
              <a:rPr lang="en-US" sz="2000" dirty="0" smtClean="0"/>
              <a:t>AAR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0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1800" dirty="0" smtClean="0"/>
              <a:t>$ cd AAR</a:t>
            </a:r>
          </a:p>
          <a:p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add .</a:t>
            </a:r>
          </a:p>
          <a:p>
            <a:r>
              <a:rPr lang="en-US" sz="1800" dirty="0" smtClean="0"/>
              <a:t>$ </a:t>
            </a:r>
            <a:r>
              <a:rPr lang="en-US" sz="1800" dirty="0" err="1"/>
              <a:t>git</a:t>
            </a:r>
            <a:r>
              <a:rPr lang="en-US" sz="1800" dirty="0"/>
              <a:t> commit -m "first </a:t>
            </a:r>
            <a:r>
              <a:rPr lang="en-US" sz="1800" dirty="0" smtClean="0"/>
              <a:t>commit of AAR cookbook"</a:t>
            </a:r>
          </a:p>
          <a:p>
            <a:r>
              <a:rPr lang="en-US" sz="1800" dirty="0"/>
              <a:t>[master (root-commit) 5c162aa] first commit</a:t>
            </a:r>
          </a:p>
          <a:p>
            <a:r>
              <a:rPr lang="en-US" sz="1800" dirty="0"/>
              <a:t> 7 files changed, 151 insertions(+)</a:t>
            </a:r>
          </a:p>
          <a:p>
            <a:r>
              <a:rPr lang="en-US" sz="1800" dirty="0"/>
              <a:t> create mode 100644 .</a:t>
            </a:r>
            <a:r>
              <a:rPr lang="en-US" sz="1800" dirty="0" err="1"/>
              <a:t>gitignore</a:t>
            </a:r>
            <a:endParaRPr lang="en-US" sz="1800" dirty="0"/>
          </a:p>
          <a:p>
            <a:r>
              <a:rPr lang="en-US" sz="1800" dirty="0"/>
              <a:t> create mode 100644 .</a:t>
            </a:r>
            <a:r>
              <a:rPr lang="en-US" sz="1800" dirty="0" err="1"/>
              <a:t>kitchen.yml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Berksfile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README.md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chefignore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metadata.rb</a:t>
            </a:r>
            <a:endParaRPr lang="en-US" sz="1800" dirty="0"/>
          </a:p>
          <a:p>
            <a:r>
              <a:rPr lang="en-US" sz="1800" dirty="0"/>
              <a:t> create mode 100644 recipes/</a:t>
            </a:r>
            <a:r>
              <a:rPr lang="en-US" sz="1800" dirty="0" err="1" smtClean="0"/>
              <a:t>default.rb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git</a:t>
            </a:r>
            <a:r>
              <a:rPr lang="en-US" sz="1800" dirty="0"/>
              <a:t> remote add origin </a:t>
            </a:r>
            <a:r>
              <a:rPr lang="en-US" sz="1800" dirty="0" err="1"/>
              <a:t>git@github.com:YOU</a:t>
            </a:r>
            <a:r>
              <a:rPr lang="en-US" sz="1800" dirty="0"/>
              <a:t>/my-</a:t>
            </a:r>
            <a:r>
              <a:rPr lang="en-US" sz="1800" dirty="0" err="1"/>
              <a:t>aar.git</a:t>
            </a:r>
            <a:endParaRPr lang="en-US" sz="1800" dirty="0"/>
          </a:p>
          <a:p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push –u origin master</a:t>
            </a:r>
          </a:p>
          <a:p>
            <a:r>
              <a:rPr lang="en-US" sz="1800" dirty="0"/>
              <a:t>Counting objects: 10, done.</a:t>
            </a:r>
          </a:p>
          <a:p>
            <a:r>
              <a:rPr lang="en-US" sz="1800" dirty="0"/>
              <a:t>Delta compression using up to 8 threads.</a:t>
            </a:r>
          </a:p>
          <a:p>
            <a:r>
              <a:rPr lang="en-US" sz="1800" dirty="0"/>
              <a:t>Compressing objects: 100% (8/8), done.</a:t>
            </a:r>
          </a:p>
          <a:p>
            <a:r>
              <a:rPr lang="en-US" sz="1800" dirty="0"/>
              <a:t>Writing objects: 100% (10/10), 1.51 </a:t>
            </a:r>
            <a:r>
              <a:rPr lang="en-US" sz="1800" dirty="0" err="1"/>
              <a:t>KiB</a:t>
            </a:r>
            <a:r>
              <a:rPr lang="en-US" sz="1800" dirty="0"/>
              <a:t> | 0 bytes/s, done.</a:t>
            </a:r>
          </a:p>
          <a:p>
            <a:r>
              <a:rPr lang="en-US" sz="1800" dirty="0"/>
              <a:t>Total 10 (delta 0), reused 0 (delta 0)</a:t>
            </a:r>
          </a:p>
          <a:p>
            <a:r>
              <a:rPr lang="en-US" sz="1800" dirty="0"/>
              <a:t>To </a:t>
            </a:r>
            <a:r>
              <a:rPr lang="en-US" sz="1800" dirty="0" err="1"/>
              <a:t>git@</a:t>
            </a:r>
            <a:r>
              <a:rPr lang="en-US" sz="1800" dirty="0" err="1" smtClean="0"/>
              <a:t>github.com:</a:t>
            </a:r>
            <a:r>
              <a:rPr lang="en-US" sz="1800" dirty="0" err="1"/>
              <a:t>YOU</a:t>
            </a:r>
            <a:r>
              <a:rPr lang="en-US" sz="1800" dirty="0" smtClean="0"/>
              <a:t>/</a:t>
            </a:r>
            <a:r>
              <a:rPr lang="en-US" sz="1800" dirty="0"/>
              <a:t>my-</a:t>
            </a:r>
            <a:r>
              <a:rPr lang="en-US" sz="1800" dirty="0" err="1"/>
              <a:t>aar.git</a:t>
            </a:r>
            <a:endParaRPr lang="en-US" sz="1800" dirty="0"/>
          </a:p>
          <a:p>
            <a:r>
              <a:rPr lang="en-US" sz="1800" dirty="0"/>
              <a:t> * [new branch]      master -&gt; master</a:t>
            </a:r>
          </a:p>
          <a:p>
            <a:r>
              <a:rPr lang="en-US" sz="1800" dirty="0"/>
              <a:t>Branch master set up to track remote branch master from origin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51" y="895683"/>
            <a:ext cx="9409555" cy="5681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4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tips…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547642" cy="5257800"/>
          </a:xfrm>
        </p:spPr>
        <p:txBody>
          <a:bodyPr/>
          <a:lstStyle/>
          <a:p>
            <a:r>
              <a:rPr lang="en-US" sz="3800" dirty="0" smtClean="0"/>
              <a:t>You </a:t>
            </a:r>
            <a:r>
              <a:rPr lang="en-US" sz="3800" dirty="0"/>
              <a:t>can start with the default recipe, </a:t>
            </a:r>
            <a:r>
              <a:rPr lang="en-US" sz="3800" dirty="0" err="1">
                <a:latin typeface="Courier"/>
                <a:cs typeface="Courier"/>
              </a:rPr>
              <a:t>default.rb</a:t>
            </a:r>
            <a:endParaRPr lang="en-US" sz="3800" dirty="0" smtClean="0"/>
          </a:p>
          <a:p>
            <a:endParaRPr lang="en-US" sz="3800" dirty="0" smtClean="0"/>
          </a:p>
          <a:p>
            <a:r>
              <a:rPr lang="en-US" sz="3800" dirty="0" smtClean="0"/>
              <a:t>Backup to </a:t>
            </a:r>
            <a:r>
              <a:rPr lang="en-US" sz="3800" dirty="0" err="1" smtClean="0"/>
              <a:t>GitHub</a:t>
            </a:r>
            <a:r>
              <a:rPr lang="en-US" sz="3800" dirty="0" smtClean="0"/>
              <a:t> regularly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commit -am </a:t>
            </a:r>
            <a:r>
              <a:rPr lang="en-US" sz="3200" dirty="0" smtClean="0">
                <a:latin typeface="Courier"/>
                <a:cs typeface="Courier"/>
              </a:rPr>
              <a:t>"commit message here"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push</a:t>
            </a:r>
            <a:endParaRPr lang="en-US" sz="3200" dirty="0">
              <a:latin typeface="Courier"/>
              <a:cs typeface="Courier"/>
            </a:endParaRP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820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objectives you set for yourself at the beginning of the workshop.</a:t>
            </a:r>
          </a:p>
          <a:p>
            <a:r>
              <a:rPr lang="en-US" dirty="0" smtClean="0"/>
              <a:t>Have you met them?</a:t>
            </a:r>
            <a:endParaRPr lang="en-US" dirty="0"/>
          </a:p>
          <a:p>
            <a:r>
              <a:rPr lang="en-US" dirty="0" smtClean="0"/>
              <a:t>Take a few minutes to reflect on what you’ve learned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011947"/>
            <a:ext cx="5486400" cy="3469105"/>
          </a:xfrm>
        </p:spPr>
        <p:txBody>
          <a:bodyPr/>
          <a:lstStyle/>
          <a:p>
            <a:r>
              <a:rPr lang="en-US" dirty="0" smtClean="0"/>
              <a:t>Simple python application</a:t>
            </a:r>
          </a:p>
          <a:p>
            <a:r>
              <a:rPr lang="en-US" dirty="0" smtClean="0"/>
              <a:t>Uses Apache and MySQL</a:t>
            </a:r>
          </a:p>
          <a:p>
            <a:r>
              <a:rPr lang="en-US" dirty="0" smtClean="0"/>
              <a:t>Has an install </a:t>
            </a:r>
            <a:r>
              <a:rPr lang="en-US" dirty="0" smtClean="0"/>
              <a:t>script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 descr="AWESOME Appliance Repair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2" b="-7092"/>
          <a:stretch>
            <a:fillRect/>
          </a:stretch>
        </p:blipFill>
        <p:spPr>
          <a:xfrm>
            <a:off x="6181344" y="1600200"/>
            <a:ext cx="5486400" cy="5257800"/>
          </a:xfrm>
        </p:spPr>
      </p:pic>
      <p:sp>
        <p:nvSpPr>
          <p:cNvPr id="3" name="TextBox 2"/>
          <p:cNvSpPr txBox="1"/>
          <p:nvPr/>
        </p:nvSpPr>
        <p:spPr>
          <a:xfrm>
            <a:off x="454526" y="1122948"/>
            <a:ext cx="111492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https://github.com/learnchef/Awesome-Appliance-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Repair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solutions –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learnchef</a:t>
            </a:r>
            <a:r>
              <a:rPr lang="en-US" dirty="0" smtClean="0"/>
              <a:t>/workshops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 - </a:t>
            </a:r>
            <a:r>
              <a:rPr lang="en-US" dirty="0"/>
              <a:t>TISMTOWTDI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no right solutions for this workshop</a:t>
            </a:r>
          </a:p>
          <a:p>
            <a:pPr lvl="1"/>
            <a:r>
              <a:rPr lang="en-US" dirty="0" smtClean="0"/>
              <a:t>If it works &amp; doesn't throw an error, then its right</a:t>
            </a:r>
          </a:p>
          <a:p>
            <a:pPr lvl="1"/>
            <a:r>
              <a:rPr lang="en-US" dirty="0" smtClean="0"/>
              <a:t>Best practices can be implemented in subsequent steps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totally open-ended exercise</a:t>
            </a:r>
          </a:p>
          <a:p>
            <a:pPr lvl="2"/>
            <a:r>
              <a:rPr lang="en-US" dirty="0" smtClean="0"/>
              <a:t>No matter how far you get, there will be more you can do</a:t>
            </a:r>
          </a:p>
          <a:p>
            <a:pPr lvl="2"/>
            <a:r>
              <a:rPr lang="en-US" dirty="0" smtClean="0"/>
              <a:t>Get as far as you can at the pace that</a:t>
            </a:r>
            <a:r>
              <a:rPr lang="fr-FR" dirty="0" smtClean="0"/>
              <a:t>'</a:t>
            </a:r>
            <a:r>
              <a:rPr lang="en-US" dirty="0" smtClean="0"/>
              <a:t>s right for you</a:t>
            </a:r>
          </a:p>
          <a:p>
            <a:pPr lvl="2"/>
            <a:r>
              <a:rPr lang="en-US" dirty="0" smtClean="0"/>
              <a:t>Take it away and hack in your own time!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Objective?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determine, define, and describe what success means for you.</a:t>
            </a:r>
          </a:p>
          <a:p>
            <a:pPr lvl="1"/>
            <a:r>
              <a:rPr lang="en-US" dirty="0" smtClean="0"/>
              <a:t>Know where to start</a:t>
            </a:r>
          </a:p>
          <a:p>
            <a:pPr lvl="1"/>
            <a:r>
              <a:rPr lang="en-US" dirty="0" smtClean="0"/>
              <a:t>Confidence to experiment</a:t>
            </a:r>
          </a:p>
          <a:p>
            <a:pPr lvl="1"/>
            <a:r>
              <a:rPr lang="en-US" dirty="0" smtClean="0"/>
              <a:t>Deploy Awesome Appliance Repair with Chef</a:t>
            </a:r>
          </a:p>
          <a:p>
            <a:r>
              <a:rPr lang="en-US" dirty="0" smtClean="0"/>
              <a:t>What is your objective?</a:t>
            </a:r>
          </a:p>
        </p:txBody>
      </p:sp>
    </p:spTree>
    <p:extLst>
      <p:ext uri="{BB962C8B-B14F-4D97-AF65-F5344CB8AC3E}">
        <p14:creationId xmlns:p14="http://schemas.microsoft.com/office/powerpoint/2010/main" val="2764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AARinstall.py</a:t>
            </a:r>
            <a:endParaRPr lang="en-US" dirty="0" smtClean="0"/>
          </a:p>
          <a:p>
            <a:pPr lvl="1"/>
            <a:r>
              <a:rPr lang="en-US" dirty="0" smtClean="0"/>
              <a:t>Describes the pre-requisites</a:t>
            </a:r>
          </a:p>
          <a:p>
            <a:pPr lvl="1"/>
            <a:r>
              <a:rPr lang="en-US" dirty="0" smtClean="0"/>
              <a:t>Includes python code to implement many of the steps</a:t>
            </a:r>
          </a:p>
          <a:p>
            <a:pPr lvl="2"/>
            <a:r>
              <a:rPr lang="en-US" dirty="0" smtClean="0"/>
              <a:t>Install some packages</a:t>
            </a:r>
          </a:p>
          <a:p>
            <a:pPr lvl="2"/>
            <a:r>
              <a:rPr lang="en-US" dirty="0" smtClean="0"/>
              <a:t>Write a few configuration files</a:t>
            </a:r>
          </a:p>
          <a:p>
            <a:pPr lvl="2"/>
            <a:r>
              <a:rPr lang="en-US" dirty="0" smtClean="0"/>
              <a:t>Execute some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/>
              <a:t> files to manipulate the database</a:t>
            </a:r>
          </a:p>
          <a:p>
            <a:pPr lvl="1"/>
            <a:r>
              <a:rPr lang="en-US" dirty="0" smtClean="0"/>
              <a:t>Is incomplete</a:t>
            </a:r>
          </a:p>
          <a:p>
            <a:pPr lvl="1"/>
            <a:r>
              <a:rPr lang="en-US" dirty="0" smtClean="0"/>
              <a:t>Is inaccurate in parts</a:t>
            </a:r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6067</TotalTime>
  <Words>3438</Words>
  <Application>Microsoft Macintosh PowerPoint</Application>
  <PresentationFormat>Custom</PresentationFormat>
  <Paragraphs>394</Paragraphs>
  <Slides>40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LearnChef-PowerPoint-Template</vt:lpstr>
      <vt:lpstr>Chef Workshop</vt:lpstr>
      <vt:lpstr>Agenda</vt:lpstr>
      <vt:lpstr>Objectives</vt:lpstr>
      <vt:lpstr>Awesome Appliance Repair</vt:lpstr>
      <vt:lpstr>Defining Success - TISMTOWTDI</vt:lpstr>
      <vt:lpstr>What is Your Objective?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Exercise: Create GitHub Repo</vt:lpstr>
      <vt:lpstr>Exercise: Create AAR cookbook</vt:lpstr>
      <vt:lpstr>Exercise: Add cookbook to git</vt:lpstr>
      <vt:lpstr>Exercise: Upload cookbook to GitHub repo</vt:lpstr>
      <vt:lpstr>Exercise: View your cookbook in GitHub</vt:lpstr>
      <vt:lpstr>Getting started tips…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Your 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John Fitzpatrick</cp:lastModifiedBy>
  <cp:revision>310</cp:revision>
  <cp:lastPrinted>2014-08-11T12:49:15Z</cp:lastPrinted>
  <dcterms:created xsi:type="dcterms:W3CDTF">2012-09-13T17:36:07Z</dcterms:created>
  <dcterms:modified xsi:type="dcterms:W3CDTF">2014-08-11T12:49:19Z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