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47"/>
  </p:notesMasterIdLst>
  <p:handoutMasterIdLst>
    <p:handoutMasterId r:id="rId48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2" r:id="rId23"/>
    <p:sldId id="307" r:id="rId24"/>
    <p:sldId id="300" r:id="rId25"/>
    <p:sldId id="304" r:id="rId26"/>
    <p:sldId id="303" r:id="rId27"/>
    <p:sldId id="305" r:id="rId28"/>
    <p:sldId id="306" r:id="rId29"/>
    <p:sldId id="280" r:id="rId30"/>
    <p:sldId id="276" r:id="rId31"/>
    <p:sldId id="262" r:id="rId32"/>
    <p:sldId id="290" r:id="rId33"/>
    <p:sldId id="277" r:id="rId34"/>
    <p:sldId id="274" r:id="rId35"/>
    <p:sldId id="288" r:id="rId36"/>
    <p:sldId id="278" r:id="rId37"/>
    <p:sldId id="275" r:id="rId38"/>
    <p:sldId id="283" r:id="rId39"/>
    <p:sldId id="285" r:id="rId40"/>
    <p:sldId id="263" r:id="rId41"/>
    <p:sldId id="291" r:id="rId42"/>
    <p:sldId id="292" r:id="rId43"/>
    <p:sldId id="287" r:id="rId44"/>
    <p:sldId id="294" r:id="rId45"/>
    <p:sldId id="286" r:id="rId46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1360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12/08/2014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12/08/2014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There's more than one way to do it</a:t>
            </a:r>
          </a:p>
          <a:p>
            <a:r>
              <a:rPr lang="en-US" dirty="0" smtClean="0"/>
              <a:t>First step is get it working. Refactoring to account for best practices,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can be done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Lets have the students set up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 repo so they can share/collaborate/demo during the class.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Also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alternative approach if students are using </a:t>
            </a:r>
            <a:r>
              <a:rPr lang="en-US" baseline="0" dirty="0" err="1" smtClean="0"/>
              <a:t>ChefDK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/>
          <a:p>
            <a:endParaRPr lang="en-US" sz="4000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55053" y="1225296"/>
            <a:ext cx="10970451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github.com/learnchef/Awesome-Appliance-Repai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Repair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46" y="1296736"/>
            <a:ext cx="7686117" cy="48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** Creating cookbook </a:t>
            </a:r>
            <a:r>
              <a:rPr lang="en-US" sz="2000" dirty="0" err="1" smtClean="0"/>
              <a:t>aar</a:t>
            </a:r>
            <a:endParaRPr lang="en-US" sz="2000" dirty="0"/>
          </a:p>
          <a:p>
            <a:r>
              <a:rPr lang="en-US" sz="2000" dirty="0"/>
              <a:t>** Creating README for cookbook: </a:t>
            </a:r>
            <a:r>
              <a:rPr lang="en-US" sz="2000" dirty="0" err="1" smtClean="0"/>
              <a:t>aar</a:t>
            </a:r>
            <a:endParaRPr lang="en-US" sz="2000" dirty="0"/>
          </a:p>
          <a:p>
            <a:r>
              <a:rPr lang="en-US" sz="2000" dirty="0"/>
              <a:t>** Creating CHANGELOG for cookbook: </a:t>
            </a:r>
            <a:r>
              <a:rPr lang="en-US" sz="2000" dirty="0" err="1" smtClean="0"/>
              <a:t>aar</a:t>
            </a:r>
            <a:endParaRPr lang="en-US" sz="2000" dirty="0"/>
          </a:p>
          <a:p>
            <a:r>
              <a:rPr lang="en-US" sz="2000" dirty="0"/>
              <a:t>** Creating metadata for cookbook: </a:t>
            </a:r>
            <a:r>
              <a:rPr lang="en-US" sz="2000" dirty="0" err="1" smtClean="0"/>
              <a:t>aar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614484" cy="1230080"/>
          </a:xfrm>
        </p:spPr>
        <p:txBody>
          <a:bodyPr/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aar</a:t>
            </a:r>
            <a:r>
              <a:rPr lang="en-US" dirty="0" smtClean="0"/>
              <a:t> cookbook using knife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2000" dirty="0" smtClean="0"/>
              <a:t>$ </a:t>
            </a:r>
            <a:r>
              <a:rPr lang="en-US" sz="2000" dirty="0"/>
              <a:t>knife cookbook create </a:t>
            </a:r>
            <a:r>
              <a:rPr lang="en-US" sz="2000" dirty="0" err="1" smtClean="0"/>
              <a:t>aar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5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1300" dirty="0" smtClean="0"/>
              <a:t>Compiling </a:t>
            </a:r>
            <a:r>
              <a:rPr lang="en-US" sz="1300" dirty="0"/>
              <a:t>Cookbooks...</a:t>
            </a:r>
          </a:p>
          <a:p>
            <a:r>
              <a:rPr lang="en-US" sz="1300" dirty="0"/>
              <a:t>Recipe: </a:t>
            </a:r>
            <a:r>
              <a:rPr lang="en-US" sz="1300" dirty="0" err="1"/>
              <a:t>code_generator</a:t>
            </a:r>
            <a:r>
              <a:rPr lang="en-US" sz="1300" dirty="0"/>
              <a:t>::cookbook</a:t>
            </a:r>
          </a:p>
          <a:p>
            <a:r>
              <a:rPr lang="en-US" sz="1300" dirty="0"/>
              <a:t>  * directory[/Users</a:t>
            </a:r>
            <a:r>
              <a:rPr lang="en-US" sz="1300" dirty="0" smtClean="0"/>
              <a:t>/YOU/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] </a:t>
            </a:r>
            <a:r>
              <a:rPr lang="en-US" sz="1300" dirty="0"/>
              <a:t>action create</a:t>
            </a:r>
          </a:p>
          <a:p>
            <a:r>
              <a:rPr lang="en-US" sz="1300" dirty="0"/>
              <a:t>    - create new directory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endParaRPr lang="en-US" sz="1300" dirty="0"/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metadata.rb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metadata.rb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metadata.rb</a:t>
            </a:r>
            <a:r>
              <a:rPr lang="en-US" sz="1300" dirty="0"/>
              <a:t> from none to f4bd5e</a:t>
            </a:r>
          </a:p>
          <a:p>
            <a:r>
              <a:rPr lang="en-US" sz="1300" dirty="0"/>
              <a:t>    (diff output suppressed by </a:t>
            </a:r>
            <a:r>
              <a:rPr lang="en-US" sz="1300" dirty="0" err="1"/>
              <a:t>config</a:t>
            </a:r>
            <a:r>
              <a:rPr lang="en-US" sz="1300" dirty="0"/>
              <a:t>)</a:t>
            </a:r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README.md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README.md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</a:t>
            </a:r>
            <a:r>
              <a:rPr lang="en-US" sz="1300" dirty="0" smtClean="0"/>
              <a:t>/Awesome</a:t>
            </a:r>
            <a:r>
              <a:rPr lang="en-US" sz="1300" dirty="0"/>
              <a:t>-Appliance-Repair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 smtClean="0"/>
              <a:t>aar</a:t>
            </a:r>
            <a:r>
              <a:rPr lang="en-US" sz="1300" dirty="0" smtClean="0"/>
              <a:t>/</a:t>
            </a:r>
            <a:r>
              <a:rPr lang="en-US" sz="1300" dirty="0" err="1"/>
              <a:t>README.md</a:t>
            </a:r>
            <a:r>
              <a:rPr lang="en-US" sz="1300" dirty="0"/>
              <a:t> from none to </a:t>
            </a:r>
            <a:r>
              <a:rPr lang="en-US" sz="1300" dirty="0" smtClean="0"/>
              <a:t>1666ef</a:t>
            </a:r>
          </a:p>
          <a:p>
            <a:r>
              <a:rPr lang="en-US" sz="1300" dirty="0" smtClean="0"/>
              <a:t>...</a:t>
            </a:r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601116" cy="564257"/>
          </a:xfrm>
        </p:spPr>
        <p:txBody>
          <a:bodyPr/>
          <a:lstStyle/>
          <a:p>
            <a:r>
              <a:rPr lang="en-US" sz="4000" dirty="0" smtClean="0"/>
              <a:t>Exercise: Create </a:t>
            </a:r>
            <a:r>
              <a:rPr lang="en-US" sz="4000" dirty="0" err="1" smtClean="0"/>
              <a:t>aar</a:t>
            </a:r>
            <a:r>
              <a:rPr lang="en-US" sz="4000" dirty="0" smtClean="0"/>
              <a:t> cookbook using </a:t>
            </a:r>
            <a:r>
              <a:rPr lang="en-US" sz="4000" dirty="0" err="1" smtClean="0"/>
              <a:t>ChefDK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2000" dirty="0" smtClean="0"/>
              <a:t>$ </a:t>
            </a:r>
            <a:r>
              <a:rPr lang="en-US" sz="2000" dirty="0"/>
              <a:t>chef generate cookbook </a:t>
            </a:r>
            <a:r>
              <a:rPr lang="en-US" sz="2000" dirty="0" err="1" smtClean="0"/>
              <a:t>aar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 smtClean="0"/>
              <a:t>$ cd </a:t>
            </a:r>
            <a:r>
              <a:rPr lang="en-US" sz="1800" dirty="0" err="1" smtClean="0"/>
              <a:t>aar</a:t>
            </a:r>
            <a:endParaRPr lang="en-US" sz="1800" dirty="0" smtClean="0"/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add .</a:t>
            </a:r>
          </a:p>
          <a:p>
            <a:r>
              <a:rPr lang="en-US" sz="1800" dirty="0" smtClean="0"/>
              <a:t>$ </a:t>
            </a:r>
            <a:r>
              <a:rPr lang="en-US" sz="1800" dirty="0" err="1"/>
              <a:t>git</a:t>
            </a:r>
            <a:r>
              <a:rPr lang="en-US" sz="1800" dirty="0"/>
              <a:t> commit -m "first </a:t>
            </a:r>
            <a:r>
              <a:rPr lang="en-US" sz="1800" dirty="0" smtClean="0"/>
              <a:t>commit of </a:t>
            </a:r>
            <a:r>
              <a:rPr lang="en-US" sz="1800" dirty="0" err="1" smtClean="0"/>
              <a:t>aar</a:t>
            </a:r>
            <a:r>
              <a:rPr lang="en-US" sz="1800" dirty="0" smtClean="0"/>
              <a:t> </a:t>
            </a:r>
            <a:r>
              <a:rPr lang="en-US" sz="1800" dirty="0" smtClean="0"/>
              <a:t>cookbook"</a:t>
            </a:r>
          </a:p>
          <a:p>
            <a:r>
              <a:rPr lang="en-US" sz="1800" dirty="0"/>
              <a:t>[master (root-commit) 5c162aa] first commit</a:t>
            </a:r>
          </a:p>
          <a:p>
            <a:r>
              <a:rPr lang="en-US" sz="1800" dirty="0"/>
              <a:t> 7 files changed, 151 insertions(+)</a:t>
            </a:r>
          </a:p>
          <a:p>
            <a:r>
              <a:rPr lang="en-US" sz="1800" dirty="0"/>
              <a:t> create mode 100644 .</a:t>
            </a:r>
            <a:r>
              <a:rPr lang="en-US" sz="1800" dirty="0" err="1"/>
              <a:t>gitignore</a:t>
            </a:r>
            <a:endParaRPr lang="en-US" sz="1800" dirty="0"/>
          </a:p>
          <a:p>
            <a:r>
              <a:rPr lang="en-US" sz="1800" dirty="0"/>
              <a:t> create mode 100644 .</a:t>
            </a:r>
            <a:r>
              <a:rPr lang="en-US" sz="1800" dirty="0" err="1"/>
              <a:t>kitchen.yml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Berksfile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README.md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chefignore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metadata.rb</a:t>
            </a:r>
            <a:endParaRPr lang="en-US" sz="1800" dirty="0"/>
          </a:p>
          <a:p>
            <a:r>
              <a:rPr lang="en-US" sz="1800" dirty="0"/>
              <a:t> create mode 100644 recipes/</a:t>
            </a:r>
            <a:r>
              <a:rPr lang="en-US" sz="1800" dirty="0" err="1" smtClean="0"/>
              <a:t>default.rb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git</a:t>
            </a:r>
            <a:r>
              <a:rPr lang="en-US" sz="1800" dirty="0"/>
              <a:t> remote add origin </a:t>
            </a:r>
            <a:r>
              <a:rPr lang="en-US" sz="1800" dirty="0" err="1"/>
              <a:t>git@github.com:YOU</a:t>
            </a:r>
            <a:r>
              <a:rPr lang="en-US" sz="1800" dirty="0"/>
              <a:t>/my-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 –u origin master</a:t>
            </a:r>
          </a:p>
          <a:p>
            <a:r>
              <a:rPr lang="en-US" sz="1800" dirty="0"/>
              <a:t>Counting objects: 10, done.</a:t>
            </a:r>
          </a:p>
          <a:p>
            <a:r>
              <a:rPr lang="en-US" sz="1800" dirty="0"/>
              <a:t>Delta compression using up to 8 threads.</a:t>
            </a:r>
          </a:p>
          <a:p>
            <a:r>
              <a:rPr lang="en-US" sz="1800" dirty="0"/>
              <a:t>Compressing objects: 100% (8/8), done.</a:t>
            </a:r>
          </a:p>
          <a:p>
            <a:r>
              <a:rPr lang="en-US" sz="1800" dirty="0"/>
              <a:t>Writing objects: 100% (10/10), 1.51 </a:t>
            </a:r>
            <a:r>
              <a:rPr lang="en-US" sz="1800" dirty="0" err="1"/>
              <a:t>KiB</a:t>
            </a:r>
            <a:r>
              <a:rPr lang="en-US" sz="1800" dirty="0"/>
              <a:t> | 0 bytes/s, done.</a:t>
            </a:r>
          </a:p>
          <a:p>
            <a:r>
              <a:rPr lang="en-US" sz="1800" dirty="0"/>
              <a:t>Total 10 (delta 0), reused 0 (delta 0)</a:t>
            </a:r>
          </a:p>
          <a:p>
            <a:r>
              <a:rPr lang="en-US" sz="1800" dirty="0"/>
              <a:t>To </a:t>
            </a:r>
            <a:r>
              <a:rPr lang="en-US" sz="1800" dirty="0" err="1"/>
              <a:t>git@</a:t>
            </a:r>
            <a:r>
              <a:rPr lang="en-US" sz="1800" dirty="0" err="1" smtClean="0"/>
              <a:t>github.com:</a:t>
            </a:r>
            <a:r>
              <a:rPr lang="en-US" sz="1800" dirty="0" err="1"/>
              <a:t>YOU</a:t>
            </a:r>
            <a:r>
              <a:rPr lang="en-US" sz="1800" dirty="0" smtClean="0"/>
              <a:t>/</a:t>
            </a:r>
            <a:r>
              <a:rPr lang="en-US" sz="1800" dirty="0"/>
              <a:t>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/>
              <a:t> * [new branch]      master -&gt; master</a:t>
            </a:r>
          </a:p>
          <a:p>
            <a:r>
              <a:rPr lang="en-US" sz="1800" dirty="0"/>
              <a:t>Branch master set up to track remote branch master from origin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51" y="895683"/>
            <a:ext cx="9409555" cy="568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  <a:r>
              <a:rPr lang="en-US" sz="3200" i="1" dirty="0" smtClean="0">
                <a:latin typeface="Courier"/>
                <a:cs typeface="Courier"/>
              </a:rPr>
              <a:t>commit message here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>
          <a:xfrm>
            <a:off x="6181344" y="1600200"/>
            <a:ext cx="54864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https://github.com/learnchef/Awesome-Appliance-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Repair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learnchef</a:t>
            </a:r>
            <a:r>
              <a:rPr lang="en-US" dirty="0" smtClean="0"/>
              <a:t>/workshops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</a:t>
            </a:r>
            <a:r>
              <a:rPr lang="en-US" dirty="0" smtClean="0"/>
              <a:t>TIMTOWTDI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 for this workshop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8699</TotalTime>
  <Words>3444</Words>
  <Application>Microsoft Macintosh PowerPoint</Application>
  <PresentationFormat>Custom</PresentationFormat>
  <Paragraphs>402</Paragraphs>
  <Slides>41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LearnChef-PowerPoint-Template</vt:lpstr>
      <vt:lpstr>Chef Workshop</vt:lpstr>
      <vt:lpstr>Agenda</vt:lpstr>
      <vt:lpstr>Objectives</vt:lpstr>
      <vt:lpstr>Awesome Appliance Repair</vt:lpstr>
      <vt:lpstr>Defining Success - TIMTOWTDI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Create GitHub Repo</vt:lpstr>
      <vt:lpstr>Exercise: Create aar cookbook using knife</vt:lpstr>
      <vt:lpstr>Exercise: Create aar cookbook using ChefDK</vt:lpstr>
      <vt:lpstr>Exercise: Add cookbook to git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John Fitzpatrick</cp:lastModifiedBy>
  <cp:revision>315</cp:revision>
  <cp:lastPrinted>2014-08-11T12:49:15Z</cp:lastPrinted>
  <dcterms:created xsi:type="dcterms:W3CDTF">2012-09-13T17:36:07Z</dcterms:created>
  <dcterms:modified xsi:type="dcterms:W3CDTF">2014-08-14T09:42:30Z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