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3"/>
  </p:notesMasterIdLst>
  <p:handoutMasterIdLst>
    <p:handoutMasterId r:id="rId24"/>
  </p:handoutMasterIdLst>
  <p:sldIdLst>
    <p:sldId id="440" r:id="rId2"/>
    <p:sldId id="618" r:id="rId3"/>
    <p:sldId id="619" r:id="rId4"/>
    <p:sldId id="620" r:id="rId5"/>
    <p:sldId id="621" r:id="rId6"/>
    <p:sldId id="622" r:id="rId7"/>
    <p:sldId id="623" r:id="rId8"/>
    <p:sldId id="627" r:id="rId9"/>
    <p:sldId id="628" r:id="rId10"/>
    <p:sldId id="629" r:id="rId11"/>
    <p:sldId id="632" r:id="rId12"/>
    <p:sldId id="633" r:id="rId13"/>
    <p:sldId id="634" r:id="rId14"/>
    <p:sldId id="635" r:id="rId15"/>
    <p:sldId id="637" r:id="rId16"/>
    <p:sldId id="638" r:id="rId17"/>
    <p:sldId id="639" r:id="rId18"/>
    <p:sldId id="640" r:id="rId19"/>
    <p:sldId id="641" r:id="rId20"/>
    <p:sldId id="642" r:id="rId21"/>
    <p:sldId id="645" r:id="rId22"/>
  </p:sldIdLst>
  <p:sldSz cx="9144000" cy="6858000" type="letter"/>
  <p:notesSz cx="7315200" cy="9601200"/>
  <p:defaultTextStyle>
    <a:defPPr>
      <a:defRPr lang="en-US"/>
    </a:defPPr>
    <a:lvl1pPr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1pPr>
    <a:lvl2pPr marL="4572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2pPr>
    <a:lvl3pPr marL="9144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3pPr>
    <a:lvl4pPr marL="13716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4pPr>
    <a:lvl5pPr marL="1828800" algn="r" rtl="0" eaLnBrk="0" fontAlgn="base" hangingPunct="0">
      <a:spcBef>
        <a:spcPct val="0"/>
      </a:spcBef>
      <a:spcAft>
        <a:spcPct val="0"/>
      </a:spcAft>
      <a:defRPr sz="2400" b="1" kern="1200">
        <a:solidFill>
          <a:schemeClr val="tx1"/>
        </a:solidFill>
        <a:latin typeface="Tekto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ekto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ekto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ekto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ekto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1">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3333FF"/>
    <a:srgbClr val="33CC33"/>
    <a:srgbClr val="669900"/>
    <a:srgbClr val="00FF00"/>
    <a:srgbClr val="0000FF"/>
    <a:srgbClr val="E9910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43"/>
  </p:normalViewPr>
  <p:slideViewPr>
    <p:cSldViewPr snapToObjects="1">
      <p:cViewPr varScale="1">
        <p:scale>
          <a:sx n="120" d="100"/>
          <a:sy n="120" d="100"/>
        </p:scale>
        <p:origin x="7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8"/>
    </p:cViewPr>
  </p:sorterViewPr>
  <p:notesViewPr>
    <p:cSldViewPr snapToObjects="1">
      <p:cViewPr varScale="1">
        <p:scale>
          <a:sx n="62" d="100"/>
          <a:sy n="62" d="100"/>
        </p:scale>
        <p:origin x="-612" y="-84"/>
      </p:cViewPr>
      <p:guideLst>
        <p:guide orient="horz" pos="3021"/>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6"/>
          <p:cNvSpPr>
            <a:spLocks noChangeArrowheads="1"/>
          </p:cNvSpPr>
          <p:nvPr/>
        </p:nvSpPr>
        <p:spPr bwMode="auto">
          <a:xfrm>
            <a:off x="714375" y="306388"/>
            <a:ext cx="2827338"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97000"/>
              </a:lnSpc>
              <a:spcBef>
                <a:spcPct val="49000"/>
              </a:spcBef>
            </a:pPr>
            <a:r>
              <a:rPr lang="en-US" sz="1700">
                <a:latin typeface="Comic Sans MS" charset="0"/>
                <a:cs typeface="Tahoma" charset="0"/>
              </a:rPr>
              <a:t>Comp 411- Fall ‘06</a:t>
            </a:r>
          </a:p>
        </p:txBody>
      </p:sp>
      <p:sp>
        <p:nvSpPr>
          <p:cNvPr id="14339" name="Rectangle 7"/>
          <p:cNvSpPr>
            <a:spLocks noChangeArrowheads="1"/>
          </p:cNvSpPr>
          <p:nvPr/>
        </p:nvSpPr>
        <p:spPr bwMode="auto">
          <a:xfrm>
            <a:off x="4065588" y="306388"/>
            <a:ext cx="2611437"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defTabSz="858838">
              <a:lnSpc>
                <a:spcPct val="97000"/>
              </a:lnSpc>
              <a:spcBef>
                <a:spcPct val="49000"/>
              </a:spcBef>
            </a:pPr>
            <a:r>
              <a:rPr lang="en-US" sz="1700">
                <a:latin typeface="Comic Sans MS" charset="0"/>
                <a:cs typeface="Tahoma" charset="0"/>
              </a:rPr>
              <a:t> Page </a:t>
            </a:r>
            <a:fld id="{866153FD-53F4-024D-B7F4-30397A934403}" type="slidenum">
              <a:rPr lang="en-US" sz="1700">
                <a:latin typeface="Comic Sans MS" charset="0"/>
                <a:cs typeface="Tahoma" charset="0"/>
              </a:rPr>
              <a:pPr marL="214313" indent="-214313" defTabSz="858838">
                <a:lnSpc>
                  <a:spcPct val="97000"/>
                </a:lnSpc>
                <a:spcBef>
                  <a:spcPct val="49000"/>
                </a:spcBef>
              </a:pPr>
              <a:t>‹#›</a:t>
            </a:fld>
            <a:endParaRPr lang="en-US" sz="1700">
              <a:latin typeface="Comic Sans MS" charset="0"/>
              <a:cs typeface="Tahoma" charset="0"/>
            </a:endParaRPr>
          </a:p>
        </p:txBody>
      </p:sp>
      <p:sp>
        <p:nvSpPr>
          <p:cNvPr id="14340" name="Rectangle 8"/>
          <p:cNvSpPr>
            <a:spLocks noChangeArrowheads="1"/>
          </p:cNvSpPr>
          <p:nvPr/>
        </p:nvSpPr>
        <p:spPr bwMode="auto">
          <a:xfrm>
            <a:off x="2960688" y="295275"/>
            <a:ext cx="1835150" cy="555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97000"/>
              </a:lnSpc>
            </a:pPr>
            <a:fld id="{A33AF33F-E53D-1A44-92F0-AC3C0BF13A10}" type="datetime1">
              <a:rPr lang="en-US" sz="1700">
                <a:latin typeface="Comic Sans MS" charset="0"/>
                <a:cs typeface="Tahoma" charset="0"/>
              </a:rPr>
              <a:pPr marL="214313" indent="-214313" algn="l" defTabSz="858838">
                <a:lnSpc>
                  <a:spcPct val="97000"/>
                </a:lnSpc>
              </a:pPr>
              <a:t>4/25/16</a:t>
            </a:fld>
            <a:r>
              <a:rPr lang="en-US" sz="1700">
                <a:latin typeface="Comic Sans MS" charset="0"/>
                <a:cs typeface="Tahoma" charset="0"/>
              </a:rPr>
              <a:t> Lecture</a:t>
            </a:r>
          </a:p>
        </p:txBody>
      </p:sp>
      <p:sp>
        <p:nvSpPr>
          <p:cNvPr id="14341" name="Rectangle 9"/>
          <p:cNvSpPr>
            <a:spLocks noChangeArrowheads="1"/>
          </p:cNvSpPr>
          <p:nvPr/>
        </p:nvSpPr>
        <p:spPr bwMode="auto">
          <a:xfrm>
            <a:off x="657225" y="8801100"/>
            <a:ext cx="3465513"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118000"/>
              </a:lnSpc>
            </a:pPr>
            <a:r>
              <a:rPr lang="en-US" sz="1200">
                <a:latin typeface="Comic Sans MS" charset="0"/>
                <a:cs typeface="Tahoma" charset="0"/>
              </a:rPr>
              <a:t>Instructor: Leonard McMillan</a:t>
            </a:r>
          </a:p>
        </p:txBody>
      </p:sp>
    </p:spTree>
    <p:extLst>
      <p:ext uri="{BB962C8B-B14F-4D97-AF65-F5344CB8AC3E}">
        <p14:creationId xmlns:p14="http://schemas.microsoft.com/office/powerpoint/2010/main" val="594727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1257300" y="1200150"/>
            <a:ext cx="4806950" cy="360521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5363" name="Rectangle 8"/>
          <p:cNvSpPr>
            <a:spLocks noChangeArrowheads="1"/>
          </p:cNvSpPr>
          <p:nvPr/>
        </p:nvSpPr>
        <p:spPr bwMode="auto">
          <a:xfrm>
            <a:off x="409575" y="688975"/>
            <a:ext cx="2779713"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97000"/>
              </a:lnSpc>
              <a:spcBef>
                <a:spcPct val="49000"/>
              </a:spcBef>
            </a:pPr>
            <a:r>
              <a:rPr lang="en-US" sz="1700" b="0">
                <a:latin typeface="Comic Sans MS" charset="0"/>
                <a:cs typeface="Tahoma" charset="0"/>
              </a:rPr>
              <a:t>6.004 Lectures, Fall ‘99 </a:t>
            </a:r>
          </a:p>
        </p:txBody>
      </p:sp>
      <p:sp>
        <p:nvSpPr>
          <p:cNvPr id="15364" name="Rectangle 9"/>
          <p:cNvSpPr>
            <a:spLocks noChangeArrowheads="1"/>
          </p:cNvSpPr>
          <p:nvPr/>
        </p:nvSpPr>
        <p:spPr bwMode="auto">
          <a:xfrm>
            <a:off x="3424238" y="688975"/>
            <a:ext cx="2611437" cy="30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defTabSz="858838">
              <a:lnSpc>
                <a:spcPct val="97000"/>
              </a:lnSpc>
              <a:spcBef>
                <a:spcPct val="49000"/>
              </a:spcBef>
            </a:pPr>
            <a:r>
              <a:rPr lang="en-US" sz="1700" b="0">
                <a:latin typeface="Comic Sans MS" charset="0"/>
                <a:cs typeface="Tahoma" charset="0"/>
              </a:rPr>
              <a:t>Notes for slide </a:t>
            </a:r>
            <a:fld id="{496BDE7B-4267-9E4A-8954-049F86BA8BC4}" type="slidenum">
              <a:rPr lang="en-US" sz="1700" b="0">
                <a:latin typeface="Comic Sans MS" charset="0"/>
                <a:cs typeface="Tahoma" charset="0"/>
              </a:rPr>
              <a:pPr marL="214313" indent="-214313" defTabSz="858838">
                <a:lnSpc>
                  <a:spcPct val="97000"/>
                </a:lnSpc>
                <a:spcBef>
                  <a:spcPct val="49000"/>
                </a:spcBef>
              </a:pPr>
              <a:t>‹#›</a:t>
            </a:fld>
            <a:endParaRPr lang="en-US" sz="1700" b="0">
              <a:latin typeface="Comic Sans MS" charset="0"/>
              <a:cs typeface="Tahoma" charset="0"/>
            </a:endParaRPr>
          </a:p>
        </p:txBody>
      </p:sp>
      <p:sp>
        <p:nvSpPr>
          <p:cNvPr id="15365" name="Rectangle 11"/>
          <p:cNvSpPr>
            <a:spLocks noChangeArrowheads="1"/>
          </p:cNvSpPr>
          <p:nvPr/>
        </p:nvSpPr>
        <p:spPr bwMode="auto">
          <a:xfrm>
            <a:off x="404813" y="9045575"/>
            <a:ext cx="347027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0428" tIns="23502" rIns="60428" bIns="23502">
            <a:spAutoFit/>
          </a:bodyPr>
          <a:lstStyle/>
          <a:p>
            <a:pPr marL="214313" indent="-214313" algn="l" defTabSz="858838">
              <a:lnSpc>
                <a:spcPct val="118000"/>
              </a:lnSpc>
            </a:pPr>
            <a:r>
              <a:rPr lang="en-US" sz="1200" b="0">
                <a:latin typeface="Comic Sans MS" charset="0"/>
                <a:cs typeface="Tahoma" charset="0"/>
              </a:rPr>
              <a:t>Chris Terman  </a:t>
            </a:r>
            <a:fld id="{054E2391-36D8-9C40-9BED-5C664280AEB2}" type="datetime1">
              <a:rPr lang="en-US" sz="1200" b="0">
                <a:latin typeface="Comic Sans MS" charset="0"/>
                <a:cs typeface="Tahoma" charset="0"/>
              </a:rPr>
              <a:pPr marL="214313" indent="-214313" algn="l" defTabSz="858838">
                <a:lnSpc>
                  <a:spcPct val="118000"/>
                </a:lnSpc>
              </a:pPr>
              <a:t>4/25/16</a:t>
            </a:fld>
            <a:r>
              <a:rPr lang="en-US" sz="1200" b="0">
                <a:latin typeface="Comic Sans MS" charset="0"/>
                <a:cs typeface="Tahoma" charset="0"/>
              </a:rPr>
              <a:t>  </a:t>
            </a:r>
            <a:fld id="{66E80FE2-41A9-394B-A5F9-DA34CCAE2A97}" type="datetime10">
              <a:rPr lang="en-US" sz="1200" b="0">
                <a:latin typeface="Comic Sans MS" charset="0"/>
                <a:cs typeface="Tahoma" charset="0"/>
              </a:rPr>
              <a:pPr marL="214313" indent="-214313" algn="l" defTabSz="858838">
                <a:lnSpc>
                  <a:spcPct val="118000"/>
                </a:lnSpc>
              </a:pPr>
              <a:t>12:26</a:t>
            </a:fld>
            <a:endParaRPr lang="en-US" sz="1200" b="0">
              <a:latin typeface="Comic Sans MS" charset="0"/>
              <a:cs typeface="Tahoma" charset="0"/>
            </a:endParaRPr>
          </a:p>
        </p:txBody>
      </p:sp>
    </p:spTree>
    <p:extLst>
      <p:ext uri="{BB962C8B-B14F-4D97-AF65-F5344CB8AC3E}">
        <p14:creationId xmlns:p14="http://schemas.microsoft.com/office/powerpoint/2010/main" val="1983332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Rot="1" noChangeAspect="1" noChangeArrowheads="1" noTextEdit="1"/>
          </p:cNvSpPr>
          <p:nvPr>
            <p:ph type="sldImg"/>
          </p:nvPr>
        </p:nvSpPr>
        <p:spPr/>
      </p:sp>
      <p:sp>
        <p:nvSpPr>
          <p:cNvPr id="17410" name="Rectangle 1027"/>
          <p:cNvSpPr>
            <a:spLocks noGrp="1" noChangeArrowheads="1"/>
          </p:cNvSpPr>
          <p:nvPr>
            <p:ph type="body" idx="1"/>
          </p:nvPr>
        </p:nvSpPr>
        <p:spPr bwMode="auto">
          <a:xfrm>
            <a:off x="976313" y="4560888"/>
            <a:ext cx="5362575" cy="4318000"/>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711" tIns="48355" rIns="96711" bIns="4835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067679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
        <p:nvSpPr>
          <p:cNvPr id="49154"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03012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258888" y="1200150"/>
            <a:ext cx="4800600" cy="3602038"/>
          </a:xfrm>
        </p:spPr>
      </p:sp>
      <p:sp>
        <p:nvSpPr>
          <p:cNvPr id="19458" name="Rectangle 3"/>
          <p:cNvSpPr>
            <a:spLocks noGrp="1" noChangeArrowheads="1"/>
          </p:cNvSpPr>
          <p:nvPr>
            <p:ph type="body" idx="1"/>
          </p:nvPr>
        </p:nvSpPr>
        <p:spPr bwMode="auto">
          <a:xfrm>
            <a:off x="974725" y="4562475"/>
            <a:ext cx="5365750" cy="4318000"/>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369" tIns="46185" rIns="92369" bIns="46185"/>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14321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
        <p:nvSpPr>
          <p:cNvPr id="34818" name="Rectangle 3"/>
          <p:cNvSpPr>
            <a:spLocks noGrp="1" noRot="1" noChangeAspect="1" noChangeArrowheads="1" noTextEdit="1"/>
          </p:cNvSpPr>
          <p:nvPr>
            <p:ph type="sldImg"/>
          </p:nvPr>
        </p:nvSpPr>
        <p:spPr>
          <a:xfrm>
            <a:off x="1177925" y="855663"/>
            <a:ext cx="4799013" cy="3600450"/>
          </a:xfrm>
          <a:ln w="12700" cap="flat">
            <a:solidFill>
              <a:schemeClr val="tx1"/>
            </a:solidFill>
            <a:miter lim="800000"/>
            <a:headEnd/>
            <a:tailEnd/>
          </a:ln>
        </p:spPr>
      </p:sp>
    </p:spTree>
    <p:extLst>
      <p:ext uri="{BB962C8B-B14F-4D97-AF65-F5344CB8AC3E}">
        <p14:creationId xmlns:p14="http://schemas.microsoft.com/office/powerpoint/2010/main" val="81579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
        <p:nvSpPr>
          <p:cNvPr id="36866" name="Rectangle 3"/>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146729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
        <p:nvSpPr>
          <p:cNvPr id="38914"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31664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
        <p:nvSpPr>
          <p:cNvPr id="40962"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26086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
        <p:nvSpPr>
          <p:cNvPr id="43010"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1243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
        <p:nvSpPr>
          <p:cNvPr id="45058" name="Rectangle 3"/>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Tree>
    <p:extLst>
      <p:ext uri="{BB962C8B-B14F-4D97-AF65-F5344CB8AC3E}">
        <p14:creationId xmlns:p14="http://schemas.microsoft.com/office/powerpoint/2010/main" val="69227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268413" y="727075"/>
            <a:ext cx="4779962" cy="3586163"/>
          </a:xfrm>
          <a:ln w="12700" cap="flat">
            <a:solidFill>
              <a:schemeClr val="tx1"/>
            </a:solidFill>
            <a:miter lim="800000"/>
            <a:headEnd/>
            <a:tailEnd/>
          </a:ln>
        </p:spPr>
      </p:sp>
      <p:sp>
        <p:nvSpPr>
          <p:cNvPr id="47106" name="Rectangle 3"/>
          <p:cNvSpPr>
            <a:spLocks noGrp="1" noChangeArrowheads="1"/>
          </p:cNvSpPr>
          <p:nvPr>
            <p:ph type="body" idx="1"/>
          </p:nvPr>
        </p:nvSpPr>
        <p:spPr bwMode="auto">
          <a:xfrm>
            <a:off x="976313" y="4560888"/>
            <a:ext cx="5362575" cy="4319587"/>
          </a:xfrm>
          <a:prstGeom prst="rect">
            <a:avLst/>
          </a:prstGeo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6606" tIns="42543" rIns="86606" bIns="42543"/>
          <a:lstStyle/>
          <a:p>
            <a:endParaRPr lang="en-US">
              <a:latin typeface="Times New Roman" charset="0"/>
              <a:ea typeface="ＭＳ Ｐゴシック" charset="0"/>
              <a:cs typeface="Tahoma" charset="0"/>
            </a:endParaRPr>
          </a:p>
        </p:txBody>
      </p:sp>
    </p:spTree>
    <p:extLst>
      <p:ext uri="{BB962C8B-B14F-4D97-AF65-F5344CB8AC3E}">
        <p14:creationId xmlns:p14="http://schemas.microsoft.com/office/powerpoint/2010/main" val="213272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dirty="0">
              <a:latin typeface="Tahoma"/>
              <a:ea typeface="Tahoma"/>
              <a:cs typeface="Tahoma"/>
            </a:endParaRPr>
          </a:p>
        </p:txBody>
      </p:sp>
      <p:sp>
        <p:nvSpPr>
          <p:cNvPr id="70861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smtClean="0"/>
              <a:t>Click to edit Master title style</a:t>
            </a:r>
            <a:endParaRPr lang="en-US" altLang="en-US"/>
          </a:p>
        </p:txBody>
      </p:sp>
      <p:sp>
        <p:nvSpPr>
          <p:cNvPr id="70861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smtClean="0"/>
              <a:t>Click to edit Master subtitle style</a:t>
            </a:r>
            <a:endParaRPr lang="en-US" altLang="en-US"/>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ea typeface="+mn-ea"/>
                <a:cs typeface="+mn-cs"/>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E32346EF-654E-204D-8B2B-D9CB8AF0D9CA}" type="slidenum">
              <a:rPr lang="en-US"/>
              <a:pPr>
                <a:defRPr/>
              </a:pPr>
              <a:t>‹#›</a:t>
            </a:fld>
            <a:endParaRPr lang="en-US"/>
          </a:p>
        </p:txBody>
      </p:sp>
    </p:spTree>
    <p:extLst>
      <p:ext uri="{BB962C8B-B14F-4D97-AF65-F5344CB8AC3E}">
        <p14:creationId xmlns:p14="http://schemas.microsoft.com/office/powerpoint/2010/main" val="110166714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C4E97F3-B256-3546-9203-345021CD0D6B}" type="slidenum">
              <a:rPr lang="en-US"/>
              <a:pPr>
                <a:defRPr/>
              </a:pPr>
              <a:t>‹#›</a:t>
            </a:fld>
            <a:endParaRPr lang="en-US"/>
          </a:p>
        </p:txBody>
      </p:sp>
    </p:spTree>
    <p:extLst>
      <p:ext uri="{BB962C8B-B14F-4D97-AF65-F5344CB8AC3E}">
        <p14:creationId xmlns:p14="http://schemas.microsoft.com/office/powerpoint/2010/main" val="30056069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DEFBB51-C469-E94B-AE9A-1E6C616D8920}" type="slidenum">
              <a:rPr lang="en-US"/>
              <a:pPr>
                <a:defRPr/>
              </a:pPr>
              <a:t>‹#›</a:t>
            </a:fld>
            <a:endParaRPr lang="en-US"/>
          </a:p>
        </p:txBody>
      </p:sp>
    </p:spTree>
    <p:extLst>
      <p:ext uri="{BB962C8B-B14F-4D97-AF65-F5344CB8AC3E}">
        <p14:creationId xmlns:p14="http://schemas.microsoft.com/office/powerpoint/2010/main" val="3631676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ECA3C211-0DF9-8F49-8814-10D65656554B}" type="slidenum">
              <a:rPr lang="en-US"/>
              <a:pPr>
                <a:defRPr/>
              </a:pPr>
              <a:t>‹#›</a:t>
            </a:fld>
            <a:endParaRPr lang="en-US"/>
          </a:p>
        </p:txBody>
      </p:sp>
    </p:spTree>
    <p:extLst>
      <p:ext uri="{BB962C8B-B14F-4D97-AF65-F5344CB8AC3E}">
        <p14:creationId xmlns:p14="http://schemas.microsoft.com/office/powerpoint/2010/main" val="119510389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304800"/>
            <a:ext cx="91440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3771900"/>
            <a:ext cx="38481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351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305C94C-E24E-A740-9FB8-F4721C1D1DED}" type="slidenum">
              <a:rPr lang="en-US"/>
              <a:pPr>
                <a:defRPr/>
              </a:pPr>
              <a:t>‹#›</a:t>
            </a:fld>
            <a:endParaRPr lang="en-US"/>
          </a:p>
        </p:txBody>
      </p:sp>
    </p:spTree>
    <p:extLst>
      <p:ext uri="{BB962C8B-B14F-4D97-AF65-F5344CB8AC3E}">
        <p14:creationId xmlns:p14="http://schemas.microsoft.com/office/powerpoint/2010/main" val="234405367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419ACAF0-2235-274B-ACAA-495CAAA2E15A}" type="slidenum">
              <a:rPr lang="en-US"/>
              <a:pPr>
                <a:defRPr/>
              </a:pPr>
              <a:t>‹#›</a:t>
            </a:fld>
            <a:endParaRPr lang="en-US"/>
          </a:p>
        </p:txBody>
      </p:sp>
    </p:spTree>
    <p:extLst>
      <p:ext uri="{BB962C8B-B14F-4D97-AF65-F5344CB8AC3E}">
        <p14:creationId xmlns:p14="http://schemas.microsoft.com/office/powerpoint/2010/main" val="597892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6C739F8B-6CD9-AE4D-9ED3-D8C56B07EB2F}" type="slidenum">
              <a:rPr lang="en-US"/>
              <a:pPr>
                <a:defRPr/>
              </a:pPr>
              <a:t>‹#›</a:t>
            </a:fld>
            <a:endParaRPr lang="en-US"/>
          </a:p>
        </p:txBody>
      </p:sp>
    </p:spTree>
    <p:extLst>
      <p:ext uri="{BB962C8B-B14F-4D97-AF65-F5344CB8AC3E}">
        <p14:creationId xmlns:p14="http://schemas.microsoft.com/office/powerpoint/2010/main" val="304535566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BF7469E0-B542-1440-8CC7-B3800A2D9CF0}" type="slidenum">
              <a:rPr lang="en-US"/>
              <a:pPr>
                <a:defRPr/>
              </a:pPr>
              <a:t>‹#›</a:t>
            </a:fld>
            <a:endParaRPr lang="en-US"/>
          </a:p>
        </p:txBody>
      </p:sp>
    </p:spTree>
    <p:extLst>
      <p:ext uri="{BB962C8B-B14F-4D97-AF65-F5344CB8AC3E}">
        <p14:creationId xmlns:p14="http://schemas.microsoft.com/office/powerpoint/2010/main" val="203266242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1F54397C-9DC9-D34C-972B-B7CC3CF67209}" type="slidenum">
              <a:rPr lang="en-US"/>
              <a:pPr>
                <a:defRPr/>
              </a:pPr>
              <a:t>‹#›</a:t>
            </a:fld>
            <a:endParaRPr lang="en-US"/>
          </a:p>
        </p:txBody>
      </p:sp>
    </p:spTree>
    <p:extLst>
      <p:ext uri="{BB962C8B-B14F-4D97-AF65-F5344CB8AC3E}">
        <p14:creationId xmlns:p14="http://schemas.microsoft.com/office/powerpoint/2010/main" val="284878772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BB72217D-BBC9-0346-8B26-745978E6C723}" type="slidenum">
              <a:rPr lang="en-US"/>
              <a:pPr>
                <a:defRPr/>
              </a:pPr>
              <a:t>‹#›</a:t>
            </a:fld>
            <a:endParaRPr lang="en-US"/>
          </a:p>
        </p:txBody>
      </p:sp>
    </p:spTree>
    <p:extLst>
      <p:ext uri="{BB962C8B-B14F-4D97-AF65-F5344CB8AC3E}">
        <p14:creationId xmlns:p14="http://schemas.microsoft.com/office/powerpoint/2010/main" val="186556992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ED5CA90-2180-9946-BD35-56938BFEDDC1}" type="slidenum">
              <a:rPr lang="en-US"/>
              <a:pPr>
                <a:defRPr/>
              </a:pPr>
              <a:t>‹#›</a:t>
            </a:fld>
            <a:endParaRPr lang="en-US"/>
          </a:p>
        </p:txBody>
      </p:sp>
    </p:spTree>
    <p:extLst>
      <p:ext uri="{BB962C8B-B14F-4D97-AF65-F5344CB8AC3E}">
        <p14:creationId xmlns:p14="http://schemas.microsoft.com/office/powerpoint/2010/main" val="8649166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6CE54005-D083-B442-BD8D-B569177E1025}" type="slidenum">
              <a:rPr lang="en-US"/>
              <a:pPr>
                <a:defRPr/>
              </a:pPr>
              <a:t>‹#›</a:t>
            </a:fld>
            <a:endParaRPr lang="en-US"/>
          </a:p>
        </p:txBody>
      </p:sp>
    </p:spTree>
    <p:extLst>
      <p:ext uri="{BB962C8B-B14F-4D97-AF65-F5344CB8AC3E}">
        <p14:creationId xmlns:p14="http://schemas.microsoft.com/office/powerpoint/2010/main" val="975315594"/>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dirty="0" smtClean="0"/>
              <a:t>Click to edit Master title style</a:t>
            </a:r>
          </a:p>
        </p:txBody>
      </p:sp>
      <p:sp>
        <p:nvSpPr>
          <p:cNvPr id="707587"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07588"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latin typeface="Arial Narrow" charset="0"/>
                <a:cs typeface="Tahoma" charset="0"/>
              </a:defRPr>
            </a:lvl1pPr>
          </a:lstStyle>
          <a:p>
            <a:pPr>
              <a:defRPr/>
            </a:pPr>
            <a:fld id="{964D29DA-9DDB-C74A-9C5A-899BFB27602D}" type="slidenum">
              <a:rPr lang="en-US"/>
              <a:pPr>
                <a:defRPr/>
              </a:pPr>
              <a:t>‹#›</a:t>
            </a:fld>
            <a:endParaRPr lang="en-US"/>
          </a:p>
        </p:txBody>
      </p:sp>
      <p:sp>
        <p:nvSpPr>
          <p:cNvPr id="1029" name="Rectangle 5"/>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Tahoma" charset="0"/>
              <a:cs typeface="Tahoma" charset="0"/>
            </a:endParaRPr>
          </a:p>
        </p:txBody>
      </p:sp>
    </p:spTree>
  </p:cSld>
  <p:clrMap bg1="lt1" tx1="dk1" bg2="lt2" tx2="dk2" accent1="accent1" accent2="accent2" accent3="accent3" accent4="accent4" accent5="accent5" accent6="accent6" hlink="hlink" folHlink="folHlink"/>
  <p:sldLayoutIdLst>
    <p:sldLayoutId id="2147483928"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9" r:id="rId13"/>
  </p:sldLayoutIdLst>
  <p:transition spd="med"/>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ＭＳ Ｐゴシック" charset="0"/>
          <a:cs typeface="Tahoma"/>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ea typeface="ＭＳ Ｐゴシック" charset="-128"/>
          <a:cs typeface="Tahoma"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ＭＳ Ｐゴシック" charset="0"/>
          <a:cs typeface="Tahoma"/>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Tahoma"/>
          <a:cs typeface="Tahoma" charset="0"/>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Tahoma"/>
          <a:cs typeface="Tahoma" charset="0"/>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oleObject" Target="../embeddings/oleObject4.bin"/><Relationship Id="rId10" Type="http://schemas.openxmlformats.org/officeDocument/2006/relationships/oleObject" Target="../embeddings/oleObject5.bin"/><Relationship Id="rId11" Type="http://schemas.openxmlformats.org/officeDocument/2006/relationships/oleObject" Target="../embeddings/oleObject6.bin"/><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5" Type="http://schemas.openxmlformats.org/officeDocument/2006/relationships/image" Target="../media/image6.wmf"/><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slideLayout" Target="../slideLayouts/slideLayout4.xml"/><Relationship Id="rId2"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4.xml"/><Relationship Id="rId2"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354013"/>
            <a:ext cx="8534400" cy="2370137"/>
          </a:xfrm>
        </p:spPr>
        <p:txBody>
          <a:bodyPr/>
          <a:lstStyle/>
          <a:p>
            <a:pPr algn="ctr" eaLnBrk="1" hangingPunct="1">
              <a:defRPr/>
            </a:pPr>
            <a:r>
              <a:rPr lang="en-US" dirty="0">
                <a:effectLst>
                  <a:outerShdw blurRad="38100" dist="38100" dir="2700000" algn="tl">
                    <a:srgbClr val="DDDDDD"/>
                  </a:outerShdw>
                </a:effectLst>
                <a:latin typeface="Tahoma" charset="0"/>
                <a:ea typeface="Tahoma"/>
              </a:rPr>
              <a:t/>
            </a:r>
            <a:br>
              <a:rPr lang="en-US"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Computer Organization and Design</a:t>
            </a:r>
            <a:br>
              <a:rPr lang="en-US" sz="3600" b="1" dirty="0">
                <a:effectLst>
                  <a:outerShdw blurRad="38100" dist="38100" dir="2700000" algn="tl">
                    <a:srgbClr val="DDDDDD"/>
                  </a:outerShdw>
                </a:effectLst>
                <a:latin typeface="Tahoma" charset="0"/>
                <a:ea typeface="Tahoma"/>
              </a:rPr>
            </a:br>
            <a:r>
              <a:rPr lang="en-US" sz="3600" b="1" dirty="0">
                <a:effectLst>
                  <a:outerShdw blurRad="38100" dist="38100" dir="2700000" algn="tl">
                    <a:srgbClr val="DDDDDD"/>
                  </a:outerShdw>
                </a:effectLst>
                <a:latin typeface="Tahoma" charset="0"/>
                <a:ea typeface="Tahoma"/>
              </a:rPr>
              <a:t/>
            </a:r>
            <a:br>
              <a:rPr lang="en-US" sz="3600" b="1" dirty="0">
                <a:effectLst>
                  <a:outerShdw blurRad="38100" dist="38100" dir="2700000" algn="tl">
                    <a:srgbClr val="DDDDDD"/>
                  </a:outerShdw>
                </a:effectLst>
                <a:latin typeface="Tahoma" charset="0"/>
                <a:ea typeface="Tahoma"/>
              </a:rPr>
            </a:br>
            <a:r>
              <a:rPr lang="en-US" sz="3600" dirty="0" smtClean="0">
                <a:effectLst>
                  <a:outerShdw blurRad="38100" dist="38100" dir="2700000" algn="tl">
                    <a:srgbClr val="DDDDDD"/>
                  </a:outerShdw>
                </a:effectLst>
                <a:latin typeface="Tahoma" charset="0"/>
                <a:ea typeface="Tahoma"/>
              </a:rPr>
              <a:t>Pipelining</a:t>
            </a:r>
            <a:endParaRPr lang="en-US" sz="3600" b="1" dirty="0">
              <a:effectLst>
                <a:outerShdw blurRad="38100" dist="38100" dir="2700000" algn="tl">
                  <a:srgbClr val="DDDDDD"/>
                </a:outerShdw>
              </a:effectLst>
              <a:latin typeface="Tahoma" charset="0"/>
              <a:ea typeface="Tahoma"/>
            </a:endParaRPr>
          </a:p>
        </p:txBody>
      </p:sp>
      <p:sp>
        <p:nvSpPr>
          <p:cNvPr id="20" name="Subtitle 19"/>
          <p:cNvSpPr>
            <a:spLocks noGrp="1"/>
          </p:cNvSpPr>
          <p:nvPr>
            <p:ph type="subTitle" idx="1"/>
          </p:nvPr>
        </p:nvSpPr>
        <p:spPr/>
        <p:txBody>
          <a:bodyPr/>
          <a:lstStyle/>
          <a:p>
            <a:pPr eaLnBrk="1" hangingPunct="1">
              <a:buFont typeface="Wingdings 2" charset="0"/>
              <a:buNone/>
              <a:defRPr/>
            </a:pPr>
            <a:r>
              <a:rPr lang="en-US" sz="3200" dirty="0">
                <a:effectLst>
                  <a:outerShdw blurRad="38100" dist="38100" dir="2700000" algn="tl">
                    <a:srgbClr val="DDDDDD"/>
                  </a:outerShdw>
                </a:effectLst>
                <a:latin typeface="Tahoma" charset="0"/>
                <a:ea typeface="Tahoma"/>
              </a:rPr>
              <a:t>Montek Singh</a:t>
            </a: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Tahoma"/>
              </a:rPr>
              <a:t>Apr 25, 2016</a:t>
            </a:r>
          </a:p>
          <a:p>
            <a:pPr eaLnBrk="1" hangingPunct="1">
              <a:lnSpc>
                <a:spcPct val="120000"/>
              </a:lnSpc>
              <a:buFont typeface="Wingdings 2" charset="0"/>
              <a:buNone/>
              <a:defRPr/>
            </a:pPr>
            <a:r>
              <a:rPr lang="en-US" dirty="0" smtClean="0">
                <a:solidFill>
                  <a:schemeClr val="tx1"/>
                </a:solidFill>
                <a:effectLst>
                  <a:outerShdw blurRad="38100" dist="38100" dir="2700000" algn="tl">
                    <a:srgbClr val="DDDDDD"/>
                  </a:outerShdw>
                </a:effectLst>
                <a:latin typeface="Tahoma" charset="0"/>
                <a:ea typeface="Tahoma"/>
              </a:rPr>
              <a:t>Lecture 16 </a:t>
            </a:r>
            <a:br>
              <a:rPr lang="en-US" dirty="0" smtClean="0">
                <a:solidFill>
                  <a:schemeClr val="tx1"/>
                </a:solidFill>
                <a:effectLst>
                  <a:outerShdw blurRad="38100" dist="38100" dir="2700000" algn="tl">
                    <a:srgbClr val="DDDDDD"/>
                  </a:outerShdw>
                </a:effectLst>
                <a:latin typeface="Tahoma" charset="0"/>
                <a:ea typeface="Tahoma"/>
              </a:rPr>
            </a:br>
            <a:r>
              <a:rPr lang="en-US" dirty="0" smtClean="0">
                <a:solidFill>
                  <a:schemeClr val="tx1"/>
                </a:solidFill>
                <a:effectLst>
                  <a:outerShdw blurRad="38100" dist="38100" dir="2700000" algn="tl">
                    <a:srgbClr val="DDDDDD"/>
                  </a:outerShdw>
                </a:effectLst>
                <a:latin typeface="Tahoma" charset="0"/>
                <a:ea typeface="Tahoma"/>
              </a:rPr>
              <a:t>(Covered very superficially on the final exam)</a:t>
            </a:r>
            <a:endParaRPr lang="en-US" dirty="0">
              <a:solidFill>
                <a:schemeClr val="tx1"/>
              </a:solidFill>
              <a:effectLst>
                <a:outerShdw blurRad="38100" dist="38100" dir="2700000" algn="tl">
                  <a:srgbClr val="DDDDDD"/>
                </a:outerShdw>
              </a:effectLst>
              <a:latin typeface="Tahoma" charset="0"/>
              <a:ea typeface="Tahom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smtClean="0">
                <a:ea typeface="Tahoma"/>
              </a:rPr>
              <a:t>Where Are the Bottlenecks?</a:t>
            </a:r>
            <a:endParaRPr lang="en-US">
              <a:ea typeface="Tahoma"/>
            </a:endParaRPr>
          </a:p>
        </p:txBody>
      </p:sp>
      <p:sp>
        <p:nvSpPr>
          <p:cNvPr id="30722" name="Text Box 3"/>
          <p:cNvSpPr txBox="1">
            <a:spLocks noChangeArrowheads="1"/>
          </p:cNvSpPr>
          <p:nvPr/>
        </p:nvSpPr>
        <p:spPr bwMode="auto">
          <a:xfrm>
            <a:off x="3962400" y="838200"/>
            <a:ext cx="5151438"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a:latin typeface="Arial" charset="0"/>
                <a:cs typeface="Tahoma" charset="0"/>
              </a:rPr>
              <a:t>Pipelining goal:</a:t>
            </a:r>
          </a:p>
          <a:p>
            <a:pPr lvl="1" algn="l"/>
            <a:r>
              <a:rPr lang="en-US" sz="2000">
                <a:latin typeface="Arial" charset="0"/>
                <a:cs typeface="Tahoma" charset="0"/>
              </a:rPr>
              <a:t>Break LONG combinational paths</a:t>
            </a:r>
          </a:p>
          <a:p>
            <a:pPr lvl="1" algn="l"/>
            <a:r>
              <a:rPr lang="en-US" sz="2000">
                <a:latin typeface="Arial" charset="0"/>
                <a:cs typeface="Tahoma" charset="0"/>
                <a:sym typeface="Symbol" charset="0"/>
              </a:rPr>
              <a:t> memories, ALU in separate stages</a:t>
            </a:r>
            <a:endParaRPr lang="en-US" sz="2000">
              <a:latin typeface="Arial" charset="0"/>
              <a:cs typeface="Tahoma" charset="0"/>
            </a:endParaRPr>
          </a:p>
        </p:txBody>
      </p:sp>
      <p:grpSp>
        <p:nvGrpSpPr>
          <p:cNvPr id="30723" name="Group 4"/>
          <p:cNvGrpSpPr>
            <a:grpSpLocks/>
          </p:cNvGrpSpPr>
          <p:nvPr/>
        </p:nvGrpSpPr>
        <p:grpSpPr bwMode="auto">
          <a:xfrm>
            <a:off x="539750" y="987425"/>
            <a:ext cx="6819900" cy="5565775"/>
            <a:chOff x="340" y="622"/>
            <a:chExt cx="4296" cy="3506"/>
          </a:xfrm>
        </p:grpSpPr>
        <p:sp>
          <p:nvSpPr>
            <p:cNvPr id="30724" name="Line 5"/>
            <p:cNvSpPr>
              <a:spLocks noChangeShapeType="1"/>
            </p:cNvSpPr>
            <p:nvPr/>
          </p:nvSpPr>
          <p:spPr bwMode="auto">
            <a:xfrm>
              <a:off x="3790" y="4127"/>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25" name="Rectangle 6"/>
            <p:cNvSpPr>
              <a:spLocks noChangeArrowheads="1"/>
            </p:cNvSpPr>
            <p:nvPr/>
          </p:nvSpPr>
          <p:spPr bwMode="auto">
            <a:xfrm>
              <a:off x="2863" y="2060"/>
              <a:ext cx="89"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rial" charset="0"/>
                  <a:cs typeface="Tahoma" charset="0"/>
                </a:rPr>
                <a:t>WA</a:t>
              </a:r>
              <a:endParaRPr lang="en-US" b="0">
                <a:latin typeface="Arial" charset="0"/>
                <a:cs typeface="Tahoma" charset="0"/>
              </a:endParaRPr>
            </a:p>
          </p:txBody>
        </p:sp>
        <p:sp>
          <p:nvSpPr>
            <p:cNvPr id="30726" name="Freeform 7"/>
            <p:cNvSpPr>
              <a:spLocks/>
            </p:cNvSpPr>
            <p:nvPr/>
          </p:nvSpPr>
          <p:spPr bwMode="auto">
            <a:xfrm>
              <a:off x="3127" y="3868"/>
              <a:ext cx="32" cy="48"/>
            </a:xfrm>
            <a:custGeom>
              <a:avLst/>
              <a:gdLst>
                <a:gd name="T0" fmla="*/ 20 w 32"/>
                <a:gd name="T1" fmla="*/ 48 h 48"/>
                <a:gd name="T2" fmla="*/ 0 w 32"/>
                <a:gd name="T3" fmla="*/ 0 h 48"/>
                <a:gd name="T4" fmla="*/ 16 w 32"/>
                <a:gd name="T5" fmla="*/ 20 h 48"/>
                <a:gd name="T6" fmla="*/ 32 w 32"/>
                <a:gd name="T7" fmla="*/ 0 h 48"/>
                <a:gd name="T8" fmla="*/ 20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0"/>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27" name="Line 8"/>
            <p:cNvSpPr>
              <a:spLocks noChangeShapeType="1"/>
            </p:cNvSpPr>
            <p:nvPr/>
          </p:nvSpPr>
          <p:spPr bwMode="auto">
            <a:xfrm>
              <a:off x="3144" y="3308"/>
              <a:ext cx="0" cy="58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0728" name="Group 9"/>
            <p:cNvGrpSpPr>
              <a:grpSpLocks/>
            </p:cNvGrpSpPr>
            <p:nvPr/>
          </p:nvGrpSpPr>
          <p:grpSpPr bwMode="auto">
            <a:xfrm>
              <a:off x="1045" y="1150"/>
              <a:ext cx="579" cy="92"/>
              <a:chOff x="1099" y="851"/>
              <a:chExt cx="579" cy="92"/>
            </a:xfrm>
          </p:grpSpPr>
          <p:sp>
            <p:nvSpPr>
              <p:cNvPr id="31023" name="Rectangle 10"/>
              <p:cNvSpPr>
                <a:spLocks noChangeArrowheads="1"/>
              </p:cNvSpPr>
              <p:nvPr/>
            </p:nvSpPr>
            <p:spPr bwMode="auto">
              <a:xfrm>
                <a:off x="1103" y="851"/>
                <a:ext cx="575" cy="92"/>
              </a:xfrm>
              <a:prstGeom prst="rect">
                <a:avLst/>
              </a:prstGeom>
              <a:solidFill>
                <a:srgbClr val="FFFFFF"/>
              </a:solidFill>
              <a:ln w="12700">
                <a:solidFill>
                  <a:srgbClr val="000000"/>
                </a:solidFill>
                <a:miter lim="800000"/>
                <a:headEnd/>
                <a:tailEnd/>
              </a:ln>
            </p:spPr>
            <p:txBody>
              <a:bodyPr/>
              <a:lstStyle/>
              <a:p>
                <a:endParaRPr lang="en-US">
                  <a:latin typeface="Arial" charset="0"/>
                  <a:cs typeface="Tahoma" charset="0"/>
                </a:endParaRPr>
              </a:p>
            </p:txBody>
          </p:sp>
          <p:grpSp>
            <p:nvGrpSpPr>
              <p:cNvPr id="31024" name="Group 11"/>
              <p:cNvGrpSpPr>
                <a:grpSpLocks/>
              </p:cNvGrpSpPr>
              <p:nvPr/>
            </p:nvGrpSpPr>
            <p:grpSpPr bwMode="auto">
              <a:xfrm>
                <a:off x="1099" y="889"/>
                <a:ext cx="64" cy="40"/>
                <a:chOff x="1099" y="889"/>
                <a:chExt cx="64" cy="40"/>
              </a:xfrm>
            </p:grpSpPr>
            <p:sp>
              <p:nvSpPr>
                <p:cNvPr id="31025" name="Line 12"/>
                <p:cNvSpPr>
                  <a:spLocks noChangeShapeType="1"/>
                </p:cNvSpPr>
                <p:nvPr/>
              </p:nvSpPr>
              <p:spPr bwMode="auto">
                <a:xfrm>
                  <a:off x="1099" y="889"/>
                  <a:ext cx="64" cy="2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26" name="Line 13"/>
                <p:cNvSpPr>
                  <a:spLocks noChangeShapeType="1"/>
                </p:cNvSpPr>
                <p:nvPr/>
              </p:nvSpPr>
              <p:spPr bwMode="auto">
                <a:xfrm flipV="1">
                  <a:off x="1099" y="911"/>
                  <a:ext cx="64" cy="1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0729" name="Rectangle 14"/>
            <p:cNvSpPr>
              <a:spLocks noChangeArrowheads="1"/>
            </p:cNvSpPr>
            <p:nvPr/>
          </p:nvSpPr>
          <p:spPr bwMode="auto">
            <a:xfrm>
              <a:off x="1309" y="1190"/>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rial" charset="0"/>
                  <a:cs typeface="Tahoma" charset="0"/>
                </a:rPr>
                <a:t>  </a:t>
              </a:r>
              <a:endParaRPr lang="en-US" b="0">
                <a:latin typeface="Arial" charset="0"/>
                <a:cs typeface="Tahoma" charset="0"/>
              </a:endParaRPr>
            </a:p>
          </p:txBody>
        </p:sp>
        <p:sp>
          <p:nvSpPr>
            <p:cNvPr id="30730" name="Rectangle 15"/>
            <p:cNvSpPr>
              <a:spLocks noChangeArrowheads="1"/>
            </p:cNvSpPr>
            <p:nvPr/>
          </p:nvSpPr>
          <p:spPr bwMode="auto">
            <a:xfrm>
              <a:off x="1333" y="1174"/>
              <a:ext cx="81"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PC</a:t>
              </a:r>
              <a:endParaRPr lang="en-US" b="0">
                <a:latin typeface="AvantGarde" charset="0"/>
                <a:cs typeface="Tahoma" charset="0"/>
              </a:endParaRPr>
            </a:p>
          </p:txBody>
        </p:sp>
        <p:grpSp>
          <p:nvGrpSpPr>
            <p:cNvPr id="30731" name="Group 16"/>
            <p:cNvGrpSpPr>
              <a:grpSpLocks/>
            </p:cNvGrpSpPr>
            <p:nvPr/>
          </p:nvGrpSpPr>
          <p:grpSpPr bwMode="auto">
            <a:xfrm>
              <a:off x="1265" y="1485"/>
              <a:ext cx="144" cy="116"/>
              <a:chOff x="1319" y="1186"/>
              <a:chExt cx="144" cy="116"/>
            </a:xfrm>
          </p:grpSpPr>
          <p:sp>
            <p:nvSpPr>
              <p:cNvPr id="31021" name="Rectangle 17"/>
              <p:cNvSpPr>
                <a:spLocks noChangeArrowheads="1"/>
              </p:cNvSpPr>
              <p:nvPr/>
            </p:nvSpPr>
            <p:spPr bwMode="auto">
              <a:xfrm>
                <a:off x="1319" y="1190"/>
                <a:ext cx="144" cy="108"/>
              </a:xfrm>
              <a:prstGeom prst="rect">
                <a:avLst/>
              </a:prstGeom>
              <a:solidFill>
                <a:srgbClr val="FFFFFF"/>
              </a:solidFill>
              <a:ln w="12700">
                <a:solidFill>
                  <a:srgbClr val="000000"/>
                </a:solidFill>
                <a:miter lim="800000"/>
                <a:headEnd/>
                <a:tailEnd/>
              </a:ln>
            </p:spPr>
            <p:txBody>
              <a:bodyPr/>
              <a:lstStyle/>
              <a:p>
                <a:endParaRPr lang="en-US">
                  <a:latin typeface="Arial" charset="0"/>
                  <a:cs typeface="Tahoma" charset="0"/>
                </a:endParaRPr>
              </a:p>
            </p:txBody>
          </p:sp>
          <p:sp>
            <p:nvSpPr>
              <p:cNvPr id="31022" name="Rectangle 18"/>
              <p:cNvSpPr>
                <a:spLocks noChangeArrowheads="1"/>
              </p:cNvSpPr>
              <p:nvPr/>
            </p:nvSpPr>
            <p:spPr bwMode="auto">
              <a:xfrm>
                <a:off x="1339" y="1186"/>
                <a:ext cx="111"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Helvetica" charset="0"/>
                    <a:cs typeface="Tahoma" charset="0"/>
                  </a:rPr>
                  <a:t>+4</a:t>
                </a:r>
                <a:endParaRPr lang="en-US" b="0">
                  <a:latin typeface="Arial" charset="0"/>
                  <a:cs typeface="Tahoma" charset="0"/>
                </a:endParaRPr>
              </a:p>
            </p:txBody>
          </p:sp>
        </p:grpSp>
        <p:sp>
          <p:nvSpPr>
            <p:cNvPr id="30732" name="Freeform 19"/>
            <p:cNvSpPr>
              <a:spLocks/>
            </p:cNvSpPr>
            <p:nvPr/>
          </p:nvSpPr>
          <p:spPr bwMode="auto">
            <a:xfrm>
              <a:off x="1317" y="1441"/>
              <a:ext cx="32" cy="48"/>
            </a:xfrm>
            <a:custGeom>
              <a:avLst/>
              <a:gdLst>
                <a:gd name="T0" fmla="*/ 20 w 32"/>
                <a:gd name="T1" fmla="*/ 48 h 48"/>
                <a:gd name="T2" fmla="*/ 0 w 32"/>
                <a:gd name="T3" fmla="*/ 0 h 48"/>
                <a:gd name="T4" fmla="*/ 16 w 32"/>
                <a:gd name="T5" fmla="*/ 24 h 48"/>
                <a:gd name="T6" fmla="*/ 32 w 32"/>
                <a:gd name="T7" fmla="*/ 0 h 48"/>
                <a:gd name="T8" fmla="*/ 20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33" name="Line 20"/>
            <p:cNvSpPr>
              <a:spLocks noChangeShapeType="1"/>
            </p:cNvSpPr>
            <p:nvPr/>
          </p:nvSpPr>
          <p:spPr bwMode="auto">
            <a:xfrm flipV="1">
              <a:off x="1333" y="1238"/>
              <a:ext cx="1" cy="22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4" name="Rectangle 21"/>
            <p:cNvSpPr>
              <a:spLocks noChangeArrowheads="1"/>
            </p:cNvSpPr>
            <p:nvPr/>
          </p:nvSpPr>
          <p:spPr bwMode="auto">
            <a:xfrm>
              <a:off x="1889" y="1274"/>
              <a:ext cx="575" cy="287"/>
            </a:xfrm>
            <a:prstGeom prst="rect">
              <a:avLst/>
            </a:prstGeom>
            <a:solidFill>
              <a:srgbClr val="FFFFFF"/>
            </a:solidFill>
            <a:ln w="38100">
              <a:solidFill>
                <a:srgbClr val="CC0000"/>
              </a:solidFill>
              <a:miter lim="800000"/>
              <a:headEnd/>
              <a:tailEnd/>
            </a:ln>
          </p:spPr>
          <p:txBody>
            <a:bodyPr/>
            <a:lstStyle/>
            <a:p>
              <a:endParaRPr lang="en-US">
                <a:latin typeface="Arial" charset="0"/>
                <a:cs typeface="Tahoma" charset="0"/>
              </a:endParaRPr>
            </a:p>
          </p:txBody>
        </p:sp>
        <p:sp>
          <p:nvSpPr>
            <p:cNvPr id="30735" name="Rectangle 22"/>
            <p:cNvSpPr>
              <a:spLocks noChangeArrowheads="1"/>
            </p:cNvSpPr>
            <p:nvPr/>
          </p:nvSpPr>
          <p:spPr bwMode="auto">
            <a:xfrm>
              <a:off x="2069" y="1278"/>
              <a:ext cx="376"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Helvetica" charset="0"/>
                  <a:cs typeface="Tahoma" charset="0"/>
                </a:rPr>
                <a:t>Instruction</a:t>
              </a:r>
              <a:endParaRPr lang="en-US" b="0">
                <a:latin typeface="Arial" charset="0"/>
                <a:cs typeface="Tahoma" charset="0"/>
              </a:endParaRPr>
            </a:p>
          </p:txBody>
        </p:sp>
        <p:sp>
          <p:nvSpPr>
            <p:cNvPr id="30736" name="Rectangle 23"/>
            <p:cNvSpPr>
              <a:spLocks noChangeArrowheads="1"/>
            </p:cNvSpPr>
            <p:nvPr/>
          </p:nvSpPr>
          <p:spPr bwMode="auto">
            <a:xfrm>
              <a:off x="2117" y="1349"/>
              <a:ext cx="283"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Helvetica" charset="0"/>
                  <a:cs typeface="Tahoma" charset="0"/>
                </a:rPr>
                <a:t>Memory</a:t>
              </a:r>
              <a:endParaRPr lang="en-US" b="0">
                <a:latin typeface="Arial" charset="0"/>
                <a:cs typeface="Tahoma" charset="0"/>
              </a:endParaRPr>
            </a:p>
          </p:txBody>
        </p:sp>
        <p:sp>
          <p:nvSpPr>
            <p:cNvPr id="30737" name="Rectangle 24"/>
            <p:cNvSpPr>
              <a:spLocks noChangeArrowheads="1"/>
            </p:cNvSpPr>
            <p:nvPr/>
          </p:nvSpPr>
          <p:spPr bwMode="auto">
            <a:xfrm>
              <a:off x="1909" y="1310"/>
              <a:ext cx="4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A</a:t>
              </a:r>
              <a:endParaRPr lang="en-US" b="0">
                <a:latin typeface="Arial" charset="0"/>
                <a:cs typeface="Tahoma" charset="0"/>
              </a:endParaRPr>
            </a:p>
          </p:txBody>
        </p:sp>
        <p:sp>
          <p:nvSpPr>
            <p:cNvPr id="30738" name="Rectangle 25"/>
            <p:cNvSpPr>
              <a:spLocks noChangeArrowheads="1"/>
            </p:cNvSpPr>
            <p:nvPr/>
          </p:nvSpPr>
          <p:spPr bwMode="auto">
            <a:xfrm>
              <a:off x="2157" y="1481"/>
              <a:ext cx="41"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D</a:t>
              </a:r>
              <a:endParaRPr lang="en-US" b="0">
                <a:latin typeface="Arial" charset="0"/>
                <a:cs typeface="Tahoma" charset="0"/>
              </a:endParaRPr>
            </a:p>
          </p:txBody>
        </p:sp>
        <p:sp>
          <p:nvSpPr>
            <p:cNvPr id="30739" name="Line 26"/>
            <p:cNvSpPr>
              <a:spLocks noChangeShapeType="1"/>
            </p:cNvSpPr>
            <p:nvPr/>
          </p:nvSpPr>
          <p:spPr bwMode="auto">
            <a:xfrm>
              <a:off x="2173" y="1689"/>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40" name="Rectangle 27"/>
            <p:cNvSpPr>
              <a:spLocks noChangeArrowheads="1"/>
            </p:cNvSpPr>
            <p:nvPr/>
          </p:nvSpPr>
          <p:spPr bwMode="auto">
            <a:xfrm>
              <a:off x="2786" y="1938"/>
              <a:ext cx="1078" cy="288"/>
            </a:xfrm>
            <a:prstGeom prst="rect">
              <a:avLst/>
            </a:prstGeom>
            <a:solidFill>
              <a:srgbClr val="FFFFFF"/>
            </a:solidFill>
            <a:ln w="38100">
              <a:solidFill>
                <a:srgbClr val="FFFF00"/>
              </a:solidFill>
              <a:miter lim="800000"/>
              <a:headEnd/>
              <a:tailEnd/>
            </a:ln>
          </p:spPr>
          <p:txBody>
            <a:bodyPr/>
            <a:lstStyle/>
            <a:p>
              <a:endParaRPr lang="en-US">
                <a:latin typeface="Arial" charset="0"/>
                <a:cs typeface="Tahoma" charset="0"/>
              </a:endParaRPr>
            </a:p>
          </p:txBody>
        </p:sp>
        <p:sp>
          <p:nvSpPr>
            <p:cNvPr id="30741" name="Rectangle 28"/>
            <p:cNvSpPr>
              <a:spLocks noChangeArrowheads="1"/>
            </p:cNvSpPr>
            <p:nvPr/>
          </p:nvSpPr>
          <p:spPr bwMode="auto">
            <a:xfrm>
              <a:off x="3079" y="1964"/>
              <a:ext cx="370"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AvantGarde" charset="0"/>
                  <a:cs typeface="Tahoma" charset="0"/>
                </a:rPr>
                <a:t>Register</a:t>
              </a:r>
              <a:endParaRPr lang="en-US" b="0">
                <a:latin typeface="Arial" charset="0"/>
                <a:cs typeface="Tahoma" charset="0"/>
              </a:endParaRPr>
            </a:p>
          </p:txBody>
        </p:sp>
        <p:sp>
          <p:nvSpPr>
            <p:cNvPr id="30742" name="Rectangle 29"/>
            <p:cNvSpPr>
              <a:spLocks noChangeArrowheads="1"/>
            </p:cNvSpPr>
            <p:nvPr/>
          </p:nvSpPr>
          <p:spPr bwMode="auto">
            <a:xfrm>
              <a:off x="3179" y="2068"/>
              <a:ext cx="155"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AvantGarde" charset="0"/>
                  <a:cs typeface="Tahoma" charset="0"/>
                </a:rPr>
                <a:t>File</a:t>
              </a:r>
              <a:endParaRPr lang="en-US" b="0">
                <a:latin typeface="Arial" charset="0"/>
                <a:cs typeface="Tahoma" charset="0"/>
              </a:endParaRPr>
            </a:p>
          </p:txBody>
        </p:sp>
        <p:sp>
          <p:nvSpPr>
            <p:cNvPr id="30743" name="Rectangle 30"/>
            <p:cNvSpPr>
              <a:spLocks noChangeArrowheads="1"/>
            </p:cNvSpPr>
            <p:nvPr/>
          </p:nvSpPr>
          <p:spPr bwMode="auto">
            <a:xfrm>
              <a:off x="2863" y="1972"/>
              <a:ext cx="107"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RA1</a:t>
              </a:r>
              <a:endParaRPr lang="en-US" b="0">
                <a:latin typeface="Arial" charset="0"/>
                <a:cs typeface="Tahoma" charset="0"/>
              </a:endParaRPr>
            </a:p>
          </p:txBody>
        </p:sp>
        <p:sp>
          <p:nvSpPr>
            <p:cNvPr id="30744" name="Rectangle 31"/>
            <p:cNvSpPr>
              <a:spLocks noChangeArrowheads="1"/>
            </p:cNvSpPr>
            <p:nvPr/>
          </p:nvSpPr>
          <p:spPr bwMode="auto">
            <a:xfrm>
              <a:off x="3510" y="1972"/>
              <a:ext cx="107"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RA2</a:t>
              </a:r>
              <a:endParaRPr lang="en-US" b="0">
                <a:latin typeface="Arial" charset="0"/>
                <a:cs typeface="Tahoma" charset="0"/>
              </a:endParaRPr>
            </a:p>
          </p:txBody>
        </p:sp>
        <p:sp>
          <p:nvSpPr>
            <p:cNvPr id="30745" name="Rectangle 32"/>
            <p:cNvSpPr>
              <a:spLocks noChangeArrowheads="1"/>
            </p:cNvSpPr>
            <p:nvPr/>
          </p:nvSpPr>
          <p:spPr bwMode="auto">
            <a:xfrm>
              <a:off x="2863" y="2152"/>
              <a:ext cx="108"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RD1</a:t>
              </a:r>
              <a:endParaRPr lang="en-US" b="0">
                <a:latin typeface="Arial" charset="0"/>
                <a:cs typeface="Tahoma" charset="0"/>
              </a:endParaRPr>
            </a:p>
          </p:txBody>
        </p:sp>
        <p:sp>
          <p:nvSpPr>
            <p:cNvPr id="30746" name="Rectangle 33"/>
            <p:cNvSpPr>
              <a:spLocks noChangeArrowheads="1"/>
            </p:cNvSpPr>
            <p:nvPr/>
          </p:nvSpPr>
          <p:spPr bwMode="auto">
            <a:xfrm>
              <a:off x="3510" y="2152"/>
              <a:ext cx="108"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RD2</a:t>
              </a:r>
              <a:endParaRPr lang="en-US" b="0">
                <a:latin typeface="Arial" charset="0"/>
                <a:cs typeface="Tahoma" charset="0"/>
              </a:endParaRPr>
            </a:p>
          </p:txBody>
        </p:sp>
        <p:sp>
          <p:nvSpPr>
            <p:cNvPr id="30747" name="Freeform 34"/>
            <p:cNvSpPr>
              <a:spLocks/>
            </p:cNvSpPr>
            <p:nvPr/>
          </p:nvSpPr>
          <p:spPr bwMode="auto">
            <a:xfrm>
              <a:off x="2640" y="3014"/>
              <a:ext cx="1006" cy="287"/>
            </a:xfrm>
            <a:custGeom>
              <a:avLst/>
              <a:gdLst>
                <a:gd name="T0" fmla="*/ 0 w 1006"/>
                <a:gd name="T1" fmla="*/ 0 h 287"/>
                <a:gd name="T2" fmla="*/ 439 w 1006"/>
                <a:gd name="T3" fmla="*/ 0 h 287"/>
                <a:gd name="T4" fmla="*/ 503 w 1006"/>
                <a:gd name="T5" fmla="*/ 72 h 287"/>
                <a:gd name="T6" fmla="*/ 563 w 1006"/>
                <a:gd name="T7" fmla="*/ 0 h 287"/>
                <a:gd name="T8" fmla="*/ 1006 w 1006"/>
                <a:gd name="T9" fmla="*/ 0 h 287"/>
                <a:gd name="T10" fmla="*/ 754 w 1006"/>
                <a:gd name="T11" fmla="*/ 287 h 287"/>
                <a:gd name="T12" fmla="*/ 251 w 1006"/>
                <a:gd name="T13" fmla="*/ 287 h 287"/>
                <a:gd name="T14" fmla="*/ 0 w 1006"/>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1006"/>
                <a:gd name="T25" fmla="*/ 0 h 287"/>
                <a:gd name="T26" fmla="*/ 1006 w 1006"/>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6" h="287">
                  <a:moveTo>
                    <a:pt x="0" y="0"/>
                  </a:moveTo>
                  <a:lnTo>
                    <a:pt x="439" y="0"/>
                  </a:lnTo>
                  <a:lnTo>
                    <a:pt x="503" y="72"/>
                  </a:lnTo>
                  <a:lnTo>
                    <a:pt x="563" y="0"/>
                  </a:lnTo>
                  <a:lnTo>
                    <a:pt x="1006" y="0"/>
                  </a:lnTo>
                  <a:lnTo>
                    <a:pt x="754" y="287"/>
                  </a:lnTo>
                  <a:lnTo>
                    <a:pt x="251" y="287"/>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48" name="Freeform 35"/>
            <p:cNvSpPr>
              <a:spLocks/>
            </p:cNvSpPr>
            <p:nvPr/>
          </p:nvSpPr>
          <p:spPr bwMode="auto">
            <a:xfrm>
              <a:off x="2644" y="3018"/>
              <a:ext cx="1006" cy="287"/>
            </a:xfrm>
            <a:custGeom>
              <a:avLst/>
              <a:gdLst>
                <a:gd name="T0" fmla="*/ 0 w 1006"/>
                <a:gd name="T1" fmla="*/ 0 h 287"/>
                <a:gd name="T2" fmla="*/ 439 w 1006"/>
                <a:gd name="T3" fmla="*/ 0 h 287"/>
                <a:gd name="T4" fmla="*/ 503 w 1006"/>
                <a:gd name="T5" fmla="*/ 71 h 287"/>
                <a:gd name="T6" fmla="*/ 563 w 1006"/>
                <a:gd name="T7" fmla="*/ 0 h 287"/>
                <a:gd name="T8" fmla="*/ 1006 w 1006"/>
                <a:gd name="T9" fmla="*/ 0 h 287"/>
                <a:gd name="T10" fmla="*/ 754 w 1006"/>
                <a:gd name="T11" fmla="*/ 287 h 287"/>
                <a:gd name="T12" fmla="*/ 251 w 1006"/>
                <a:gd name="T13" fmla="*/ 287 h 287"/>
                <a:gd name="T14" fmla="*/ 0 w 1006"/>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1006"/>
                <a:gd name="T25" fmla="*/ 0 h 287"/>
                <a:gd name="T26" fmla="*/ 1006 w 1006"/>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6" h="287">
                  <a:moveTo>
                    <a:pt x="0" y="0"/>
                  </a:moveTo>
                  <a:lnTo>
                    <a:pt x="439" y="0"/>
                  </a:lnTo>
                  <a:lnTo>
                    <a:pt x="503" y="71"/>
                  </a:lnTo>
                  <a:lnTo>
                    <a:pt x="563" y="0"/>
                  </a:lnTo>
                  <a:lnTo>
                    <a:pt x="1006" y="0"/>
                  </a:lnTo>
                  <a:lnTo>
                    <a:pt x="754" y="287"/>
                  </a:lnTo>
                  <a:lnTo>
                    <a:pt x="251" y="287"/>
                  </a:lnTo>
                  <a:lnTo>
                    <a:pt x="0" y="0"/>
                  </a:lnTo>
                  <a:close/>
                </a:path>
              </a:pathLst>
            </a:custGeom>
            <a:solidFill>
              <a:srgbClr val="FFFFFF"/>
            </a:solidFill>
            <a:ln w="38100">
              <a:solidFill>
                <a:srgbClr val="33CC33"/>
              </a:solidFill>
              <a:round/>
              <a:headEnd/>
              <a:tailEnd/>
            </a:ln>
          </p:spPr>
          <p:txBody>
            <a:bodyPr/>
            <a:lstStyle/>
            <a:p>
              <a:endParaRPr lang="en-US"/>
            </a:p>
          </p:txBody>
        </p:sp>
        <p:sp>
          <p:nvSpPr>
            <p:cNvPr id="30749" name="Rectangle 36"/>
            <p:cNvSpPr>
              <a:spLocks noChangeArrowheads="1"/>
            </p:cNvSpPr>
            <p:nvPr/>
          </p:nvSpPr>
          <p:spPr bwMode="auto">
            <a:xfrm>
              <a:off x="3031" y="3097"/>
              <a:ext cx="199"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Helvetica" charset="0"/>
                  <a:cs typeface="Tahoma" charset="0"/>
                </a:rPr>
                <a:t>ALU</a:t>
              </a:r>
              <a:endParaRPr lang="en-US" b="0">
                <a:latin typeface="Arial" charset="0"/>
                <a:cs typeface="Tahoma" charset="0"/>
              </a:endParaRPr>
            </a:p>
          </p:txBody>
        </p:sp>
        <p:sp>
          <p:nvSpPr>
            <p:cNvPr id="30750" name="Rectangle 37"/>
            <p:cNvSpPr>
              <a:spLocks noChangeArrowheads="1"/>
            </p:cNvSpPr>
            <p:nvPr/>
          </p:nvSpPr>
          <p:spPr bwMode="auto">
            <a:xfrm>
              <a:off x="2828" y="3045"/>
              <a:ext cx="4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A</a:t>
              </a:r>
              <a:endParaRPr lang="en-US" b="0">
                <a:latin typeface="Arial" charset="0"/>
                <a:cs typeface="Tahoma" charset="0"/>
              </a:endParaRPr>
            </a:p>
          </p:txBody>
        </p:sp>
        <p:sp>
          <p:nvSpPr>
            <p:cNvPr id="30751" name="Rectangle 38"/>
            <p:cNvSpPr>
              <a:spLocks noChangeArrowheads="1"/>
            </p:cNvSpPr>
            <p:nvPr/>
          </p:nvSpPr>
          <p:spPr bwMode="auto">
            <a:xfrm>
              <a:off x="3438" y="3045"/>
              <a:ext cx="4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B</a:t>
              </a:r>
              <a:endParaRPr lang="en-US" b="0">
                <a:latin typeface="Arial" charset="0"/>
                <a:cs typeface="Tahoma" charset="0"/>
              </a:endParaRPr>
            </a:p>
          </p:txBody>
        </p:sp>
        <p:sp>
          <p:nvSpPr>
            <p:cNvPr id="30752" name="Freeform 39"/>
            <p:cNvSpPr>
              <a:spLocks/>
            </p:cNvSpPr>
            <p:nvPr/>
          </p:nvSpPr>
          <p:spPr bwMode="auto">
            <a:xfrm>
              <a:off x="2157" y="2599"/>
              <a:ext cx="32" cy="48"/>
            </a:xfrm>
            <a:custGeom>
              <a:avLst/>
              <a:gdLst>
                <a:gd name="T0" fmla="*/ 20 w 32"/>
                <a:gd name="T1" fmla="*/ 48 h 48"/>
                <a:gd name="T2" fmla="*/ 0 w 32"/>
                <a:gd name="T3" fmla="*/ 0 h 48"/>
                <a:gd name="T4" fmla="*/ 16 w 32"/>
                <a:gd name="T5" fmla="*/ 24 h 48"/>
                <a:gd name="T6" fmla="*/ 32 w 32"/>
                <a:gd name="T7" fmla="*/ 0 h 48"/>
                <a:gd name="T8" fmla="*/ 20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53" name="Line 40"/>
            <p:cNvSpPr>
              <a:spLocks noChangeShapeType="1"/>
            </p:cNvSpPr>
            <p:nvPr/>
          </p:nvSpPr>
          <p:spPr bwMode="auto">
            <a:xfrm flipV="1">
              <a:off x="2174" y="1561"/>
              <a:ext cx="0" cy="106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54" name="Rectangle 41"/>
            <p:cNvSpPr>
              <a:spLocks noChangeArrowheads="1"/>
            </p:cNvSpPr>
            <p:nvPr/>
          </p:nvSpPr>
          <p:spPr bwMode="auto">
            <a:xfrm>
              <a:off x="2808" y="2060"/>
              <a:ext cx="92"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WA</a:t>
              </a:r>
              <a:endParaRPr lang="en-US" b="0">
                <a:latin typeface="Arial" charset="0"/>
                <a:cs typeface="Tahoma" charset="0"/>
              </a:endParaRPr>
            </a:p>
          </p:txBody>
        </p:sp>
        <p:sp>
          <p:nvSpPr>
            <p:cNvPr id="30755" name="Freeform 42"/>
            <p:cNvSpPr>
              <a:spLocks/>
            </p:cNvSpPr>
            <p:nvPr/>
          </p:nvSpPr>
          <p:spPr bwMode="auto">
            <a:xfrm>
              <a:off x="2736" y="3157"/>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56" name="Line 43"/>
            <p:cNvSpPr>
              <a:spLocks noChangeShapeType="1"/>
            </p:cNvSpPr>
            <p:nvPr/>
          </p:nvSpPr>
          <p:spPr bwMode="auto">
            <a:xfrm flipH="1">
              <a:off x="2656" y="3178"/>
              <a:ext cx="104"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57" name="Rectangle 44"/>
            <p:cNvSpPr>
              <a:spLocks noChangeArrowheads="1"/>
            </p:cNvSpPr>
            <p:nvPr/>
          </p:nvSpPr>
          <p:spPr bwMode="auto">
            <a:xfrm>
              <a:off x="2464" y="3153"/>
              <a:ext cx="185"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ALUFN</a:t>
              </a:r>
              <a:endParaRPr lang="en-US" b="0">
                <a:latin typeface="Arial" charset="0"/>
                <a:cs typeface="Tahoma" charset="0"/>
              </a:endParaRPr>
            </a:p>
          </p:txBody>
        </p:sp>
        <p:sp>
          <p:nvSpPr>
            <p:cNvPr id="30758" name="Rectangle 45"/>
            <p:cNvSpPr>
              <a:spLocks noChangeArrowheads="1"/>
            </p:cNvSpPr>
            <p:nvPr/>
          </p:nvSpPr>
          <p:spPr bwMode="auto">
            <a:xfrm>
              <a:off x="1476" y="2641"/>
              <a:ext cx="807" cy="179"/>
            </a:xfrm>
            <a:prstGeom prst="rect">
              <a:avLst/>
            </a:prstGeom>
            <a:noFill/>
            <a:ln w="38100">
              <a:solidFill>
                <a:srgbClr val="FF66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Arial" charset="0"/>
                <a:cs typeface="Tahoma" charset="0"/>
              </a:endParaRPr>
            </a:p>
          </p:txBody>
        </p:sp>
        <p:sp>
          <p:nvSpPr>
            <p:cNvPr id="30759" name="Rectangle 46"/>
            <p:cNvSpPr>
              <a:spLocks noChangeArrowheads="1"/>
            </p:cNvSpPr>
            <p:nvPr/>
          </p:nvSpPr>
          <p:spPr bwMode="auto">
            <a:xfrm>
              <a:off x="1622" y="2674"/>
              <a:ext cx="622"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AvantGarde" charset="0"/>
                  <a:cs typeface="Tahoma" charset="0"/>
                </a:rPr>
                <a:t>Control Logic</a:t>
              </a:r>
              <a:endParaRPr lang="en-US" b="0">
                <a:latin typeface="Arial" charset="0"/>
                <a:cs typeface="Tahoma" charset="0"/>
              </a:endParaRPr>
            </a:p>
          </p:txBody>
        </p:sp>
        <p:sp>
          <p:nvSpPr>
            <p:cNvPr id="30760" name="Line 47"/>
            <p:cNvSpPr>
              <a:spLocks noChangeShapeType="1"/>
            </p:cNvSpPr>
            <p:nvPr/>
          </p:nvSpPr>
          <p:spPr bwMode="auto">
            <a:xfrm>
              <a:off x="1762" y="2818"/>
              <a:ext cx="0" cy="76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61" name="Line 48"/>
            <p:cNvSpPr>
              <a:spLocks noChangeShapeType="1"/>
            </p:cNvSpPr>
            <p:nvPr/>
          </p:nvSpPr>
          <p:spPr bwMode="auto">
            <a:xfrm>
              <a:off x="2173" y="2305"/>
              <a:ext cx="52" cy="5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62" name="Line 49"/>
            <p:cNvSpPr>
              <a:spLocks noChangeShapeType="1"/>
            </p:cNvSpPr>
            <p:nvPr/>
          </p:nvSpPr>
          <p:spPr bwMode="auto">
            <a:xfrm>
              <a:off x="2225" y="2357"/>
              <a:ext cx="1154"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63" name="Rectangle 50"/>
            <p:cNvSpPr>
              <a:spLocks noChangeArrowheads="1"/>
            </p:cNvSpPr>
            <p:nvPr/>
          </p:nvSpPr>
          <p:spPr bwMode="auto">
            <a:xfrm>
              <a:off x="3776" y="3135"/>
              <a:ext cx="611" cy="360"/>
            </a:xfrm>
            <a:prstGeom prst="rect">
              <a:avLst/>
            </a:prstGeom>
            <a:noFill/>
            <a:ln w="3810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latin typeface="Arial" charset="0"/>
                <a:cs typeface="Tahoma" charset="0"/>
              </a:endParaRPr>
            </a:p>
          </p:txBody>
        </p:sp>
        <p:sp>
          <p:nvSpPr>
            <p:cNvPr id="30764" name="Rectangle 51"/>
            <p:cNvSpPr>
              <a:spLocks noChangeArrowheads="1"/>
            </p:cNvSpPr>
            <p:nvPr/>
          </p:nvSpPr>
          <p:spPr bwMode="auto">
            <a:xfrm>
              <a:off x="3814" y="3277"/>
              <a:ext cx="549" cy="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b="0">
                  <a:solidFill>
                    <a:srgbClr val="000000"/>
                  </a:solidFill>
                  <a:latin typeface="AvantGarde" charset="0"/>
                  <a:cs typeface="Tahoma" charset="0"/>
                </a:rPr>
                <a:t>Data Memory</a:t>
              </a:r>
              <a:endParaRPr lang="en-US" sz="1000" b="0">
                <a:latin typeface="Arial" charset="0"/>
                <a:cs typeface="Tahoma" charset="0"/>
              </a:endParaRPr>
            </a:p>
          </p:txBody>
        </p:sp>
        <p:sp>
          <p:nvSpPr>
            <p:cNvPr id="30765" name="Rectangle 52"/>
            <p:cNvSpPr>
              <a:spLocks noChangeArrowheads="1"/>
            </p:cNvSpPr>
            <p:nvPr/>
          </p:nvSpPr>
          <p:spPr bwMode="auto">
            <a:xfrm>
              <a:off x="4065" y="3421"/>
              <a:ext cx="76"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a:t>
              </a:r>
              <a:endParaRPr lang="en-US" b="0">
                <a:latin typeface="Arial" charset="0"/>
                <a:cs typeface="Tahoma" charset="0"/>
              </a:endParaRPr>
            </a:p>
          </p:txBody>
        </p:sp>
        <p:sp>
          <p:nvSpPr>
            <p:cNvPr id="30766" name="Rectangle 53"/>
            <p:cNvSpPr>
              <a:spLocks noChangeArrowheads="1"/>
            </p:cNvSpPr>
            <p:nvPr/>
          </p:nvSpPr>
          <p:spPr bwMode="auto">
            <a:xfrm>
              <a:off x="4065" y="3137"/>
              <a:ext cx="96"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WD</a:t>
              </a:r>
              <a:endParaRPr lang="en-US" b="0">
                <a:latin typeface="Arial" charset="0"/>
                <a:cs typeface="Tahoma" charset="0"/>
              </a:endParaRPr>
            </a:p>
          </p:txBody>
        </p:sp>
        <p:sp>
          <p:nvSpPr>
            <p:cNvPr id="30767" name="Rectangle 54"/>
            <p:cNvSpPr>
              <a:spLocks noChangeArrowheads="1"/>
            </p:cNvSpPr>
            <p:nvPr/>
          </p:nvSpPr>
          <p:spPr bwMode="auto">
            <a:xfrm>
              <a:off x="4265" y="3149"/>
              <a:ext cx="113"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R/W</a:t>
              </a:r>
              <a:endParaRPr lang="en-US" b="0">
                <a:latin typeface="Arial" charset="0"/>
                <a:cs typeface="Tahoma" charset="0"/>
              </a:endParaRPr>
            </a:p>
          </p:txBody>
        </p:sp>
        <p:sp>
          <p:nvSpPr>
            <p:cNvPr id="30768" name="Line 55"/>
            <p:cNvSpPr>
              <a:spLocks noChangeShapeType="1"/>
            </p:cNvSpPr>
            <p:nvPr/>
          </p:nvSpPr>
          <p:spPr bwMode="auto">
            <a:xfrm flipV="1">
              <a:off x="4265" y="3149"/>
              <a:ext cx="36"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69" name="Rectangle 56"/>
            <p:cNvSpPr>
              <a:spLocks noChangeArrowheads="1"/>
            </p:cNvSpPr>
            <p:nvPr/>
          </p:nvSpPr>
          <p:spPr bwMode="auto">
            <a:xfrm>
              <a:off x="3798" y="3401"/>
              <a:ext cx="98"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Adr</a:t>
              </a:r>
              <a:endParaRPr lang="en-US" b="0">
                <a:latin typeface="Arial" charset="0"/>
                <a:cs typeface="Tahoma" charset="0"/>
              </a:endParaRPr>
            </a:p>
          </p:txBody>
        </p:sp>
        <p:sp>
          <p:nvSpPr>
            <p:cNvPr id="30770" name="Freeform 57"/>
            <p:cNvSpPr>
              <a:spLocks/>
            </p:cNvSpPr>
            <p:nvPr/>
          </p:nvSpPr>
          <p:spPr bwMode="auto">
            <a:xfrm>
              <a:off x="4385" y="3153"/>
              <a:ext cx="43" cy="32"/>
            </a:xfrm>
            <a:custGeom>
              <a:avLst/>
              <a:gdLst>
                <a:gd name="T0" fmla="*/ 0 w 43"/>
                <a:gd name="T1" fmla="*/ 20 h 32"/>
                <a:gd name="T2" fmla="*/ 43 w 43"/>
                <a:gd name="T3" fmla="*/ 0 h 32"/>
                <a:gd name="T4" fmla="*/ 19 w 43"/>
                <a:gd name="T5" fmla="*/ 16 h 32"/>
                <a:gd name="T6" fmla="*/ 43 w 43"/>
                <a:gd name="T7" fmla="*/ 32 h 32"/>
                <a:gd name="T8" fmla="*/ 0 w 43"/>
                <a:gd name="T9" fmla="*/ 20 h 32"/>
                <a:gd name="T10" fmla="*/ 0 60000 65536"/>
                <a:gd name="T11" fmla="*/ 0 60000 65536"/>
                <a:gd name="T12" fmla="*/ 0 60000 65536"/>
                <a:gd name="T13" fmla="*/ 0 60000 65536"/>
                <a:gd name="T14" fmla="*/ 0 60000 65536"/>
                <a:gd name="T15" fmla="*/ 0 w 43"/>
                <a:gd name="T16" fmla="*/ 0 h 32"/>
                <a:gd name="T17" fmla="*/ 43 w 43"/>
                <a:gd name="T18" fmla="*/ 32 h 32"/>
              </a:gdLst>
              <a:ahLst/>
              <a:cxnLst>
                <a:cxn ang="T10">
                  <a:pos x="T0" y="T1"/>
                </a:cxn>
                <a:cxn ang="T11">
                  <a:pos x="T2" y="T3"/>
                </a:cxn>
                <a:cxn ang="T12">
                  <a:pos x="T4" y="T5"/>
                </a:cxn>
                <a:cxn ang="T13">
                  <a:pos x="T6" y="T7"/>
                </a:cxn>
                <a:cxn ang="T14">
                  <a:pos x="T8" y="T9"/>
                </a:cxn>
              </a:cxnLst>
              <a:rect l="T15" t="T16" r="T17" b="T18"/>
              <a:pathLst>
                <a:path w="43" h="32">
                  <a:moveTo>
                    <a:pt x="0" y="20"/>
                  </a:moveTo>
                  <a:lnTo>
                    <a:pt x="43" y="0"/>
                  </a:lnTo>
                  <a:lnTo>
                    <a:pt x="19" y="16"/>
                  </a:lnTo>
                  <a:lnTo>
                    <a:pt x="43" y="32"/>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71" name="Line 58"/>
            <p:cNvSpPr>
              <a:spLocks noChangeShapeType="1"/>
            </p:cNvSpPr>
            <p:nvPr/>
          </p:nvSpPr>
          <p:spPr bwMode="auto">
            <a:xfrm>
              <a:off x="4404" y="3169"/>
              <a:ext cx="88"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72" name="Rectangle 59"/>
            <p:cNvSpPr>
              <a:spLocks noChangeArrowheads="1"/>
            </p:cNvSpPr>
            <p:nvPr/>
          </p:nvSpPr>
          <p:spPr bwMode="auto">
            <a:xfrm>
              <a:off x="4496" y="3105"/>
              <a:ext cx="90"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Wr</a:t>
              </a:r>
              <a:endParaRPr lang="en-US" b="0">
                <a:latin typeface="Arial" charset="0"/>
                <a:cs typeface="Tahoma" charset="0"/>
              </a:endParaRPr>
            </a:p>
          </p:txBody>
        </p:sp>
        <p:grpSp>
          <p:nvGrpSpPr>
            <p:cNvPr id="30773" name="Group 60"/>
            <p:cNvGrpSpPr>
              <a:grpSpLocks/>
            </p:cNvGrpSpPr>
            <p:nvPr/>
          </p:nvGrpSpPr>
          <p:grpSpPr bwMode="auto">
            <a:xfrm>
              <a:off x="2979" y="3908"/>
              <a:ext cx="580" cy="83"/>
              <a:chOff x="3271" y="3609"/>
              <a:chExt cx="580" cy="83"/>
            </a:xfrm>
          </p:grpSpPr>
          <p:sp>
            <p:nvSpPr>
              <p:cNvPr id="31015" name="Freeform 61"/>
              <p:cNvSpPr>
                <a:spLocks/>
              </p:cNvSpPr>
              <p:nvPr/>
            </p:nvSpPr>
            <p:spPr bwMode="auto">
              <a:xfrm>
                <a:off x="3271" y="3609"/>
                <a:ext cx="288" cy="71"/>
              </a:xfrm>
              <a:custGeom>
                <a:avLst/>
                <a:gdLst>
                  <a:gd name="T0" fmla="*/ 0 w 288"/>
                  <a:gd name="T1" fmla="*/ 0 h 71"/>
                  <a:gd name="T2" fmla="*/ 288 w 288"/>
                  <a:gd name="T3" fmla="*/ 0 h 71"/>
                  <a:gd name="T4" fmla="*/ 252 w 288"/>
                  <a:gd name="T5" fmla="*/ 71 h 71"/>
                  <a:gd name="T6" fmla="*/ 36 w 288"/>
                  <a:gd name="T7" fmla="*/ 71 h 71"/>
                  <a:gd name="T8" fmla="*/ 0 w 288"/>
                  <a:gd name="T9" fmla="*/ 0 h 71"/>
                  <a:gd name="T10" fmla="*/ 0 60000 65536"/>
                  <a:gd name="T11" fmla="*/ 0 60000 65536"/>
                  <a:gd name="T12" fmla="*/ 0 60000 65536"/>
                  <a:gd name="T13" fmla="*/ 0 60000 65536"/>
                  <a:gd name="T14" fmla="*/ 0 60000 65536"/>
                  <a:gd name="T15" fmla="*/ 0 w 288"/>
                  <a:gd name="T16" fmla="*/ 0 h 71"/>
                  <a:gd name="T17" fmla="*/ 288 w 288"/>
                  <a:gd name="T18" fmla="*/ 71 h 71"/>
                </a:gdLst>
                <a:ahLst/>
                <a:cxnLst>
                  <a:cxn ang="T10">
                    <a:pos x="T0" y="T1"/>
                  </a:cxn>
                  <a:cxn ang="T11">
                    <a:pos x="T2" y="T3"/>
                  </a:cxn>
                  <a:cxn ang="T12">
                    <a:pos x="T4" y="T5"/>
                  </a:cxn>
                  <a:cxn ang="T13">
                    <a:pos x="T6" y="T7"/>
                  </a:cxn>
                  <a:cxn ang="T14">
                    <a:pos x="T8" y="T9"/>
                  </a:cxn>
                </a:cxnLst>
                <a:rect l="T15" t="T16" r="T17" b="T18"/>
                <a:pathLst>
                  <a:path w="288" h="71">
                    <a:moveTo>
                      <a:pt x="0" y="0"/>
                    </a:moveTo>
                    <a:lnTo>
                      <a:pt x="288" y="0"/>
                    </a:lnTo>
                    <a:lnTo>
                      <a:pt x="252" y="71"/>
                    </a:lnTo>
                    <a:lnTo>
                      <a:pt x="36" y="71"/>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6" name="Freeform 62"/>
              <p:cNvSpPr>
                <a:spLocks/>
              </p:cNvSpPr>
              <p:nvPr/>
            </p:nvSpPr>
            <p:spPr bwMode="auto">
              <a:xfrm>
                <a:off x="3275" y="3613"/>
                <a:ext cx="288" cy="71"/>
              </a:xfrm>
              <a:custGeom>
                <a:avLst/>
                <a:gdLst>
                  <a:gd name="T0" fmla="*/ 0 w 288"/>
                  <a:gd name="T1" fmla="*/ 0 h 71"/>
                  <a:gd name="T2" fmla="*/ 288 w 288"/>
                  <a:gd name="T3" fmla="*/ 0 h 71"/>
                  <a:gd name="T4" fmla="*/ 252 w 288"/>
                  <a:gd name="T5" fmla="*/ 71 h 71"/>
                  <a:gd name="T6" fmla="*/ 36 w 288"/>
                  <a:gd name="T7" fmla="*/ 71 h 71"/>
                  <a:gd name="T8" fmla="*/ 0 w 288"/>
                  <a:gd name="T9" fmla="*/ 0 h 71"/>
                  <a:gd name="T10" fmla="*/ 0 60000 65536"/>
                  <a:gd name="T11" fmla="*/ 0 60000 65536"/>
                  <a:gd name="T12" fmla="*/ 0 60000 65536"/>
                  <a:gd name="T13" fmla="*/ 0 60000 65536"/>
                  <a:gd name="T14" fmla="*/ 0 60000 65536"/>
                  <a:gd name="T15" fmla="*/ 0 w 288"/>
                  <a:gd name="T16" fmla="*/ 0 h 71"/>
                  <a:gd name="T17" fmla="*/ 288 w 288"/>
                  <a:gd name="T18" fmla="*/ 71 h 71"/>
                </a:gdLst>
                <a:ahLst/>
                <a:cxnLst>
                  <a:cxn ang="T10">
                    <a:pos x="T0" y="T1"/>
                  </a:cxn>
                  <a:cxn ang="T11">
                    <a:pos x="T2" y="T3"/>
                  </a:cxn>
                  <a:cxn ang="T12">
                    <a:pos x="T4" y="T5"/>
                  </a:cxn>
                  <a:cxn ang="T13">
                    <a:pos x="T6" y="T7"/>
                  </a:cxn>
                  <a:cxn ang="T14">
                    <a:pos x="T8" y="T9"/>
                  </a:cxn>
                </a:cxnLst>
                <a:rect l="T15" t="T16" r="T17" b="T18"/>
                <a:pathLst>
                  <a:path w="288" h="71">
                    <a:moveTo>
                      <a:pt x="0" y="0"/>
                    </a:moveTo>
                    <a:lnTo>
                      <a:pt x="288" y="0"/>
                    </a:lnTo>
                    <a:lnTo>
                      <a:pt x="252" y="71"/>
                    </a:lnTo>
                    <a:lnTo>
                      <a:pt x="36" y="71"/>
                    </a:lnTo>
                    <a:lnTo>
                      <a:pt x="0" y="0"/>
                    </a:lnTo>
                    <a:close/>
                  </a:path>
                </a:pathLst>
              </a:custGeom>
              <a:solidFill>
                <a:srgbClr val="FFFFFF"/>
              </a:solidFill>
              <a:ln w="12700">
                <a:solidFill>
                  <a:srgbClr val="000000"/>
                </a:solidFill>
                <a:round/>
                <a:headEnd/>
                <a:tailEnd/>
              </a:ln>
            </p:spPr>
            <p:txBody>
              <a:bodyPr/>
              <a:lstStyle/>
              <a:p>
                <a:endParaRPr lang="en-US"/>
              </a:p>
            </p:txBody>
          </p:sp>
          <p:sp>
            <p:nvSpPr>
              <p:cNvPr id="31017" name="Rectangle 63"/>
              <p:cNvSpPr>
                <a:spLocks noChangeArrowheads="1"/>
              </p:cNvSpPr>
              <p:nvPr/>
            </p:nvSpPr>
            <p:spPr bwMode="auto">
              <a:xfrm>
                <a:off x="3650" y="3624"/>
                <a:ext cx="201"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WDSEL</a:t>
                </a:r>
                <a:endParaRPr lang="en-US" b="0">
                  <a:latin typeface="Arial" charset="0"/>
                  <a:cs typeface="Tahoma" charset="0"/>
                </a:endParaRPr>
              </a:p>
            </p:txBody>
          </p:sp>
          <p:sp>
            <p:nvSpPr>
              <p:cNvPr id="31018" name="Freeform 64"/>
              <p:cNvSpPr>
                <a:spLocks/>
              </p:cNvSpPr>
              <p:nvPr/>
            </p:nvSpPr>
            <p:spPr bwMode="auto">
              <a:xfrm>
                <a:off x="3539" y="3629"/>
                <a:ext cx="44" cy="35"/>
              </a:xfrm>
              <a:custGeom>
                <a:avLst/>
                <a:gdLst>
                  <a:gd name="T0" fmla="*/ 0 w 44"/>
                  <a:gd name="T1" fmla="*/ 19 h 35"/>
                  <a:gd name="T2" fmla="*/ 44 w 44"/>
                  <a:gd name="T3" fmla="*/ 0 h 35"/>
                  <a:gd name="T4" fmla="*/ 24 w 44"/>
                  <a:gd name="T5" fmla="*/ 19 h 35"/>
                  <a:gd name="T6" fmla="*/ 44 w 44"/>
                  <a:gd name="T7" fmla="*/ 35 h 35"/>
                  <a:gd name="T8" fmla="*/ 0 w 44"/>
                  <a:gd name="T9" fmla="*/ 19 h 35"/>
                  <a:gd name="T10" fmla="*/ 0 60000 65536"/>
                  <a:gd name="T11" fmla="*/ 0 60000 65536"/>
                  <a:gd name="T12" fmla="*/ 0 60000 65536"/>
                  <a:gd name="T13" fmla="*/ 0 60000 65536"/>
                  <a:gd name="T14" fmla="*/ 0 60000 65536"/>
                  <a:gd name="T15" fmla="*/ 0 w 44"/>
                  <a:gd name="T16" fmla="*/ 0 h 35"/>
                  <a:gd name="T17" fmla="*/ 44 w 44"/>
                  <a:gd name="T18" fmla="*/ 35 h 35"/>
                </a:gdLst>
                <a:ahLst/>
                <a:cxnLst>
                  <a:cxn ang="T10">
                    <a:pos x="T0" y="T1"/>
                  </a:cxn>
                  <a:cxn ang="T11">
                    <a:pos x="T2" y="T3"/>
                  </a:cxn>
                  <a:cxn ang="T12">
                    <a:pos x="T4" y="T5"/>
                  </a:cxn>
                  <a:cxn ang="T13">
                    <a:pos x="T6" y="T7"/>
                  </a:cxn>
                  <a:cxn ang="T14">
                    <a:pos x="T8" y="T9"/>
                  </a:cxn>
                </a:cxnLst>
                <a:rect l="T15" t="T16" r="T17" b="T18"/>
                <a:pathLst>
                  <a:path w="44" h="35">
                    <a:moveTo>
                      <a:pt x="0" y="19"/>
                    </a:moveTo>
                    <a:lnTo>
                      <a:pt x="44" y="0"/>
                    </a:lnTo>
                    <a:lnTo>
                      <a:pt x="24" y="19"/>
                    </a:lnTo>
                    <a:lnTo>
                      <a:pt x="44" y="35"/>
                    </a:lnTo>
                    <a:lnTo>
                      <a:pt x="0"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9" name="Line 65"/>
              <p:cNvSpPr>
                <a:spLocks noChangeShapeType="1"/>
              </p:cNvSpPr>
              <p:nvPr/>
            </p:nvSpPr>
            <p:spPr bwMode="auto">
              <a:xfrm>
                <a:off x="3563" y="3648"/>
                <a:ext cx="64"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20" name="Rectangle 66"/>
              <p:cNvSpPr>
                <a:spLocks noChangeArrowheads="1"/>
              </p:cNvSpPr>
              <p:nvPr/>
            </p:nvSpPr>
            <p:spPr bwMode="auto">
              <a:xfrm>
                <a:off x="3331" y="3612"/>
                <a:ext cx="189"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0    1    2</a:t>
                </a:r>
                <a:endParaRPr lang="en-US" b="0">
                  <a:latin typeface="Arial" charset="0"/>
                  <a:cs typeface="Tahoma" charset="0"/>
                </a:endParaRPr>
              </a:p>
            </p:txBody>
          </p:sp>
        </p:grpSp>
        <p:sp>
          <p:nvSpPr>
            <p:cNvPr id="30774" name="Line 67"/>
            <p:cNvSpPr>
              <a:spLocks noChangeShapeType="1"/>
            </p:cNvSpPr>
            <p:nvPr/>
          </p:nvSpPr>
          <p:spPr bwMode="auto">
            <a:xfrm flipH="1">
              <a:off x="3143" y="3423"/>
              <a:ext cx="607"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75" name="Line 68"/>
            <p:cNvSpPr>
              <a:spLocks noChangeShapeType="1"/>
            </p:cNvSpPr>
            <p:nvPr/>
          </p:nvSpPr>
          <p:spPr bwMode="auto">
            <a:xfrm>
              <a:off x="3143" y="3133"/>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76" name="Freeform 69"/>
            <p:cNvSpPr>
              <a:spLocks/>
            </p:cNvSpPr>
            <p:nvPr/>
          </p:nvSpPr>
          <p:spPr bwMode="auto">
            <a:xfrm>
              <a:off x="3726" y="3405"/>
              <a:ext cx="48" cy="32"/>
            </a:xfrm>
            <a:custGeom>
              <a:avLst/>
              <a:gdLst>
                <a:gd name="T0" fmla="*/ 48 w 48"/>
                <a:gd name="T1" fmla="*/ 20 h 32"/>
                <a:gd name="T2" fmla="*/ 0 w 48"/>
                <a:gd name="T3" fmla="*/ 32 h 32"/>
                <a:gd name="T4" fmla="*/ 24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77" name="Line 70"/>
            <p:cNvSpPr>
              <a:spLocks noChangeShapeType="1"/>
            </p:cNvSpPr>
            <p:nvPr/>
          </p:nvSpPr>
          <p:spPr bwMode="auto">
            <a:xfrm>
              <a:off x="3885" y="2076"/>
              <a:ext cx="75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78" name="Line 71"/>
            <p:cNvSpPr>
              <a:spLocks noChangeShapeType="1"/>
            </p:cNvSpPr>
            <p:nvPr/>
          </p:nvSpPr>
          <p:spPr bwMode="auto">
            <a:xfrm>
              <a:off x="4636" y="2076"/>
              <a:ext cx="0" cy="202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79" name="Line 72"/>
            <p:cNvSpPr>
              <a:spLocks noChangeShapeType="1"/>
            </p:cNvSpPr>
            <p:nvPr/>
          </p:nvSpPr>
          <p:spPr bwMode="auto">
            <a:xfrm flipH="1">
              <a:off x="3147" y="4099"/>
              <a:ext cx="1489"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80" name="Line 73"/>
            <p:cNvSpPr>
              <a:spLocks noChangeShapeType="1"/>
            </p:cNvSpPr>
            <p:nvPr/>
          </p:nvSpPr>
          <p:spPr bwMode="auto">
            <a:xfrm flipH="1" flipV="1">
              <a:off x="3147" y="3980"/>
              <a:ext cx="0" cy="119"/>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81" name="Freeform 74"/>
            <p:cNvSpPr>
              <a:spLocks/>
            </p:cNvSpPr>
            <p:nvPr/>
          </p:nvSpPr>
          <p:spPr bwMode="auto">
            <a:xfrm>
              <a:off x="3866" y="2060"/>
              <a:ext cx="43" cy="32"/>
            </a:xfrm>
            <a:custGeom>
              <a:avLst/>
              <a:gdLst>
                <a:gd name="T0" fmla="*/ 0 w 43"/>
                <a:gd name="T1" fmla="*/ 20 h 32"/>
                <a:gd name="T2" fmla="*/ 43 w 43"/>
                <a:gd name="T3" fmla="*/ 0 h 32"/>
                <a:gd name="T4" fmla="*/ 19 w 43"/>
                <a:gd name="T5" fmla="*/ 16 h 32"/>
                <a:gd name="T6" fmla="*/ 43 w 43"/>
                <a:gd name="T7" fmla="*/ 32 h 32"/>
                <a:gd name="T8" fmla="*/ 0 w 43"/>
                <a:gd name="T9" fmla="*/ 20 h 32"/>
                <a:gd name="T10" fmla="*/ 0 60000 65536"/>
                <a:gd name="T11" fmla="*/ 0 60000 65536"/>
                <a:gd name="T12" fmla="*/ 0 60000 65536"/>
                <a:gd name="T13" fmla="*/ 0 60000 65536"/>
                <a:gd name="T14" fmla="*/ 0 60000 65536"/>
                <a:gd name="T15" fmla="*/ 0 w 43"/>
                <a:gd name="T16" fmla="*/ 0 h 32"/>
                <a:gd name="T17" fmla="*/ 43 w 43"/>
                <a:gd name="T18" fmla="*/ 32 h 32"/>
              </a:gdLst>
              <a:ahLst/>
              <a:cxnLst>
                <a:cxn ang="T10">
                  <a:pos x="T0" y="T1"/>
                </a:cxn>
                <a:cxn ang="T11">
                  <a:pos x="T2" y="T3"/>
                </a:cxn>
                <a:cxn ang="T12">
                  <a:pos x="T4" y="T5"/>
                </a:cxn>
                <a:cxn ang="T13">
                  <a:pos x="T6" y="T7"/>
                </a:cxn>
                <a:cxn ang="T14">
                  <a:pos x="T8" y="T9"/>
                </a:cxn>
              </a:cxnLst>
              <a:rect l="T15" t="T16" r="T17" b="T18"/>
              <a:pathLst>
                <a:path w="43" h="32">
                  <a:moveTo>
                    <a:pt x="0" y="20"/>
                  </a:moveTo>
                  <a:lnTo>
                    <a:pt x="43" y="0"/>
                  </a:lnTo>
                  <a:lnTo>
                    <a:pt x="19" y="16"/>
                  </a:lnTo>
                  <a:lnTo>
                    <a:pt x="43" y="32"/>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82" name="Line 75"/>
            <p:cNvSpPr>
              <a:spLocks noChangeShapeType="1"/>
            </p:cNvSpPr>
            <p:nvPr/>
          </p:nvSpPr>
          <p:spPr bwMode="auto">
            <a:xfrm>
              <a:off x="4097" y="3497"/>
              <a:ext cx="0" cy="16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83" name="Line 76"/>
            <p:cNvSpPr>
              <a:spLocks noChangeShapeType="1"/>
            </p:cNvSpPr>
            <p:nvPr/>
          </p:nvSpPr>
          <p:spPr bwMode="auto">
            <a:xfrm flipH="1" flipV="1">
              <a:off x="3215" y="3657"/>
              <a:ext cx="878" cy="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84" name="Line 77"/>
            <p:cNvSpPr>
              <a:spLocks noChangeShapeType="1"/>
            </p:cNvSpPr>
            <p:nvPr/>
          </p:nvSpPr>
          <p:spPr bwMode="auto">
            <a:xfrm>
              <a:off x="3216" y="3656"/>
              <a:ext cx="0" cy="22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85" name="Freeform 78"/>
            <p:cNvSpPr>
              <a:spLocks/>
            </p:cNvSpPr>
            <p:nvPr/>
          </p:nvSpPr>
          <p:spPr bwMode="auto">
            <a:xfrm>
              <a:off x="3195" y="3860"/>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30786" name="Group 79"/>
            <p:cNvGrpSpPr>
              <a:grpSpLocks/>
            </p:cNvGrpSpPr>
            <p:nvPr/>
          </p:nvGrpSpPr>
          <p:grpSpPr bwMode="auto">
            <a:xfrm>
              <a:off x="1762" y="3129"/>
              <a:ext cx="318" cy="87"/>
              <a:chOff x="2070" y="2830"/>
              <a:chExt cx="318" cy="87"/>
            </a:xfrm>
          </p:grpSpPr>
          <p:sp>
            <p:nvSpPr>
              <p:cNvPr id="31011" name="Line 80"/>
              <p:cNvSpPr>
                <a:spLocks noChangeShapeType="1"/>
              </p:cNvSpPr>
              <p:nvPr/>
            </p:nvSpPr>
            <p:spPr bwMode="auto">
              <a:xfrm>
                <a:off x="2070" y="2842"/>
                <a:ext cx="35" cy="3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12" name="Line 81"/>
              <p:cNvSpPr>
                <a:spLocks noChangeShapeType="1"/>
              </p:cNvSpPr>
              <p:nvPr/>
            </p:nvSpPr>
            <p:spPr bwMode="auto">
              <a:xfrm>
                <a:off x="2105" y="2878"/>
                <a:ext cx="84"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13" name="Freeform 82"/>
              <p:cNvSpPr>
                <a:spLocks/>
              </p:cNvSpPr>
              <p:nvPr/>
            </p:nvSpPr>
            <p:spPr bwMode="auto">
              <a:xfrm>
                <a:off x="2169" y="2858"/>
                <a:ext cx="48" cy="36"/>
              </a:xfrm>
              <a:custGeom>
                <a:avLst/>
                <a:gdLst>
                  <a:gd name="T0" fmla="*/ 48 w 48"/>
                  <a:gd name="T1" fmla="*/ 20 h 36"/>
                  <a:gd name="T2" fmla="*/ 0 w 48"/>
                  <a:gd name="T3" fmla="*/ 36 h 36"/>
                  <a:gd name="T4" fmla="*/ 20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0"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4" name="Rectangle 83"/>
              <p:cNvSpPr>
                <a:spLocks noChangeArrowheads="1"/>
              </p:cNvSpPr>
              <p:nvPr/>
            </p:nvSpPr>
            <p:spPr bwMode="auto">
              <a:xfrm>
                <a:off x="2237" y="2830"/>
                <a:ext cx="151"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BSEL</a:t>
                </a:r>
                <a:endParaRPr lang="en-US" b="0">
                  <a:latin typeface="Arial" charset="0"/>
                  <a:cs typeface="Tahoma" charset="0"/>
                </a:endParaRPr>
              </a:p>
            </p:txBody>
          </p:sp>
        </p:grpSp>
        <p:grpSp>
          <p:nvGrpSpPr>
            <p:cNvPr id="30787" name="Group 84"/>
            <p:cNvGrpSpPr>
              <a:grpSpLocks/>
            </p:cNvGrpSpPr>
            <p:nvPr/>
          </p:nvGrpSpPr>
          <p:grpSpPr bwMode="auto">
            <a:xfrm>
              <a:off x="1762" y="3201"/>
              <a:ext cx="401" cy="87"/>
              <a:chOff x="2070" y="2902"/>
              <a:chExt cx="401" cy="87"/>
            </a:xfrm>
          </p:grpSpPr>
          <p:sp>
            <p:nvSpPr>
              <p:cNvPr id="31007" name="Line 85"/>
              <p:cNvSpPr>
                <a:spLocks noChangeShapeType="1"/>
              </p:cNvSpPr>
              <p:nvPr/>
            </p:nvSpPr>
            <p:spPr bwMode="auto">
              <a:xfrm>
                <a:off x="2070" y="2930"/>
                <a:ext cx="35" cy="3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08" name="Line 86"/>
              <p:cNvSpPr>
                <a:spLocks noChangeShapeType="1"/>
              </p:cNvSpPr>
              <p:nvPr/>
            </p:nvSpPr>
            <p:spPr bwMode="auto">
              <a:xfrm>
                <a:off x="2105" y="2966"/>
                <a:ext cx="84"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09" name="Freeform 87"/>
              <p:cNvSpPr>
                <a:spLocks/>
              </p:cNvSpPr>
              <p:nvPr/>
            </p:nvSpPr>
            <p:spPr bwMode="auto">
              <a:xfrm>
                <a:off x="2169" y="2950"/>
                <a:ext cx="48" cy="32"/>
              </a:xfrm>
              <a:custGeom>
                <a:avLst/>
                <a:gdLst>
                  <a:gd name="T0" fmla="*/ 48 w 48"/>
                  <a:gd name="T1" fmla="*/ 20 h 32"/>
                  <a:gd name="T2" fmla="*/ 0 w 48"/>
                  <a:gd name="T3" fmla="*/ 32 h 32"/>
                  <a:gd name="T4" fmla="*/ 20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0" y="16"/>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10" name="Rectangle 88"/>
              <p:cNvSpPr>
                <a:spLocks noChangeArrowheads="1"/>
              </p:cNvSpPr>
              <p:nvPr/>
            </p:nvSpPr>
            <p:spPr bwMode="auto">
              <a:xfrm>
                <a:off x="2237" y="2902"/>
                <a:ext cx="234"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WDSEL</a:t>
                </a:r>
                <a:endParaRPr lang="en-US" b="0">
                  <a:latin typeface="Arial" charset="0"/>
                  <a:cs typeface="Tahoma" charset="0"/>
                </a:endParaRPr>
              </a:p>
            </p:txBody>
          </p:sp>
        </p:grpSp>
        <p:grpSp>
          <p:nvGrpSpPr>
            <p:cNvPr id="30788" name="Group 89"/>
            <p:cNvGrpSpPr>
              <a:grpSpLocks/>
            </p:cNvGrpSpPr>
            <p:nvPr/>
          </p:nvGrpSpPr>
          <p:grpSpPr bwMode="auto">
            <a:xfrm>
              <a:off x="1762" y="3293"/>
              <a:ext cx="391" cy="87"/>
              <a:chOff x="2070" y="2994"/>
              <a:chExt cx="391" cy="87"/>
            </a:xfrm>
          </p:grpSpPr>
          <p:sp>
            <p:nvSpPr>
              <p:cNvPr id="31003" name="Line 90"/>
              <p:cNvSpPr>
                <a:spLocks noChangeShapeType="1"/>
              </p:cNvSpPr>
              <p:nvPr/>
            </p:nvSpPr>
            <p:spPr bwMode="auto">
              <a:xfrm>
                <a:off x="2070" y="3022"/>
                <a:ext cx="35" cy="3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04" name="Line 91"/>
              <p:cNvSpPr>
                <a:spLocks noChangeShapeType="1"/>
              </p:cNvSpPr>
              <p:nvPr/>
            </p:nvSpPr>
            <p:spPr bwMode="auto">
              <a:xfrm>
                <a:off x="2105" y="3058"/>
                <a:ext cx="84"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05" name="Freeform 92"/>
              <p:cNvSpPr>
                <a:spLocks/>
              </p:cNvSpPr>
              <p:nvPr/>
            </p:nvSpPr>
            <p:spPr bwMode="auto">
              <a:xfrm>
                <a:off x="2169" y="3038"/>
                <a:ext cx="48" cy="36"/>
              </a:xfrm>
              <a:custGeom>
                <a:avLst/>
                <a:gdLst>
                  <a:gd name="T0" fmla="*/ 48 w 48"/>
                  <a:gd name="T1" fmla="*/ 20 h 36"/>
                  <a:gd name="T2" fmla="*/ 0 w 48"/>
                  <a:gd name="T3" fmla="*/ 36 h 36"/>
                  <a:gd name="T4" fmla="*/ 20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0"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06" name="Rectangle 93"/>
              <p:cNvSpPr>
                <a:spLocks noChangeArrowheads="1"/>
              </p:cNvSpPr>
              <p:nvPr/>
            </p:nvSpPr>
            <p:spPr bwMode="auto">
              <a:xfrm>
                <a:off x="2237" y="2994"/>
                <a:ext cx="224"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ALUFN</a:t>
                </a:r>
                <a:endParaRPr lang="en-US" b="0">
                  <a:latin typeface="Arial" charset="0"/>
                  <a:cs typeface="Tahoma" charset="0"/>
                </a:endParaRPr>
              </a:p>
            </p:txBody>
          </p:sp>
        </p:grpSp>
        <p:grpSp>
          <p:nvGrpSpPr>
            <p:cNvPr id="30789" name="Group 94"/>
            <p:cNvGrpSpPr>
              <a:grpSpLocks/>
            </p:cNvGrpSpPr>
            <p:nvPr/>
          </p:nvGrpSpPr>
          <p:grpSpPr bwMode="auto">
            <a:xfrm>
              <a:off x="1762" y="3381"/>
              <a:ext cx="257" cy="87"/>
              <a:chOff x="2070" y="3082"/>
              <a:chExt cx="257" cy="87"/>
            </a:xfrm>
          </p:grpSpPr>
          <p:sp>
            <p:nvSpPr>
              <p:cNvPr id="30999" name="Line 95"/>
              <p:cNvSpPr>
                <a:spLocks noChangeShapeType="1"/>
              </p:cNvSpPr>
              <p:nvPr/>
            </p:nvSpPr>
            <p:spPr bwMode="auto">
              <a:xfrm>
                <a:off x="2070" y="3110"/>
                <a:ext cx="35" cy="3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00" name="Line 96"/>
              <p:cNvSpPr>
                <a:spLocks noChangeShapeType="1"/>
              </p:cNvSpPr>
              <p:nvPr/>
            </p:nvSpPr>
            <p:spPr bwMode="auto">
              <a:xfrm>
                <a:off x="2105" y="3146"/>
                <a:ext cx="84"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001" name="Freeform 97"/>
              <p:cNvSpPr>
                <a:spLocks/>
              </p:cNvSpPr>
              <p:nvPr/>
            </p:nvSpPr>
            <p:spPr bwMode="auto">
              <a:xfrm>
                <a:off x="2169" y="3130"/>
                <a:ext cx="48" cy="32"/>
              </a:xfrm>
              <a:custGeom>
                <a:avLst/>
                <a:gdLst>
                  <a:gd name="T0" fmla="*/ 48 w 48"/>
                  <a:gd name="T1" fmla="*/ 20 h 32"/>
                  <a:gd name="T2" fmla="*/ 0 w 48"/>
                  <a:gd name="T3" fmla="*/ 32 h 32"/>
                  <a:gd name="T4" fmla="*/ 20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0" y="16"/>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002" name="Rectangle 98"/>
              <p:cNvSpPr>
                <a:spLocks noChangeArrowheads="1"/>
              </p:cNvSpPr>
              <p:nvPr/>
            </p:nvSpPr>
            <p:spPr bwMode="auto">
              <a:xfrm>
                <a:off x="2237" y="3082"/>
                <a:ext cx="90"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Wr</a:t>
                </a:r>
                <a:endParaRPr lang="en-US" b="0">
                  <a:latin typeface="Arial" charset="0"/>
                  <a:cs typeface="Tahoma" charset="0"/>
                </a:endParaRPr>
              </a:p>
            </p:txBody>
          </p:sp>
        </p:grpSp>
        <p:sp>
          <p:nvSpPr>
            <p:cNvPr id="30790" name="Line 99"/>
            <p:cNvSpPr>
              <a:spLocks noChangeShapeType="1"/>
            </p:cNvSpPr>
            <p:nvPr/>
          </p:nvSpPr>
          <p:spPr bwMode="auto">
            <a:xfrm flipV="1">
              <a:off x="4113" y="2459"/>
              <a:ext cx="0" cy="65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91" name="Line 100"/>
            <p:cNvSpPr>
              <a:spLocks noChangeShapeType="1"/>
            </p:cNvSpPr>
            <p:nvPr/>
          </p:nvSpPr>
          <p:spPr bwMode="auto">
            <a:xfrm flipH="1">
              <a:off x="3538" y="2459"/>
              <a:ext cx="575"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92" name="Freeform 101"/>
            <p:cNvSpPr>
              <a:spLocks/>
            </p:cNvSpPr>
            <p:nvPr/>
          </p:nvSpPr>
          <p:spPr bwMode="auto">
            <a:xfrm>
              <a:off x="4093" y="3093"/>
              <a:ext cx="36" cy="48"/>
            </a:xfrm>
            <a:custGeom>
              <a:avLst/>
              <a:gdLst>
                <a:gd name="T0" fmla="*/ 20 w 36"/>
                <a:gd name="T1" fmla="*/ 48 h 48"/>
                <a:gd name="T2" fmla="*/ 0 w 36"/>
                <a:gd name="T3" fmla="*/ 0 h 48"/>
                <a:gd name="T4" fmla="*/ 20 w 36"/>
                <a:gd name="T5" fmla="*/ 20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0"/>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93" name="Line 102"/>
            <p:cNvSpPr>
              <a:spLocks noChangeShapeType="1"/>
            </p:cNvSpPr>
            <p:nvPr/>
          </p:nvSpPr>
          <p:spPr bwMode="auto">
            <a:xfrm>
              <a:off x="1329" y="2643"/>
              <a:ext cx="1" cy="52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94" name="Line 103"/>
            <p:cNvSpPr>
              <a:spLocks noChangeShapeType="1"/>
            </p:cNvSpPr>
            <p:nvPr/>
          </p:nvSpPr>
          <p:spPr bwMode="auto">
            <a:xfrm flipV="1">
              <a:off x="1329" y="1600"/>
              <a:ext cx="0" cy="111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95" name="Line 104"/>
            <p:cNvSpPr>
              <a:spLocks noChangeShapeType="1"/>
            </p:cNvSpPr>
            <p:nvPr/>
          </p:nvSpPr>
          <p:spPr bwMode="auto">
            <a:xfrm flipH="1" flipV="1">
              <a:off x="3051" y="3808"/>
              <a:ext cx="0" cy="8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96" name="Line 105"/>
            <p:cNvSpPr>
              <a:spLocks noChangeShapeType="1"/>
            </p:cNvSpPr>
            <p:nvPr/>
          </p:nvSpPr>
          <p:spPr bwMode="auto">
            <a:xfrm flipH="1">
              <a:off x="1329" y="3808"/>
              <a:ext cx="1722"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97" name="Line 106"/>
            <p:cNvSpPr>
              <a:spLocks noChangeShapeType="1"/>
            </p:cNvSpPr>
            <p:nvPr/>
          </p:nvSpPr>
          <p:spPr bwMode="auto">
            <a:xfrm flipV="1">
              <a:off x="1329" y="3153"/>
              <a:ext cx="1" cy="65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98" name="Freeform 107"/>
            <p:cNvSpPr>
              <a:spLocks/>
            </p:cNvSpPr>
            <p:nvPr/>
          </p:nvSpPr>
          <p:spPr bwMode="auto">
            <a:xfrm>
              <a:off x="3035" y="3868"/>
              <a:ext cx="32" cy="44"/>
            </a:xfrm>
            <a:custGeom>
              <a:avLst/>
              <a:gdLst>
                <a:gd name="T0" fmla="*/ 16 w 32"/>
                <a:gd name="T1" fmla="*/ 44 h 44"/>
                <a:gd name="T2" fmla="*/ 0 w 32"/>
                <a:gd name="T3" fmla="*/ 0 h 44"/>
                <a:gd name="T4" fmla="*/ 16 w 32"/>
                <a:gd name="T5" fmla="*/ 20 h 44"/>
                <a:gd name="T6" fmla="*/ 32 w 32"/>
                <a:gd name="T7" fmla="*/ 0 h 44"/>
                <a:gd name="T8" fmla="*/ 16 w 32"/>
                <a:gd name="T9" fmla="*/ 44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16" y="44"/>
                  </a:moveTo>
                  <a:lnTo>
                    <a:pt x="0" y="0"/>
                  </a:lnTo>
                  <a:lnTo>
                    <a:pt x="16" y="20"/>
                  </a:lnTo>
                  <a:lnTo>
                    <a:pt x="32" y="0"/>
                  </a:lnTo>
                  <a:lnTo>
                    <a:pt x="16" y="44"/>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799" name="Rectangle 108"/>
            <p:cNvSpPr>
              <a:spLocks noChangeArrowheads="1"/>
            </p:cNvSpPr>
            <p:nvPr/>
          </p:nvSpPr>
          <p:spPr bwMode="auto">
            <a:xfrm>
              <a:off x="1776" y="1879"/>
              <a:ext cx="221"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AvantGarde" charset="0"/>
                  <a:cs typeface="Tahoma" charset="0"/>
                </a:rPr>
                <a:t>J:&lt;25:0&gt;</a:t>
              </a:r>
              <a:endParaRPr lang="en-US" sz="700" b="0">
                <a:latin typeface="Arial" charset="0"/>
                <a:cs typeface="Tahoma" charset="0"/>
              </a:endParaRPr>
            </a:p>
          </p:txBody>
        </p:sp>
        <p:sp>
          <p:nvSpPr>
            <p:cNvPr id="30800" name="Freeform 109"/>
            <p:cNvSpPr>
              <a:spLocks/>
            </p:cNvSpPr>
            <p:nvPr/>
          </p:nvSpPr>
          <p:spPr bwMode="auto">
            <a:xfrm flipH="1">
              <a:off x="1997" y="1894"/>
              <a:ext cx="48" cy="32"/>
            </a:xfrm>
            <a:custGeom>
              <a:avLst/>
              <a:gdLst>
                <a:gd name="T0" fmla="*/ 48 w 48"/>
                <a:gd name="T1" fmla="*/ 20 h 32"/>
                <a:gd name="T2" fmla="*/ 0 w 48"/>
                <a:gd name="T3" fmla="*/ 32 h 32"/>
                <a:gd name="T4" fmla="*/ 24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w="9525">
              <a:solidFill>
                <a:schemeClr val="tx1"/>
              </a:solidFill>
              <a:round/>
              <a:headEnd/>
              <a:tailEnd/>
            </a:ln>
          </p:spPr>
          <p:txBody>
            <a:bodyPr/>
            <a:lstStyle/>
            <a:p>
              <a:endParaRPr lang="en-US"/>
            </a:p>
          </p:txBody>
        </p:sp>
        <p:sp>
          <p:nvSpPr>
            <p:cNvPr id="30801" name="Freeform 110"/>
            <p:cNvSpPr>
              <a:spLocks/>
            </p:cNvSpPr>
            <p:nvPr/>
          </p:nvSpPr>
          <p:spPr bwMode="auto">
            <a:xfrm>
              <a:off x="1317" y="903"/>
              <a:ext cx="32" cy="48"/>
            </a:xfrm>
            <a:custGeom>
              <a:avLst/>
              <a:gdLst>
                <a:gd name="T0" fmla="*/ 20 w 32"/>
                <a:gd name="T1" fmla="*/ 48 h 48"/>
                <a:gd name="T2" fmla="*/ 0 w 32"/>
                <a:gd name="T3" fmla="*/ 0 h 48"/>
                <a:gd name="T4" fmla="*/ 16 w 32"/>
                <a:gd name="T5" fmla="*/ 24 h 48"/>
                <a:gd name="T6" fmla="*/ 32 w 32"/>
                <a:gd name="T7" fmla="*/ 0 h 48"/>
                <a:gd name="T8" fmla="*/ 20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02" name="Line 111"/>
            <p:cNvSpPr>
              <a:spLocks noChangeShapeType="1"/>
            </p:cNvSpPr>
            <p:nvPr/>
          </p:nvSpPr>
          <p:spPr bwMode="auto">
            <a:xfrm flipV="1">
              <a:off x="1584" y="843"/>
              <a:ext cx="0" cy="8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03" name="Line 112"/>
            <p:cNvSpPr>
              <a:spLocks noChangeShapeType="1"/>
            </p:cNvSpPr>
            <p:nvPr/>
          </p:nvSpPr>
          <p:spPr bwMode="auto">
            <a:xfrm>
              <a:off x="1584" y="844"/>
              <a:ext cx="144"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04" name="Line 113"/>
            <p:cNvSpPr>
              <a:spLocks noChangeShapeType="1"/>
            </p:cNvSpPr>
            <p:nvPr/>
          </p:nvSpPr>
          <p:spPr bwMode="auto">
            <a:xfrm>
              <a:off x="1728" y="843"/>
              <a:ext cx="0" cy="79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05" name="Freeform 114"/>
            <p:cNvSpPr>
              <a:spLocks/>
            </p:cNvSpPr>
            <p:nvPr/>
          </p:nvSpPr>
          <p:spPr bwMode="auto">
            <a:xfrm>
              <a:off x="1568" y="903"/>
              <a:ext cx="32" cy="48"/>
            </a:xfrm>
            <a:custGeom>
              <a:avLst/>
              <a:gdLst>
                <a:gd name="T0" fmla="*/ 20 w 32"/>
                <a:gd name="T1" fmla="*/ 48 h 48"/>
                <a:gd name="T2" fmla="*/ 0 w 32"/>
                <a:gd name="T3" fmla="*/ 0 h 48"/>
                <a:gd name="T4" fmla="*/ 16 w 32"/>
                <a:gd name="T5" fmla="*/ 24 h 48"/>
                <a:gd name="T6" fmla="*/ 32 w 32"/>
                <a:gd name="T7" fmla="*/ 0 h 48"/>
                <a:gd name="T8" fmla="*/ 20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06" name="Freeform 115"/>
            <p:cNvSpPr>
              <a:spLocks/>
            </p:cNvSpPr>
            <p:nvPr/>
          </p:nvSpPr>
          <p:spPr bwMode="auto">
            <a:xfrm>
              <a:off x="1319" y="1102"/>
              <a:ext cx="32" cy="48"/>
            </a:xfrm>
            <a:custGeom>
              <a:avLst/>
              <a:gdLst>
                <a:gd name="T0" fmla="*/ 20 w 32"/>
                <a:gd name="T1" fmla="*/ 48 h 48"/>
                <a:gd name="T2" fmla="*/ 0 w 32"/>
                <a:gd name="T3" fmla="*/ 0 h 48"/>
                <a:gd name="T4" fmla="*/ 16 w 32"/>
                <a:gd name="T5" fmla="*/ 20 h 48"/>
                <a:gd name="T6" fmla="*/ 32 w 32"/>
                <a:gd name="T7" fmla="*/ 0 h 48"/>
                <a:gd name="T8" fmla="*/ 20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0"/>
                  </a:lnTo>
                  <a:lnTo>
                    <a:pt x="32"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07" name="Line 116"/>
            <p:cNvSpPr>
              <a:spLocks noChangeShapeType="1"/>
            </p:cNvSpPr>
            <p:nvPr/>
          </p:nvSpPr>
          <p:spPr bwMode="auto">
            <a:xfrm flipV="1">
              <a:off x="1336" y="1020"/>
              <a:ext cx="0" cy="10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08" name="Line 117"/>
            <p:cNvSpPr>
              <a:spLocks noChangeShapeType="1"/>
            </p:cNvSpPr>
            <p:nvPr/>
          </p:nvSpPr>
          <p:spPr bwMode="auto">
            <a:xfrm flipH="1">
              <a:off x="1330" y="1633"/>
              <a:ext cx="398"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09" name="Freeform 118"/>
            <p:cNvSpPr>
              <a:spLocks/>
            </p:cNvSpPr>
            <p:nvPr/>
          </p:nvSpPr>
          <p:spPr bwMode="auto">
            <a:xfrm>
              <a:off x="1841" y="1326"/>
              <a:ext cx="48" cy="36"/>
            </a:xfrm>
            <a:custGeom>
              <a:avLst/>
              <a:gdLst>
                <a:gd name="T0" fmla="*/ 48 w 48"/>
                <a:gd name="T1" fmla="*/ 20 h 36"/>
                <a:gd name="T2" fmla="*/ 0 w 48"/>
                <a:gd name="T3" fmla="*/ 36 h 36"/>
                <a:gd name="T4" fmla="*/ 20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0"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10" name="Line 119"/>
            <p:cNvSpPr>
              <a:spLocks noChangeShapeType="1"/>
            </p:cNvSpPr>
            <p:nvPr/>
          </p:nvSpPr>
          <p:spPr bwMode="auto">
            <a:xfrm flipH="1">
              <a:off x="1329" y="1346"/>
              <a:ext cx="532"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11" name="Line 120"/>
            <p:cNvSpPr>
              <a:spLocks noChangeShapeType="1"/>
            </p:cNvSpPr>
            <p:nvPr/>
          </p:nvSpPr>
          <p:spPr bwMode="auto">
            <a:xfrm>
              <a:off x="1762" y="2890"/>
              <a:ext cx="36" cy="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12" name="Line 121"/>
            <p:cNvSpPr>
              <a:spLocks noChangeShapeType="1"/>
            </p:cNvSpPr>
            <p:nvPr/>
          </p:nvSpPr>
          <p:spPr bwMode="auto">
            <a:xfrm>
              <a:off x="1798" y="2926"/>
              <a:ext cx="83" cy="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13" name="Freeform 122"/>
            <p:cNvSpPr>
              <a:spLocks/>
            </p:cNvSpPr>
            <p:nvPr/>
          </p:nvSpPr>
          <p:spPr bwMode="auto">
            <a:xfrm>
              <a:off x="1857" y="2906"/>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14" name="Rectangle 123"/>
            <p:cNvSpPr>
              <a:spLocks noChangeArrowheads="1"/>
            </p:cNvSpPr>
            <p:nvPr/>
          </p:nvSpPr>
          <p:spPr bwMode="auto">
            <a:xfrm>
              <a:off x="1929" y="2862"/>
              <a:ext cx="211"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latin typeface="AvantGarde" charset="0"/>
                  <a:cs typeface="Tahoma" charset="0"/>
                </a:rPr>
                <a:t>PCSEL</a:t>
              </a:r>
              <a:endParaRPr lang="en-US" b="0">
                <a:latin typeface="Arial" charset="0"/>
                <a:cs typeface="Tahoma" charset="0"/>
              </a:endParaRPr>
            </a:p>
          </p:txBody>
        </p:sp>
        <p:sp>
          <p:nvSpPr>
            <p:cNvPr id="30815" name="Freeform 124"/>
            <p:cNvSpPr>
              <a:spLocks/>
            </p:cNvSpPr>
            <p:nvPr/>
          </p:nvSpPr>
          <p:spPr bwMode="auto">
            <a:xfrm>
              <a:off x="3870" y="2156"/>
              <a:ext cx="43" cy="36"/>
            </a:xfrm>
            <a:custGeom>
              <a:avLst/>
              <a:gdLst>
                <a:gd name="T0" fmla="*/ 0 w 43"/>
                <a:gd name="T1" fmla="*/ 20 h 36"/>
                <a:gd name="T2" fmla="*/ 43 w 43"/>
                <a:gd name="T3" fmla="*/ 0 h 36"/>
                <a:gd name="T4" fmla="*/ 19 w 43"/>
                <a:gd name="T5" fmla="*/ 20 h 36"/>
                <a:gd name="T6" fmla="*/ 43 w 43"/>
                <a:gd name="T7" fmla="*/ 36 h 36"/>
                <a:gd name="T8" fmla="*/ 0 w 43"/>
                <a:gd name="T9" fmla="*/ 20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0" y="20"/>
                  </a:moveTo>
                  <a:lnTo>
                    <a:pt x="43" y="0"/>
                  </a:lnTo>
                  <a:lnTo>
                    <a:pt x="19" y="20"/>
                  </a:lnTo>
                  <a:lnTo>
                    <a:pt x="43" y="36"/>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16" name="Line 125"/>
            <p:cNvSpPr>
              <a:spLocks noChangeShapeType="1"/>
            </p:cNvSpPr>
            <p:nvPr/>
          </p:nvSpPr>
          <p:spPr bwMode="auto">
            <a:xfrm>
              <a:off x="3889" y="2175"/>
              <a:ext cx="120"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17" name="Rectangle 126"/>
            <p:cNvSpPr>
              <a:spLocks noChangeArrowheads="1"/>
            </p:cNvSpPr>
            <p:nvPr/>
          </p:nvSpPr>
          <p:spPr bwMode="auto">
            <a:xfrm>
              <a:off x="4037" y="2148"/>
              <a:ext cx="166"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WERF</a:t>
              </a:r>
              <a:endParaRPr lang="en-US" b="0">
                <a:latin typeface="Arial" charset="0"/>
                <a:cs typeface="Tahoma" charset="0"/>
              </a:endParaRPr>
            </a:p>
          </p:txBody>
        </p:sp>
        <p:sp>
          <p:nvSpPr>
            <p:cNvPr id="30818" name="Line 127"/>
            <p:cNvSpPr>
              <a:spLocks noChangeShapeType="1"/>
            </p:cNvSpPr>
            <p:nvPr/>
          </p:nvSpPr>
          <p:spPr bwMode="auto">
            <a:xfrm>
              <a:off x="1764" y="3495"/>
              <a:ext cx="35" cy="3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19" name="Line 128"/>
            <p:cNvSpPr>
              <a:spLocks noChangeShapeType="1"/>
            </p:cNvSpPr>
            <p:nvPr/>
          </p:nvSpPr>
          <p:spPr bwMode="auto">
            <a:xfrm>
              <a:off x="1800" y="3530"/>
              <a:ext cx="8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20" name="Freeform 129"/>
            <p:cNvSpPr>
              <a:spLocks/>
            </p:cNvSpPr>
            <p:nvPr/>
          </p:nvSpPr>
          <p:spPr bwMode="auto">
            <a:xfrm>
              <a:off x="1859" y="3514"/>
              <a:ext cx="48" cy="32"/>
            </a:xfrm>
            <a:custGeom>
              <a:avLst/>
              <a:gdLst>
                <a:gd name="T0" fmla="*/ 48 w 48"/>
                <a:gd name="T1" fmla="*/ 20 h 32"/>
                <a:gd name="T2" fmla="*/ 0 w 48"/>
                <a:gd name="T3" fmla="*/ 32 h 32"/>
                <a:gd name="T4" fmla="*/ 24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21" name="Rectangle 130"/>
            <p:cNvSpPr>
              <a:spLocks noChangeArrowheads="1"/>
            </p:cNvSpPr>
            <p:nvPr/>
          </p:nvSpPr>
          <p:spPr bwMode="auto">
            <a:xfrm>
              <a:off x="1931" y="3482"/>
              <a:ext cx="188"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WERF</a:t>
              </a:r>
              <a:endParaRPr lang="en-US" b="0">
                <a:latin typeface="Arial" charset="0"/>
                <a:cs typeface="Tahoma" charset="0"/>
              </a:endParaRPr>
            </a:p>
          </p:txBody>
        </p:sp>
        <p:grpSp>
          <p:nvGrpSpPr>
            <p:cNvPr id="30822" name="Group 131"/>
            <p:cNvGrpSpPr>
              <a:grpSpLocks/>
            </p:cNvGrpSpPr>
            <p:nvPr/>
          </p:nvGrpSpPr>
          <p:grpSpPr bwMode="auto">
            <a:xfrm>
              <a:off x="1532" y="1146"/>
              <a:ext cx="81" cy="96"/>
              <a:chOff x="1586" y="847"/>
              <a:chExt cx="81" cy="96"/>
            </a:xfrm>
          </p:grpSpPr>
          <p:sp>
            <p:nvSpPr>
              <p:cNvPr id="30997" name="Line 132"/>
              <p:cNvSpPr>
                <a:spLocks noChangeShapeType="1"/>
              </p:cNvSpPr>
              <p:nvPr/>
            </p:nvSpPr>
            <p:spPr bwMode="auto">
              <a:xfrm>
                <a:off x="1586" y="847"/>
                <a:ext cx="1" cy="9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98" name="Rectangle 133"/>
              <p:cNvSpPr>
                <a:spLocks noChangeArrowheads="1"/>
              </p:cNvSpPr>
              <p:nvPr/>
            </p:nvSpPr>
            <p:spPr bwMode="auto">
              <a:xfrm>
                <a:off x="1610" y="867"/>
                <a:ext cx="5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AvantGarde" charset="0"/>
                    <a:cs typeface="Tahoma" charset="0"/>
                  </a:rPr>
                  <a:t>00</a:t>
                </a:r>
                <a:endParaRPr lang="en-US" b="0">
                  <a:latin typeface="Arial" charset="0"/>
                  <a:cs typeface="Tahoma" charset="0"/>
                </a:endParaRPr>
              </a:p>
            </p:txBody>
          </p:sp>
        </p:grpSp>
        <p:sp>
          <p:nvSpPr>
            <p:cNvPr id="30823" name="Rectangle 134"/>
            <p:cNvSpPr>
              <a:spLocks noChangeArrowheads="1"/>
            </p:cNvSpPr>
            <p:nvPr/>
          </p:nvSpPr>
          <p:spPr bwMode="auto">
            <a:xfrm>
              <a:off x="2780" y="3713"/>
              <a:ext cx="186"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latin typeface="AvantGarde" charset="0"/>
                  <a:cs typeface="Tahoma" charset="0"/>
                </a:rPr>
                <a:t>PC+4</a:t>
              </a:r>
            </a:p>
          </p:txBody>
        </p:sp>
        <p:sp>
          <p:nvSpPr>
            <p:cNvPr id="30824" name="Line 135"/>
            <p:cNvSpPr>
              <a:spLocks noChangeShapeType="1"/>
            </p:cNvSpPr>
            <p:nvPr/>
          </p:nvSpPr>
          <p:spPr bwMode="auto">
            <a:xfrm flipH="1">
              <a:off x="2173" y="1680"/>
              <a:ext cx="1357"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25" name="Line 136"/>
            <p:cNvSpPr>
              <a:spLocks noChangeShapeType="1"/>
            </p:cNvSpPr>
            <p:nvPr/>
          </p:nvSpPr>
          <p:spPr bwMode="auto">
            <a:xfrm flipV="1">
              <a:off x="3562" y="1715"/>
              <a:ext cx="1" cy="19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26" name="Line 137"/>
            <p:cNvSpPr>
              <a:spLocks noChangeShapeType="1"/>
            </p:cNvSpPr>
            <p:nvPr/>
          </p:nvSpPr>
          <p:spPr bwMode="auto">
            <a:xfrm flipH="1" flipV="1">
              <a:off x="3530" y="1679"/>
              <a:ext cx="32" cy="36"/>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27" name="Freeform 138"/>
            <p:cNvSpPr>
              <a:spLocks/>
            </p:cNvSpPr>
            <p:nvPr/>
          </p:nvSpPr>
          <p:spPr bwMode="auto">
            <a:xfrm>
              <a:off x="3546" y="1886"/>
              <a:ext cx="32" cy="48"/>
            </a:xfrm>
            <a:custGeom>
              <a:avLst/>
              <a:gdLst>
                <a:gd name="T0" fmla="*/ 16 w 32"/>
                <a:gd name="T1" fmla="*/ 48 h 48"/>
                <a:gd name="T2" fmla="*/ 0 w 32"/>
                <a:gd name="T3" fmla="*/ 0 h 48"/>
                <a:gd name="T4" fmla="*/ 16 w 32"/>
                <a:gd name="T5" fmla="*/ 24 h 48"/>
                <a:gd name="T6" fmla="*/ 32 w 32"/>
                <a:gd name="T7" fmla="*/ 0 h 48"/>
                <a:gd name="T8" fmla="*/ 16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16" y="48"/>
                  </a:moveTo>
                  <a:lnTo>
                    <a:pt x="0" y="0"/>
                  </a:lnTo>
                  <a:lnTo>
                    <a:pt x="16" y="24"/>
                  </a:lnTo>
                  <a:lnTo>
                    <a:pt x="32" y="0"/>
                  </a:lnTo>
                  <a:lnTo>
                    <a:pt x="16"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28" name="Rectangle 139"/>
            <p:cNvSpPr>
              <a:spLocks noChangeArrowheads="1"/>
            </p:cNvSpPr>
            <p:nvPr/>
          </p:nvSpPr>
          <p:spPr bwMode="auto">
            <a:xfrm>
              <a:off x="3568" y="1745"/>
              <a:ext cx="378"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Rt: &lt;20:16&gt;</a:t>
              </a:r>
              <a:endParaRPr lang="en-US" sz="900" b="0">
                <a:latin typeface="Arial" charset="0"/>
                <a:cs typeface="Tahoma" charset="0"/>
              </a:endParaRPr>
            </a:p>
          </p:txBody>
        </p:sp>
        <p:sp>
          <p:nvSpPr>
            <p:cNvPr id="30829" name="Rectangle 140"/>
            <p:cNvSpPr>
              <a:spLocks noChangeArrowheads="1"/>
            </p:cNvSpPr>
            <p:nvPr/>
          </p:nvSpPr>
          <p:spPr bwMode="auto">
            <a:xfrm>
              <a:off x="2229" y="2273"/>
              <a:ext cx="422"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Imm: &lt;15:0&gt;</a:t>
              </a:r>
            </a:p>
          </p:txBody>
        </p:sp>
        <p:sp>
          <p:nvSpPr>
            <p:cNvPr id="30830" name="Line 141"/>
            <p:cNvSpPr>
              <a:spLocks noChangeShapeType="1"/>
            </p:cNvSpPr>
            <p:nvPr/>
          </p:nvSpPr>
          <p:spPr bwMode="auto">
            <a:xfrm>
              <a:off x="1760" y="3578"/>
              <a:ext cx="36" cy="3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31" name="Line 142"/>
            <p:cNvSpPr>
              <a:spLocks noChangeShapeType="1"/>
            </p:cNvSpPr>
            <p:nvPr/>
          </p:nvSpPr>
          <p:spPr bwMode="auto">
            <a:xfrm>
              <a:off x="1796" y="3614"/>
              <a:ext cx="84" cy="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32" name="Freeform 143"/>
            <p:cNvSpPr>
              <a:spLocks/>
            </p:cNvSpPr>
            <p:nvPr/>
          </p:nvSpPr>
          <p:spPr bwMode="auto">
            <a:xfrm>
              <a:off x="1856" y="3598"/>
              <a:ext cx="48" cy="32"/>
            </a:xfrm>
            <a:custGeom>
              <a:avLst/>
              <a:gdLst>
                <a:gd name="T0" fmla="*/ 48 w 48"/>
                <a:gd name="T1" fmla="*/ 20 h 32"/>
                <a:gd name="T2" fmla="*/ 0 w 48"/>
                <a:gd name="T3" fmla="*/ 32 h 32"/>
                <a:gd name="T4" fmla="*/ 24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33" name="Rectangle 144"/>
            <p:cNvSpPr>
              <a:spLocks noChangeArrowheads="1"/>
            </p:cNvSpPr>
            <p:nvPr/>
          </p:nvSpPr>
          <p:spPr bwMode="auto">
            <a:xfrm>
              <a:off x="1928" y="3566"/>
              <a:ext cx="163"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latin typeface="AvantGarde" charset="0"/>
                  <a:cs typeface="Tahoma" charset="0"/>
                </a:rPr>
                <a:t>ASEL</a:t>
              </a:r>
              <a:endParaRPr lang="en-US" b="0">
                <a:latin typeface="Arial" charset="0"/>
                <a:cs typeface="Tahoma" charset="0"/>
              </a:endParaRPr>
            </a:p>
          </p:txBody>
        </p:sp>
        <p:sp>
          <p:nvSpPr>
            <p:cNvPr id="30834" name="Line 145"/>
            <p:cNvSpPr>
              <a:spLocks noChangeShapeType="1"/>
            </p:cNvSpPr>
            <p:nvPr/>
          </p:nvSpPr>
          <p:spPr bwMode="auto">
            <a:xfrm>
              <a:off x="1762" y="3061"/>
              <a:ext cx="36" cy="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35" name="Line 146"/>
            <p:cNvSpPr>
              <a:spLocks noChangeShapeType="1"/>
            </p:cNvSpPr>
            <p:nvPr/>
          </p:nvSpPr>
          <p:spPr bwMode="auto">
            <a:xfrm>
              <a:off x="1798" y="3097"/>
              <a:ext cx="84" cy="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36" name="Freeform 147"/>
            <p:cNvSpPr>
              <a:spLocks/>
            </p:cNvSpPr>
            <p:nvPr/>
          </p:nvSpPr>
          <p:spPr bwMode="auto">
            <a:xfrm>
              <a:off x="1858" y="3081"/>
              <a:ext cx="48" cy="32"/>
            </a:xfrm>
            <a:custGeom>
              <a:avLst/>
              <a:gdLst>
                <a:gd name="T0" fmla="*/ 48 w 48"/>
                <a:gd name="T1" fmla="*/ 20 h 32"/>
                <a:gd name="T2" fmla="*/ 0 w 48"/>
                <a:gd name="T3" fmla="*/ 32 h 32"/>
                <a:gd name="T4" fmla="*/ 24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37" name="Rectangle 148"/>
            <p:cNvSpPr>
              <a:spLocks noChangeArrowheads="1"/>
            </p:cNvSpPr>
            <p:nvPr/>
          </p:nvSpPr>
          <p:spPr bwMode="auto">
            <a:xfrm>
              <a:off x="1930" y="3053"/>
              <a:ext cx="150"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latin typeface="AvantGarde" charset="0"/>
                  <a:cs typeface="Tahoma" charset="0"/>
                </a:rPr>
                <a:t>SEXT</a:t>
              </a:r>
              <a:endParaRPr lang="en-US" b="0">
                <a:latin typeface="Arial" charset="0"/>
                <a:cs typeface="Tahoma" charset="0"/>
              </a:endParaRPr>
            </a:p>
          </p:txBody>
        </p:sp>
        <p:sp>
          <p:nvSpPr>
            <p:cNvPr id="30838" name="Line 149"/>
            <p:cNvSpPr>
              <a:spLocks noChangeShapeType="1"/>
            </p:cNvSpPr>
            <p:nvPr/>
          </p:nvSpPr>
          <p:spPr bwMode="auto">
            <a:xfrm>
              <a:off x="2025" y="1914"/>
              <a:ext cx="148"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39" name="AutoShape 150"/>
            <p:cNvSpPr>
              <a:spLocks noChangeArrowheads="1"/>
            </p:cNvSpPr>
            <p:nvPr/>
          </p:nvSpPr>
          <p:spPr bwMode="auto">
            <a:xfrm>
              <a:off x="2425" y="2699"/>
              <a:ext cx="32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2 w 21600"/>
                <a:gd name="T13" fmla="*/ 4535 h 21600"/>
                <a:gd name="T14" fmla="*/ 17108 w 21600"/>
                <a:gd name="T15" fmla="*/ 1706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38100">
              <a:solidFill>
                <a:srgbClr val="00FFFF"/>
              </a:solidFill>
              <a:miter lim="800000"/>
              <a:headEnd/>
              <a:tailEnd type="none" w="sm" len="me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30840" name="Text Box 151"/>
            <p:cNvSpPr txBox="1">
              <a:spLocks noChangeArrowheads="1"/>
            </p:cNvSpPr>
            <p:nvPr/>
          </p:nvSpPr>
          <p:spPr bwMode="auto">
            <a:xfrm>
              <a:off x="2490" y="2676"/>
              <a:ext cx="213"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2000">
                  <a:latin typeface="Arial" charset="0"/>
                  <a:cs typeface="Tahoma" charset="0"/>
                </a:rPr>
                <a:t>+</a:t>
              </a:r>
            </a:p>
          </p:txBody>
        </p:sp>
        <p:sp>
          <p:nvSpPr>
            <p:cNvPr id="30841" name="Line 152"/>
            <p:cNvSpPr>
              <a:spLocks noChangeShapeType="1"/>
            </p:cNvSpPr>
            <p:nvPr/>
          </p:nvSpPr>
          <p:spPr bwMode="auto">
            <a:xfrm flipH="1">
              <a:off x="2644" y="2543"/>
              <a:ext cx="738"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42" name="Line 153"/>
            <p:cNvSpPr>
              <a:spLocks noChangeShapeType="1"/>
            </p:cNvSpPr>
            <p:nvPr/>
          </p:nvSpPr>
          <p:spPr bwMode="auto">
            <a:xfrm>
              <a:off x="2544" y="2543"/>
              <a:ext cx="0" cy="167"/>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43" name="Line 154"/>
            <p:cNvSpPr>
              <a:spLocks noChangeShapeType="1"/>
            </p:cNvSpPr>
            <p:nvPr/>
          </p:nvSpPr>
          <p:spPr bwMode="auto">
            <a:xfrm>
              <a:off x="2352" y="2543"/>
              <a:ext cx="0" cy="1265"/>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44" name="Line 155"/>
            <p:cNvSpPr>
              <a:spLocks noChangeShapeType="1"/>
            </p:cNvSpPr>
            <p:nvPr/>
          </p:nvSpPr>
          <p:spPr bwMode="auto">
            <a:xfrm flipH="1">
              <a:off x="2352" y="2543"/>
              <a:ext cx="192"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30845" name="Group 156"/>
            <p:cNvGrpSpPr>
              <a:grpSpLocks/>
            </p:cNvGrpSpPr>
            <p:nvPr/>
          </p:nvGrpSpPr>
          <p:grpSpPr bwMode="auto">
            <a:xfrm>
              <a:off x="2556" y="2514"/>
              <a:ext cx="174" cy="197"/>
              <a:chOff x="2562" y="2459"/>
              <a:chExt cx="174" cy="197"/>
            </a:xfrm>
          </p:grpSpPr>
          <p:sp>
            <p:nvSpPr>
              <p:cNvPr id="30993" name="Line 157"/>
              <p:cNvSpPr>
                <a:spLocks noChangeShapeType="1"/>
              </p:cNvSpPr>
              <p:nvPr/>
            </p:nvSpPr>
            <p:spPr bwMode="auto">
              <a:xfrm>
                <a:off x="2650" y="2488"/>
                <a:ext cx="0" cy="167"/>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94" name="AutoShape 158"/>
              <p:cNvSpPr>
                <a:spLocks noChangeArrowheads="1"/>
              </p:cNvSpPr>
              <p:nvPr/>
            </p:nvSpPr>
            <p:spPr bwMode="auto">
              <a:xfrm>
                <a:off x="2585" y="2459"/>
                <a:ext cx="132" cy="181"/>
              </a:xfrm>
              <a:prstGeom prst="roundRect">
                <a:avLst>
                  <a:gd name="adj" fmla="val 16667"/>
                </a:avLst>
              </a:prstGeom>
              <a:solidFill>
                <a:schemeClr val="bg1"/>
              </a:solidFill>
              <a:ln w="6350">
                <a:solidFill>
                  <a:schemeClr val="tx1"/>
                </a:solidFill>
                <a:round/>
                <a:headEnd/>
                <a:tailEnd type="none" w="sm" len="med"/>
              </a:ln>
            </p:spPr>
            <p:txBody>
              <a:bodyPr anchor="ctr">
                <a:spAutoFit/>
              </a:bodyPr>
              <a:lstStyle/>
              <a:p>
                <a:endParaRPr lang="en-US">
                  <a:latin typeface="Arial" charset="0"/>
                  <a:cs typeface="Tahoma" charset="0"/>
                </a:endParaRPr>
              </a:p>
            </p:txBody>
          </p:sp>
          <p:sp>
            <p:nvSpPr>
              <p:cNvPr id="30995" name="Text Box 159"/>
              <p:cNvSpPr txBox="1">
                <a:spLocks noChangeArrowheads="1"/>
              </p:cNvSpPr>
              <p:nvPr/>
            </p:nvSpPr>
            <p:spPr bwMode="auto">
              <a:xfrm>
                <a:off x="2562" y="2496"/>
                <a:ext cx="174"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x4</a:t>
                </a:r>
              </a:p>
            </p:txBody>
          </p:sp>
          <p:sp>
            <p:nvSpPr>
              <p:cNvPr id="30996" name="Freeform 160"/>
              <p:cNvSpPr>
                <a:spLocks/>
              </p:cNvSpPr>
              <p:nvPr/>
            </p:nvSpPr>
            <p:spPr bwMode="auto">
              <a:xfrm>
                <a:off x="2632" y="2608"/>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0846" name="Freeform 161"/>
            <p:cNvSpPr>
              <a:spLocks/>
            </p:cNvSpPr>
            <p:nvPr/>
          </p:nvSpPr>
          <p:spPr bwMode="auto">
            <a:xfrm>
              <a:off x="2526" y="2663"/>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47" name="Freeform 162"/>
            <p:cNvSpPr>
              <a:spLocks/>
            </p:cNvSpPr>
            <p:nvPr/>
          </p:nvSpPr>
          <p:spPr bwMode="auto">
            <a:xfrm>
              <a:off x="2572" y="2894"/>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48" name="Line 163"/>
            <p:cNvSpPr>
              <a:spLocks noChangeShapeType="1"/>
            </p:cNvSpPr>
            <p:nvPr/>
          </p:nvSpPr>
          <p:spPr bwMode="auto">
            <a:xfrm>
              <a:off x="2592" y="2844"/>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49" name="Rectangle 164"/>
            <p:cNvSpPr>
              <a:spLocks noChangeArrowheads="1"/>
            </p:cNvSpPr>
            <p:nvPr/>
          </p:nvSpPr>
          <p:spPr bwMode="auto">
            <a:xfrm>
              <a:off x="2548" y="2936"/>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solidFill>
                    <a:srgbClr val="000000"/>
                  </a:solidFill>
                  <a:latin typeface="AvantGarde" charset="0"/>
                  <a:cs typeface="Tahoma" charset="0"/>
                </a:rPr>
                <a:t>BT</a:t>
              </a:r>
            </a:p>
          </p:txBody>
        </p:sp>
        <p:sp>
          <p:nvSpPr>
            <p:cNvPr id="30850" name="Freeform 165"/>
            <p:cNvSpPr>
              <a:spLocks/>
            </p:cNvSpPr>
            <p:nvPr/>
          </p:nvSpPr>
          <p:spPr bwMode="auto">
            <a:xfrm>
              <a:off x="1752" y="2599"/>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1" name="Line 166"/>
            <p:cNvSpPr>
              <a:spLocks noChangeShapeType="1"/>
            </p:cNvSpPr>
            <p:nvPr/>
          </p:nvSpPr>
          <p:spPr bwMode="auto">
            <a:xfrm>
              <a:off x="1772" y="2543"/>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52" name="Rectangle 167"/>
            <p:cNvSpPr>
              <a:spLocks noChangeArrowheads="1"/>
            </p:cNvSpPr>
            <p:nvPr/>
          </p:nvSpPr>
          <p:spPr bwMode="auto">
            <a:xfrm>
              <a:off x="1728" y="2470"/>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Z</a:t>
              </a:r>
            </a:p>
          </p:txBody>
        </p:sp>
        <p:sp>
          <p:nvSpPr>
            <p:cNvPr id="30853" name="Freeform 168"/>
            <p:cNvSpPr>
              <a:spLocks/>
            </p:cNvSpPr>
            <p:nvPr/>
          </p:nvSpPr>
          <p:spPr bwMode="auto">
            <a:xfrm>
              <a:off x="1442" y="907"/>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4" name="Line 169"/>
            <p:cNvSpPr>
              <a:spLocks noChangeShapeType="1"/>
            </p:cNvSpPr>
            <p:nvPr/>
          </p:nvSpPr>
          <p:spPr bwMode="auto">
            <a:xfrm>
              <a:off x="1462" y="857"/>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55" name="Rectangle 170"/>
            <p:cNvSpPr>
              <a:spLocks noChangeArrowheads="1"/>
            </p:cNvSpPr>
            <p:nvPr/>
          </p:nvSpPr>
          <p:spPr bwMode="auto">
            <a:xfrm>
              <a:off x="1418" y="784"/>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BT</a:t>
              </a:r>
            </a:p>
          </p:txBody>
        </p:sp>
        <p:sp>
          <p:nvSpPr>
            <p:cNvPr id="30856" name="Rectangle 171"/>
            <p:cNvSpPr>
              <a:spLocks noChangeArrowheads="1"/>
            </p:cNvSpPr>
            <p:nvPr/>
          </p:nvSpPr>
          <p:spPr bwMode="auto">
            <a:xfrm>
              <a:off x="2566" y="1819"/>
              <a:ext cx="196"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Helvetica" charset="0"/>
                  <a:cs typeface="Tahoma" charset="0"/>
                </a:rPr>
                <a:t>WASEL</a:t>
              </a:r>
              <a:endParaRPr lang="en-US" b="0">
                <a:latin typeface="Arial" charset="0"/>
                <a:cs typeface="Tahoma" charset="0"/>
              </a:endParaRPr>
            </a:p>
          </p:txBody>
        </p:sp>
        <p:grpSp>
          <p:nvGrpSpPr>
            <p:cNvPr id="30857" name="Group 172"/>
            <p:cNvGrpSpPr>
              <a:grpSpLocks/>
            </p:cNvGrpSpPr>
            <p:nvPr/>
          </p:nvGrpSpPr>
          <p:grpSpPr bwMode="auto">
            <a:xfrm>
              <a:off x="2173" y="1940"/>
              <a:ext cx="435" cy="68"/>
              <a:chOff x="2173" y="1889"/>
              <a:chExt cx="435" cy="68"/>
            </a:xfrm>
          </p:grpSpPr>
          <p:sp>
            <p:nvSpPr>
              <p:cNvPr id="30990" name="Rectangle 173"/>
              <p:cNvSpPr>
                <a:spLocks noChangeArrowheads="1"/>
              </p:cNvSpPr>
              <p:nvPr/>
            </p:nvSpPr>
            <p:spPr bwMode="auto">
              <a:xfrm>
                <a:off x="2207" y="1889"/>
                <a:ext cx="298"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Rd:&lt;15:11&gt;</a:t>
                </a:r>
                <a:endParaRPr lang="en-US" sz="700" b="0">
                  <a:latin typeface="AvantGarde" charset="0"/>
                  <a:cs typeface="Tahoma" charset="0"/>
                </a:endParaRPr>
              </a:p>
            </p:txBody>
          </p:sp>
          <p:sp>
            <p:nvSpPr>
              <p:cNvPr id="30991" name="Line 174"/>
              <p:cNvSpPr>
                <a:spLocks noChangeShapeType="1"/>
              </p:cNvSpPr>
              <p:nvPr/>
            </p:nvSpPr>
            <p:spPr bwMode="auto">
              <a:xfrm>
                <a:off x="2173" y="1917"/>
                <a:ext cx="36" cy="36"/>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92" name="Line 175"/>
              <p:cNvSpPr>
                <a:spLocks noChangeShapeType="1"/>
              </p:cNvSpPr>
              <p:nvPr/>
            </p:nvSpPr>
            <p:spPr bwMode="auto">
              <a:xfrm>
                <a:off x="2209" y="1953"/>
                <a:ext cx="399"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0858" name="Freeform 176"/>
            <p:cNvSpPr>
              <a:spLocks/>
            </p:cNvSpPr>
            <p:nvPr/>
          </p:nvSpPr>
          <p:spPr bwMode="auto">
            <a:xfrm>
              <a:off x="2566" y="1985"/>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59" name="AutoShape 177"/>
            <p:cNvSpPr>
              <a:spLocks noChangeArrowheads="1"/>
            </p:cNvSpPr>
            <p:nvPr/>
          </p:nvSpPr>
          <p:spPr bwMode="auto">
            <a:xfrm rot="-5400000">
              <a:off x="2547" y="2069"/>
              <a:ext cx="246" cy="8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8 w 21600"/>
                <a:gd name="T13" fmla="*/ 4611 h 21600"/>
                <a:gd name="T14" fmla="*/ 17122 w 21600"/>
                <a:gd name="T15" fmla="*/ 1698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12700">
              <a:solidFill>
                <a:schemeClr val="tx1"/>
              </a:solidFill>
              <a:miter lim="800000"/>
              <a:headEnd/>
              <a:tailEnd type="none" w="sm"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0860" name="Freeform 178"/>
            <p:cNvSpPr>
              <a:spLocks/>
            </p:cNvSpPr>
            <p:nvPr/>
          </p:nvSpPr>
          <p:spPr bwMode="auto">
            <a:xfrm>
              <a:off x="2736" y="2070"/>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1" name="Line 179"/>
            <p:cNvSpPr>
              <a:spLocks noChangeShapeType="1"/>
            </p:cNvSpPr>
            <p:nvPr/>
          </p:nvSpPr>
          <p:spPr bwMode="auto">
            <a:xfrm flipH="1">
              <a:off x="2711" y="2089"/>
              <a:ext cx="57"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30862" name="Group 180"/>
            <p:cNvGrpSpPr>
              <a:grpSpLocks/>
            </p:cNvGrpSpPr>
            <p:nvPr/>
          </p:nvGrpSpPr>
          <p:grpSpPr bwMode="auto">
            <a:xfrm>
              <a:off x="2172" y="1999"/>
              <a:ext cx="445" cy="68"/>
              <a:chOff x="2172" y="2047"/>
              <a:chExt cx="445" cy="68"/>
            </a:xfrm>
          </p:grpSpPr>
          <p:sp>
            <p:nvSpPr>
              <p:cNvPr id="30987" name="Line 181"/>
              <p:cNvSpPr>
                <a:spLocks noChangeShapeType="1"/>
              </p:cNvSpPr>
              <p:nvPr/>
            </p:nvSpPr>
            <p:spPr bwMode="auto">
              <a:xfrm>
                <a:off x="2172" y="2079"/>
                <a:ext cx="36" cy="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88" name="Line 182"/>
              <p:cNvSpPr>
                <a:spLocks noChangeShapeType="1"/>
              </p:cNvSpPr>
              <p:nvPr/>
            </p:nvSpPr>
            <p:spPr bwMode="auto">
              <a:xfrm>
                <a:off x="2208" y="2115"/>
                <a:ext cx="409"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89" name="Rectangle 183"/>
              <p:cNvSpPr>
                <a:spLocks noChangeArrowheads="1"/>
              </p:cNvSpPr>
              <p:nvPr/>
            </p:nvSpPr>
            <p:spPr bwMode="auto">
              <a:xfrm>
                <a:off x="2208" y="2047"/>
                <a:ext cx="279"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AvantGarde" charset="0"/>
                    <a:cs typeface="Tahoma" charset="0"/>
                  </a:rPr>
                  <a:t>Rt:&lt;20:16&gt;</a:t>
                </a:r>
              </a:p>
            </p:txBody>
          </p:sp>
        </p:grpSp>
        <p:sp>
          <p:nvSpPr>
            <p:cNvPr id="30863" name="Text Box 184"/>
            <p:cNvSpPr txBox="1">
              <a:spLocks noChangeArrowheads="1"/>
            </p:cNvSpPr>
            <p:nvPr/>
          </p:nvSpPr>
          <p:spPr bwMode="auto">
            <a:xfrm>
              <a:off x="2552" y="1945"/>
              <a:ext cx="15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600" b="0">
                  <a:latin typeface="AvantGarde" charset="0"/>
                  <a:cs typeface="Tahoma" charset="0"/>
                </a:rPr>
                <a:t>0</a:t>
              </a:r>
            </a:p>
            <a:p>
              <a:r>
                <a:rPr lang="en-US" sz="600" b="0">
                  <a:latin typeface="AvantGarde" charset="0"/>
                  <a:cs typeface="Tahoma" charset="0"/>
                </a:rPr>
                <a:t>1</a:t>
              </a:r>
            </a:p>
            <a:p>
              <a:r>
                <a:rPr lang="en-US" sz="600" b="0">
                  <a:latin typeface="AvantGarde" charset="0"/>
                  <a:cs typeface="Tahoma" charset="0"/>
                </a:rPr>
                <a:t>2</a:t>
              </a:r>
            </a:p>
            <a:p>
              <a:r>
                <a:rPr lang="en-US" sz="600" b="0">
                  <a:latin typeface="AvantGarde" charset="0"/>
                  <a:cs typeface="Tahoma" charset="0"/>
                </a:rPr>
                <a:t>3</a:t>
              </a:r>
            </a:p>
          </p:txBody>
        </p:sp>
        <p:sp>
          <p:nvSpPr>
            <p:cNvPr id="30864" name="Freeform 185"/>
            <p:cNvSpPr>
              <a:spLocks/>
            </p:cNvSpPr>
            <p:nvPr/>
          </p:nvSpPr>
          <p:spPr bwMode="auto">
            <a:xfrm>
              <a:off x="2646" y="1936"/>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5" name="Line 186"/>
            <p:cNvSpPr>
              <a:spLocks noChangeShapeType="1"/>
            </p:cNvSpPr>
            <p:nvPr/>
          </p:nvSpPr>
          <p:spPr bwMode="auto">
            <a:xfrm flipH="1">
              <a:off x="2665" y="1876"/>
              <a:ext cx="0" cy="104"/>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66" name="Freeform 187"/>
            <p:cNvSpPr>
              <a:spLocks/>
            </p:cNvSpPr>
            <p:nvPr/>
          </p:nvSpPr>
          <p:spPr bwMode="auto">
            <a:xfrm>
              <a:off x="2566" y="2047"/>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67" name="Line 188"/>
            <p:cNvSpPr>
              <a:spLocks noChangeShapeType="1"/>
            </p:cNvSpPr>
            <p:nvPr/>
          </p:nvSpPr>
          <p:spPr bwMode="auto">
            <a:xfrm>
              <a:off x="1762" y="2973"/>
              <a:ext cx="36" cy="36"/>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68" name="Line 189"/>
            <p:cNvSpPr>
              <a:spLocks noChangeShapeType="1"/>
            </p:cNvSpPr>
            <p:nvPr/>
          </p:nvSpPr>
          <p:spPr bwMode="auto">
            <a:xfrm>
              <a:off x="1798" y="3009"/>
              <a:ext cx="84" cy="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69" name="Freeform 190"/>
            <p:cNvSpPr>
              <a:spLocks/>
            </p:cNvSpPr>
            <p:nvPr/>
          </p:nvSpPr>
          <p:spPr bwMode="auto">
            <a:xfrm>
              <a:off x="1858" y="2993"/>
              <a:ext cx="48" cy="32"/>
            </a:xfrm>
            <a:custGeom>
              <a:avLst/>
              <a:gdLst>
                <a:gd name="T0" fmla="*/ 48 w 48"/>
                <a:gd name="T1" fmla="*/ 20 h 32"/>
                <a:gd name="T2" fmla="*/ 0 w 48"/>
                <a:gd name="T3" fmla="*/ 32 h 32"/>
                <a:gd name="T4" fmla="*/ 24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0" name="Rectangle 191"/>
            <p:cNvSpPr>
              <a:spLocks noChangeArrowheads="1"/>
            </p:cNvSpPr>
            <p:nvPr/>
          </p:nvSpPr>
          <p:spPr bwMode="auto">
            <a:xfrm>
              <a:off x="1930" y="2965"/>
              <a:ext cx="227"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latin typeface="AvantGarde" charset="0"/>
                  <a:cs typeface="Tahoma" charset="0"/>
                </a:rPr>
                <a:t>WASEL</a:t>
              </a:r>
              <a:endParaRPr lang="en-US" b="0">
                <a:latin typeface="Arial" charset="0"/>
                <a:cs typeface="Tahoma" charset="0"/>
              </a:endParaRPr>
            </a:p>
          </p:txBody>
        </p:sp>
        <p:sp>
          <p:nvSpPr>
            <p:cNvPr id="30871" name="Line 192"/>
            <p:cNvSpPr>
              <a:spLocks noChangeShapeType="1"/>
            </p:cNvSpPr>
            <p:nvPr/>
          </p:nvSpPr>
          <p:spPr bwMode="auto">
            <a:xfrm flipV="1">
              <a:off x="1334" y="776"/>
              <a:ext cx="0" cy="15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872" name="Rectangle 193"/>
            <p:cNvSpPr>
              <a:spLocks noChangeArrowheads="1"/>
            </p:cNvSpPr>
            <p:nvPr/>
          </p:nvSpPr>
          <p:spPr bwMode="auto">
            <a:xfrm>
              <a:off x="1031" y="685"/>
              <a:ext cx="588"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700" b="0">
                  <a:latin typeface="AvantGarde" charset="0"/>
                  <a:cs typeface="Tahoma" charset="0"/>
                </a:rPr>
                <a:t>PC&lt;31:29&gt;:J&lt;25:0&gt;:00</a:t>
              </a:r>
              <a:endParaRPr lang="en-US" sz="700" b="0">
                <a:latin typeface="Arial" charset="0"/>
                <a:cs typeface="Tahoma" charset="0"/>
              </a:endParaRPr>
            </a:p>
          </p:txBody>
        </p:sp>
        <p:sp>
          <p:nvSpPr>
            <p:cNvPr id="30873" name="Freeform 194"/>
            <p:cNvSpPr>
              <a:spLocks/>
            </p:cNvSpPr>
            <p:nvPr/>
          </p:nvSpPr>
          <p:spPr bwMode="auto">
            <a:xfrm flipH="1">
              <a:off x="2715" y="2451"/>
              <a:ext cx="48" cy="32"/>
            </a:xfrm>
            <a:custGeom>
              <a:avLst/>
              <a:gdLst>
                <a:gd name="T0" fmla="*/ 48 w 48"/>
                <a:gd name="T1" fmla="*/ 20 h 32"/>
                <a:gd name="T2" fmla="*/ 0 w 48"/>
                <a:gd name="T3" fmla="*/ 32 h 32"/>
                <a:gd name="T4" fmla="*/ 24 w 48"/>
                <a:gd name="T5" fmla="*/ 16 h 32"/>
                <a:gd name="T6" fmla="*/ 0 w 48"/>
                <a:gd name="T7" fmla="*/ 0 h 32"/>
                <a:gd name="T8" fmla="*/ 48 w 48"/>
                <a:gd name="T9" fmla="*/ 20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w="9525">
              <a:solidFill>
                <a:schemeClr val="tx1"/>
              </a:solidFill>
              <a:round/>
              <a:headEnd/>
              <a:tailEnd/>
            </a:ln>
          </p:spPr>
          <p:txBody>
            <a:bodyPr/>
            <a:lstStyle/>
            <a:p>
              <a:endParaRPr lang="en-US"/>
            </a:p>
          </p:txBody>
        </p:sp>
        <p:sp>
          <p:nvSpPr>
            <p:cNvPr id="30874" name="Line 195"/>
            <p:cNvSpPr>
              <a:spLocks noChangeShapeType="1"/>
            </p:cNvSpPr>
            <p:nvPr/>
          </p:nvSpPr>
          <p:spPr bwMode="auto">
            <a:xfrm>
              <a:off x="2743" y="2471"/>
              <a:ext cx="148"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75" name="Rectangle 196"/>
            <p:cNvSpPr>
              <a:spLocks noChangeArrowheads="1"/>
            </p:cNvSpPr>
            <p:nvPr/>
          </p:nvSpPr>
          <p:spPr bwMode="auto">
            <a:xfrm>
              <a:off x="2646" y="2430"/>
              <a:ext cx="51"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AvantGarde" charset="0"/>
                  <a:cs typeface="Tahoma" charset="0"/>
                </a:rPr>
                <a:t>JT </a:t>
              </a:r>
              <a:endParaRPr lang="en-US" sz="700" b="0">
                <a:latin typeface="Arial" charset="0"/>
                <a:cs typeface="Tahoma" charset="0"/>
              </a:endParaRPr>
            </a:p>
          </p:txBody>
        </p:sp>
        <p:sp>
          <p:nvSpPr>
            <p:cNvPr id="30876" name="Rectangle 197"/>
            <p:cNvSpPr>
              <a:spLocks noChangeArrowheads="1"/>
            </p:cNvSpPr>
            <p:nvPr/>
          </p:nvSpPr>
          <p:spPr bwMode="auto">
            <a:xfrm>
              <a:off x="1172" y="776"/>
              <a:ext cx="59"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800" b="0">
                  <a:latin typeface="AvantGarde" charset="0"/>
                  <a:cs typeface="Tahoma" charset="0"/>
                </a:rPr>
                <a:t>JT</a:t>
              </a:r>
              <a:r>
                <a:rPr lang="en-US" sz="700" b="0">
                  <a:latin typeface="AvantGarde" charset="0"/>
                  <a:cs typeface="Tahoma" charset="0"/>
                </a:rPr>
                <a:t> </a:t>
              </a:r>
              <a:endParaRPr lang="en-US" sz="700" b="0">
                <a:latin typeface="Arial" charset="0"/>
                <a:cs typeface="Tahoma" charset="0"/>
              </a:endParaRPr>
            </a:p>
          </p:txBody>
        </p:sp>
        <p:sp>
          <p:nvSpPr>
            <p:cNvPr id="30877" name="Freeform 198"/>
            <p:cNvSpPr>
              <a:spLocks/>
            </p:cNvSpPr>
            <p:nvPr/>
          </p:nvSpPr>
          <p:spPr bwMode="auto">
            <a:xfrm>
              <a:off x="1183" y="898"/>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78" name="Line 199"/>
            <p:cNvSpPr>
              <a:spLocks noChangeShapeType="1"/>
            </p:cNvSpPr>
            <p:nvPr/>
          </p:nvSpPr>
          <p:spPr bwMode="auto">
            <a:xfrm>
              <a:off x="1203" y="848"/>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79" name="Freeform 200"/>
            <p:cNvSpPr>
              <a:spLocks/>
            </p:cNvSpPr>
            <p:nvPr/>
          </p:nvSpPr>
          <p:spPr bwMode="auto">
            <a:xfrm>
              <a:off x="1852" y="2599"/>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80" name="Line 201"/>
            <p:cNvSpPr>
              <a:spLocks noChangeShapeType="1"/>
            </p:cNvSpPr>
            <p:nvPr/>
          </p:nvSpPr>
          <p:spPr bwMode="auto">
            <a:xfrm>
              <a:off x="1872" y="2538"/>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81" name="Rectangle 202"/>
            <p:cNvSpPr>
              <a:spLocks noChangeArrowheads="1"/>
            </p:cNvSpPr>
            <p:nvPr/>
          </p:nvSpPr>
          <p:spPr bwMode="auto">
            <a:xfrm>
              <a:off x="1828" y="2464"/>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N</a:t>
              </a:r>
            </a:p>
          </p:txBody>
        </p:sp>
        <p:sp>
          <p:nvSpPr>
            <p:cNvPr id="30882" name="Freeform 203"/>
            <p:cNvSpPr>
              <a:spLocks/>
            </p:cNvSpPr>
            <p:nvPr/>
          </p:nvSpPr>
          <p:spPr bwMode="auto">
            <a:xfrm>
              <a:off x="1954" y="2599"/>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83" name="Line 204"/>
            <p:cNvSpPr>
              <a:spLocks noChangeShapeType="1"/>
            </p:cNvSpPr>
            <p:nvPr/>
          </p:nvSpPr>
          <p:spPr bwMode="auto">
            <a:xfrm>
              <a:off x="1974" y="2538"/>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84" name="Rectangle 205"/>
            <p:cNvSpPr>
              <a:spLocks noChangeArrowheads="1"/>
            </p:cNvSpPr>
            <p:nvPr/>
          </p:nvSpPr>
          <p:spPr bwMode="auto">
            <a:xfrm>
              <a:off x="1930" y="2468"/>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V</a:t>
              </a:r>
            </a:p>
          </p:txBody>
        </p:sp>
        <p:sp>
          <p:nvSpPr>
            <p:cNvPr id="30885" name="Freeform 206"/>
            <p:cNvSpPr>
              <a:spLocks/>
            </p:cNvSpPr>
            <p:nvPr/>
          </p:nvSpPr>
          <p:spPr bwMode="auto">
            <a:xfrm>
              <a:off x="2050" y="2599"/>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86" name="Line 207"/>
            <p:cNvSpPr>
              <a:spLocks noChangeShapeType="1"/>
            </p:cNvSpPr>
            <p:nvPr/>
          </p:nvSpPr>
          <p:spPr bwMode="auto">
            <a:xfrm>
              <a:off x="2070" y="2538"/>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87" name="Rectangle 208"/>
            <p:cNvSpPr>
              <a:spLocks noChangeArrowheads="1"/>
            </p:cNvSpPr>
            <p:nvPr/>
          </p:nvSpPr>
          <p:spPr bwMode="auto">
            <a:xfrm>
              <a:off x="2026" y="2470"/>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C</a:t>
              </a:r>
            </a:p>
          </p:txBody>
        </p:sp>
        <p:sp>
          <p:nvSpPr>
            <p:cNvPr id="30888" name="Freeform 209"/>
            <p:cNvSpPr>
              <a:spLocks/>
            </p:cNvSpPr>
            <p:nvPr/>
          </p:nvSpPr>
          <p:spPr bwMode="auto">
            <a:xfrm>
              <a:off x="3058" y="3358"/>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89" name="Line 210"/>
            <p:cNvSpPr>
              <a:spLocks noChangeShapeType="1"/>
            </p:cNvSpPr>
            <p:nvPr/>
          </p:nvSpPr>
          <p:spPr bwMode="auto">
            <a:xfrm>
              <a:off x="3078" y="3308"/>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90" name="Rectangle 211"/>
            <p:cNvSpPr>
              <a:spLocks noChangeArrowheads="1"/>
            </p:cNvSpPr>
            <p:nvPr/>
          </p:nvSpPr>
          <p:spPr bwMode="auto">
            <a:xfrm>
              <a:off x="3034" y="3400"/>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solidFill>
                    <a:srgbClr val="000000"/>
                  </a:solidFill>
                  <a:latin typeface="AvantGarde" charset="0"/>
                  <a:cs typeface="Tahoma" charset="0"/>
                </a:rPr>
                <a:t>Z</a:t>
              </a:r>
            </a:p>
          </p:txBody>
        </p:sp>
        <p:sp>
          <p:nvSpPr>
            <p:cNvPr id="30891" name="Freeform 212"/>
            <p:cNvSpPr>
              <a:spLocks/>
            </p:cNvSpPr>
            <p:nvPr/>
          </p:nvSpPr>
          <p:spPr bwMode="auto">
            <a:xfrm>
              <a:off x="2942" y="3356"/>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92" name="Line 213"/>
            <p:cNvSpPr>
              <a:spLocks noChangeShapeType="1"/>
            </p:cNvSpPr>
            <p:nvPr/>
          </p:nvSpPr>
          <p:spPr bwMode="auto">
            <a:xfrm>
              <a:off x="2962" y="3306"/>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93" name="Rectangle 214"/>
            <p:cNvSpPr>
              <a:spLocks noChangeArrowheads="1"/>
            </p:cNvSpPr>
            <p:nvPr/>
          </p:nvSpPr>
          <p:spPr bwMode="auto">
            <a:xfrm>
              <a:off x="2918" y="3398"/>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V</a:t>
              </a:r>
            </a:p>
          </p:txBody>
        </p:sp>
        <p:sp>
          <p:nvSpPr>
            <p:cNvPr id="30894" name="Freeform 215"/>
            <p:cNvSpPr>
              <a:spLocks/>
            </p:cNvSpPr>
            <p:nvPr/>
          </p:nvSpPr>
          <p:spPr bwMode="auto">
            <a:xfrm>
              <a:off x="2890" y="3356"/>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95" name="Line 216"/>
            <p:cNvSpPr>
              <a:spLocks noChangeShapeType="1"/>
            </p:cNvSpPr>
            <p:nvPr/>
          </p:nvSpPr>
          <p:spPr bwMode="auto">
            <a:xfrm>
              <a:off x="2910" y="3306"/>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96" name="Rectangle 217"/>
            <p:cNvSpPr>
              <a:spLocks noChangeArrowheads="1"/>
            </p:cNvSpPr>
            <p:nvPr/>
          </p:nvSpPr>
          <p:spPr bwMode="auto">
            <a:xfrm>
              <a:off x="2866" y="3398"/>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N</a:t>
              </a:r>
            </a:p>
          </p:txBody>
        </p:sp>
        <p:sp>
          <p:nvSpPr>
            <p:cNvPr id="30897" name="Freeform 218"/>
            <p:cNvSpPr>
              <a:spLocks/>
            </p:cNvSpPr>
            <p:nvPr/>
          </p:nvSpPr>
          <p:spPr bwMode="auto">
            <a:xfrm>
              <a:off x="3000" y="3356"/>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898" name="Line 219"/>
            <p:cNvSpPr>
              <a:spLocks noChangeShapeType="1"/>
            </p:cNvSpPr>
            <p:nvPr/>
          </p:nvSpPr>
          <p:spPr bwMode="auto">
            <a:xfrm>
              <a:off x="3020" y="3306"/>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899" name="Rectangle 220"/>
            <p:cNvSpPr>
              <a:spLocks noChangeArrowheads="1"/>
            </p:cNvSpPr>
            <p:nvPr/>
          </p:nvSpPr>
          <p:spPr bwMode="auto">
            <a:xfrm>
              <a:off x="2976" y="3398"/>
              <a:ext cx="86"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C</a:t>
              </a:r>
            </a:p>
          </p:txBody>
        </p:sp>
        <p:sp>
          <p:nvSpPr>
            <p:cNvPr id="30900" name="Line 221"/>
            <p:cNvSpPr>
              <a:spLocks noChangeShapeType="1"/>
            </p:cNvSpPr>
            <p:nvPr/>
          </p:nvSpPr>
          <p:spPr bwMode="auto">
            <a:xfrm flipH="1" flipV="1">
              <a:off x="2917" y="1714"/>
              <a:ext cx="1" cy="20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01" name="Line 222"/>
            <p:cNvSpPr>
              <a:spLocks noChangeShapeType="1"/>
            </p:cNvSpPr>
            <p:nvPr/>
          </p:nvSpPr>
          <p:spPr bwMode="auto">
            <a:xfrm flipH="1" flipV="1">
              <a:off x="2884" y="1679"/>
              <a:ext cx="32" cy="3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02" name="Freeform 223"/>
            <p:cNvSpPr>
              <a:spLocks/>
            </p:cNvSpPr>
            <p:nvPr/>
          </p:nvSpPr>
          <p:spPr bwMode="auto">
            <a:xfrm>
              <a:off x="2900" y="1892"/>
              <a:ext cx="36" cy="46"/>
            </a:xfrm>
            <a:custGeom>
              <a:avLst/>
              <a:gdLst>
                <a:gd name="T0" fmla="*/ 20 w 36"/>
                <a:gd name="T1" fmla="*/ 40 h 48"/>
                <a:gd name="T2" fmla="*/ 0 w 36"/>
                <a:gd name="T3" fmla="*/ 0 h 48"/>
                <a:gd name="T4" fmla="*/ 20 w 36"/>
                <a:gd name="T5" fmla="*/ 20 h 48"/>
                <a:gd name="T6" fmla="*/ 36 w 36"/>
                <a:gd name="T7" fmla="*/ 0 h 48"/>
                <a:gd name="T8" fmla="*/ 20 w 36"/>
                <a:gd name="T9" fmla="*/ 40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3" name="Rectangle 224"/>
            <p:cNvSpPr>
              <a:spLocks noChangeArrowheads="1"/>
            </p:cNvSpPr>
            <p:nvPr/>
          </p:nvSpPr>
          <p:spPr bwMode="auto">
            <a:xfrm>
              <a:off x="2924" y="1745"/>
              <a:ext cx="429"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900" b="0">
                  <a:latin typeface="AvantGarde" charset="0"/>
                  <a:cs typeface="Tahoma" charset="0"/>
                </a:rPr>
                <a:t>Rs: &lt;25:21&gt;</a:t>
              </a:r>
              <a:endParaRPr lang="en-US" sz="900" b="0">
                <a:latin typeface="Arial" charset="0"/>
                <a:cs typeface="Tahoma" charset="0"/>
              </a:endParaRPr>
            </a:p>
          </p:txBody>
        </p:sp>
        <p:sp>
          <p:nvSpPr>
            <p:cNvPr id="30904" name="Freeform 225"/>
            <p:cNvSpPr>
              <a:spLocks/>
            </p:cNvSpPr>
            <p:nvPr/>
          </p:nvSpPr>
          <p:spPr bwMode="auto">
            <a:xfrm>
              <a:off x="2832" y="2815"/>
              <a:ext cx="287" cy="72"/>
            </a:xfrm>
            <a:custGeom>
              <a:avLst/>
              <a:gdLst>
                <a:gd name="T0" fmla="*/ 0 w 287"/>
                <a:gd name="T1" fmla="*/ 0 h 72"/>
                <a:gd name="T2" fmla="*/ 287 w 287"/>
                <a:gd name="T3" fmla="*/ 0 h 72"/>
                <a:gd name="T4" fmla="*/ 251 w 287"/>
                <a:gd name="T5" fmla="*/ 72 h 72"/>
                <a:gd name="T6" fmla="*/ 35 w 287"/>
                <a:gd name="T7" fmla="*/ 72 h 72"/>
                <a:gd name="T8" fmla="*/ 0 w 287"/>
                <a:gd name="T9" fmla="*/ 0 h 72"/>
                <a:gd name="T10" fmla="*/ 0 60000 65536"/>
                <a:gd name="T11" fmla="*/ 0 60000 65536"/>
                <a:gd name="T12" fmla="*/ 0 60000 65536"/>
                <a:gd name="T13" fmla="*/ 0 60000 65536"/>
                <a:gd name="T14" fmla="*/ 0 60000 65536"/>
                <a:gd name="T15" fmla="*/ 0 w 287"/>
                <a:gd name="T16" fmla="*/ 0 h 72"/>
                <a:gd name="T17" fmla="*/ 287 w 287"/>
                <a:gd name="T18" fmla="*/ 72 h 72"/>
              </a:gdLst>
              <a:ahLst/>
              <a:cxnLst>
                <a:cxn ang="T10">
                  <a:pos x="T0" y="T1"/>
                </a:cxn>
                <a:cxn ang="T11">
                  <a:pos x="T2" y="T3"/>
                </a:cxn>
                <a:cxn ang="T12">
                  <a:pos x="T4" y="T5"/>
                </a:cxn>
                <a:cxn ang="T13">
                  <a:pos x="T6" y="T7"/>
                </a:cxn>
                <a:cxn ang="T14">
                  <a:pos x="T8" y="T9"/>
                </a:cxn>
              </a:cxnLst>
              <a:rect l="T15" t="T16" r="T17" b="T18"/>
              <a:pathLst>
                <a:path w="287" h="72">
                  <a:moveTo>
                    <a:pt x="0" y="0"/>
                  </a:moveTo>
                  <a:lnTo>
                    <a:pt x="287" y="0"/>
                  </a:lnTo>
                  <a:lnTo>
                    <a:pt x="251" y="72"/>
                  </a:lnTo>
                  <a:lnTo>
                    <a:pt x="35" y="72"/>
                  </a:lnTo>
                  <a:lnTo>
                    <a:pt x="0" y="0"/>
                  </a:lnTo>
                  <a:close/>
                </a:path>
              </a:pathLst>
            </a:custGeom>
            <a:solidFill>
              <a:srgbClr val="FFFFFF"/>
            </a:solidFill>
            <a:ln w="12700">
              <a:solidFill>
                <a:schemeClr val="tx1"/>
              </a:solidFill>
              <a:round/>
              <a:headEnd/>
              <a:tailEnd/>
            </a:ln>
          </p:spPr>
          <p:txBody>
            <a:bodyPr/>
            <a:lstStyle/>
            <a:p>
              <a:endParaRPr lang="en-US"/>
            </a:p>
          </p:txBody>
        </p:sp>
        <p:sp>
          <p:nvSpPr>
            <p:cNvPr id="30905" name="Freeform 226"/>
            <p:cNvSpPr>
              <a:spLocks/>
            </p:cNvSpPr>
            <p:nvPr/>
          </p:nvSpPr>
          <p:spPr bwMode="auto">
            <a:xfrm>
              <a:off x="3319" y="2811"/>
              <a:ext cx="287" cy="72"/>
            </a:xfrm>
            <a:custGeom>
              <a:avLst/>
              <a:gdLst>
                <a:gd name="T0" fmla="*/ 0 w 287"/>
                <a:gd name="T1" fmla="*/ 0 h 72"/>
                <a:gd name="T2" fmla="*/ 287 w 287"/>
                <a:gd name="T3" fmla="*/ 0 h 72"/>
                <a:gd name="T4" fmla="*/ 251 w 287"/>
                <a:gd name="T5" fmla="*/ 72 h 72"/>
                <a:gd name="T6" fmla="*/ 36 w 287"/>
                <a:gd name="T7" fmla="*/ 72 h 72"/>
                <a:gd name="T8" fmla="*/ 0 w 287"/>
                <a:gd name="T9" fmla="*/ 0 h 72"/>
                <a:gd name="T10" fmla="*/ 0 60000 65536"/>
                <a:gd name="T11" fmla="*/ 0 60000 65536"/>
                <a:gd name="T12" fmla="*/ 0 60000 65536"/>
                <a:gd name="T13" fmla="*/ 0 60000 65536"/>
                <a:gd name="T14" fmla="*/ 0 60000 65536"/>
                <a:gd name="T15" fmla="*/ 0 w 287"/>
                <a:gd name="T16" fmla="*/ 0 h 72"/>
                <a:gd name="T17" fmla="*/ 287 w 287"/>
                <a:gd name="T18" fmla="*/ 72 h 72"/>
              </a:gdLst>
              <a:ahLst/>
              <a:cxnLst>
                <a:cxn ang="T10">
                  <a:pos x="T0" y="T1"/>
                </a:cxn>
                <a:cxn ang="T11">
                  <a:pos x="T2" y="T3"/>
                </a:cxn>
                <a:cxn ang="T12">
                  <a:pos x="T4" y="T5"/>
                </a:cxn>
                <a:cxn ang="T13">
                  <a:pos x="T6" y="T7"/>
                </a:cxn>
                <a:cxn ang="T14">
                  <a:pos x="T8" y="T9"/>
                </a:cxn>
              </a:cxnLst>
              <a:rect l="T15" t="T16" r="T17" b="T18"/>
              <a:pathLst>
                <a:path w="287" h="72">
                  <a:moveTo>
                    <a:pt x="0" y="0"/>
                  </a:moveTo>
                  <a:lnTo>
                    <a:pt x="287" y="0"/>
                  </a:lnTo>
                  <a:lnTo>
                    <a:pt x="251" y="72"/>
                  </a:lnTo>
                  <a:lnTo>
                    <a:pt x="36" y="7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6" name="Freeform 227"/>
            <p:cNvSpPr>
              <a:spLocks/>
            </p:cNvSpPr>
            <p:nvPr/>
          </p:nvSpPr>
          <p:spPr bwMode="auto">
            <a:xfrm>
              <a:off x="3323" y="2815"/>
              <a:ext cx="287" cy="72"/>
            </a:xfrm>
            <a:custGeom>
              <a:avLst/>
              <a:gdLst>
                <a:gd name="T0" fmla="*/ 0 w 287"/>
                <a:gd name="T1" fmla="*/ 0 h 72"/>
                <a:gd name="T2" fmla="*/ 287 w 287"/>
                <a:gd name="T3" fmla="*/ 0 h 72"/>
                <a:gd name="T4" fmla="*/ 251 w 287"/>
                <a:gd name="T5" fmla="*/ 72 h 72"/>
                <a:gd name="T6" fmla="*/ 35 w 287"/>
                <a:gd name="T7" fmla="*/ 72 h 72"/>
                <a:gd name="T8" fmla="*/ 0 w 287"/>
                <a:gd name="T9" fmla="*/ 0 h 72"/>
                <a:gd name="T10" fmla="*/ 0 60000 65536"/>
                <a:gd name="T11" fmla="*/ 0 60000 65536"/>
                <a:gd name="T12" fmla="*/ 0 60000 65536"/>
                <a:gd name="T13" fmla="*/ 0 60000 65536"/>
                <a:gd name="T14" fmla="*/ 0 60000 65536"/>
                <a:gd name="T15" fmla="*/ 0 w 287"/>
                <a:gd name="T16" fmla="*/ 0 h 72"/>
                <a:gd name="T17" fmla="*/ 287 w 287"/>
                <a:gd name="T18" fmla="*/ 72 h 72"/>
              </a:gdLst>
              <a:ahLst/>
              <a:cxnLst>
                <a:cxn ang="T10">
                  <a:pos x="T0" y="T1"/>
                </a:cxn>
                <a:cxn ang="T11">
                  <a:pos x="T2" y="T3"/>
                </a:cxn>
                <a:cxn ang="T12">
                  <a:pos x="T4" y="T5"/>
                </a:cxn>
                <a:cxn ang="T13">
                  <a:pos x="T6" y="T7"/>
                </a:cxn>
                <a:cxn ang="T14">
                  <a:pos x="T8" y="T9"/>
                </a:cxn>
              </a:cxnLst>
              <a:rect l="T15" t="T16" r="T17" b="T18"/>
              <a:pathLst>
                <a:path w="287" h="72">
                  <a:moveTo>
                    <a:pt x="0" y="0"/>
                  </a:moveTo>
                  <a:lnTo>
                    <a:pt x="287" y="0"/>
                  </a:lnTo>
                  <a:lnTo>
                    <a:pt x="251" y="72"/>
                  </a:lnTo>
                  <a:lnTo>
                    <a:pt x="35" y="72"/>
                  </a:lnTo>
                  <a:lnTo>
                    <a:pt x="0" y="0"/>
                  </a:lnTo>
                  <a:close/>
                </a:path>
              </a:pathLst>
            </a:custGeom>
            <a:solidFill>
              <a:srgbClr val="FFFFFF"/>
            </a:solidFill>
            <a:ln w="12700">
              <a:solidFill>
                <a:srgbClr val="000000"/>
              </a:solidFill>
              <a:round/>
              <a:headEnd/>
              <a:tailEnd/>
            </a:ln>
          </p:spPr>
          <p:txBody>
            <a:bodyPr/>
            <a:lstStyle/>
            <a:p>
              <a:endParaRPr lang="en-US"/>
            </a:p>
          </p:txBody>
        </p:sp>
        <p:sp>
          <p:nvSpPr>
            <p:cNvPr id="30907" name="Rectangle 228"/>
            <p:cNvSpPr>
              <a:spLocks noChangeArrowheads="1"/>
            </p:cNvSpPr>
            <p:nvPr/>
          </p:nvSpPr>
          <p:spPr bwMode="auto">
            <a:xfrm>
              <a:off x="3170" y="2819"/>
              <a:ext cx="129"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ASEL</a:t>
              </a:r>
              <a:endParaRPr lang="en-US" sz="2000" b="0">
                <a:latin typeface="Arial" charset="0"/>
                <a:cs typeface="Tahoma" charset="0"/>
              </a:endParaRPr>
            </a:p>
          </p:txBody>
        </p:sp>
        <p:sp>
          <p:nvSpPr>
            <p:cNvPr id="30908" name="Freeform 229"/>
            <p:cNvSpPr>
              <a:spLocks/>
            </p:cNvSpPr>
            <p:nvPr/>
          </p:nvSpPr>
          <p:spPr bwMode="auto">
            <a:xfrm>
              <a:off x="3106" y="2827"/>
              <a:ext cx="44" cy="32"/>
            </a:xfrm>
            <a:custGeom>
              <a:avLst/>
              <a:gdLst>
                <a:gd name="T0" fmla="*/ 0 w 44"/>
                <a:gd name="T1" fmla="*/ 20 h 32"/>
                <a:gd name="T2" fmla="*/ 44 w 44"/>
                <a:gd name="T3" fmla="*/ 0 h 32"/>
                <a:gd name="T4" fmla="*/ 20 w 44"/>
                <a:gd name="T5" fmla="*/ 16 h 32"/>
                <a:gd name="T6" fmla="*/ 44 w 44"/>
                <a:gd name="T7" fmla="*/ 32 h 32"/>
                <a:gd name="T8" fmla="*/ 0 w 44"/>
                <a:gd name="T9" fmla="*/ 20 h 32"/>
                <a:gd name="T10" fmla="*/ 0 60000 65536"/>
                <a:gd name="T11" fmla="*/ 0 60000 65536"/>
                <a:gd name="T12" fmla="*/ 0 60000 65536"/>
                <a:gd name="T13" fmla="*/ 0 60000 65536"/>
                <a:gd name="T14" fmla="*/ 0 60000 65536"/>
                <a:gd name="T15" fmla="*/ 0 w 44"/>
                <a:gd name="T16" fmla="*/ 0 h 32"/>
                <a:gd name="T17" fmla="*/ 44 w 44"/>
                <a:gd name="T18" fmla="*/ 32 h 32"/>
              </a:gdLst>
              <a:ahLst/>
              <a:cxnLst>
                <a:cxn ang="T10">
                  <a:pos x="T0" y="T1"/>
                </a:cxn>
                <a:cxn ang="T11">
                  <a:pos x="T2" y="T3"/>
                </a:cxn>
                <a:cxn ang="T12">
                  <a:pos x="T4" y="T5"/>
                </a:cxn>
                <a:cxn ang="T13">
                  <a:pos x="T6" y="T7"/>
                </a:cxn>
                <a:cxn ang="T14">
                  <a:pos x="T8" y="T9"/>
                </a:cxn>
              </a:cxnLst>
              <a:rect l="T15" t="T16" r="T17" b="T18"/>
              <a:pathLst>
                <a:path w="44" h="32">
                  <a:moveTo>
                    <a:pt x="0" y="20"/>
                  </a:moveTo>
                  <a:lnTo>
                    <a:pt x="44" y="0"/>
                  </a:lnTo>
                  <a:lnTo>
                    <a:pt x="20" y="16"/>
                  </a:lnTo>
                  <a:lnTo>
                    <a:pt x="44" y="32"/>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09" name="Line 230"/>
            <p:cNvSpPr>
              <a:spLocks noChangeShapeType="1"/>
            </p:cNvSpPr>
            <p:nvPr/>
          </p:nvSpPr>
          <p:spPr bwMode="auto">
            <a:xfrm>
              <a:off x="3110" y="2843"/>
              <a:ext cx="53"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10" name="Rectangle 231"/>
            <p:cNvSpPr>
              <a:spLocks noChangeArrowheads="1"/>
            </p:cNvSpPr>
            <p:nvPr/>
          </p:nvSpPr>
          <p:spPr bwMode="auto">
            <a:xfrm>
              <a:off x="3035" y="2827"/>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2</a:t>
              </a:r>
              <a:endParaRPr lang="en-US" b="0">
                <a:latin typeface="Arial" charset="0"/>
                <a:cs typeface="Tahoma" charset="0"/>
              </a:endParaRPr>
            </a:p>
          </p:txBody>
        </p:sp>
        <p:sp>
          <p:nvSpPr>
            <p:cNvPr id="30911" name="Rectangle 232"/>
            <p:cNvSpPr>
              <a:spLocks noChangeArrowheads="1"/>
            </p:cNvSpPr>
            <p:nvPr/>
          </p:nvSpPr>
          <p:spPr bwMode="auto">
            <a:xfrm>
              <a:off x="2891" y="2827"/>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0</a:t>
              </a:r>
              <a:endParaRPr lang="en-US" b="0">
                <a:latin typeface="Arial" charset="0"/>
                <a:cs typeface="Tahoma" charset="0"/>
              </a:endParaRPr>
            </a:p>
          </p:txBody>
        </p:sp>
        <p:sp>
          <p:nvSpPr>
            <p:cNvPr id="30912" name="Line 233"/>
            <p:cNvSpPr>
              <a:spLocks noChangeShapeType="1"/>
            </p:cNvSpPr>
            <p:nvPr/>
          </p:nvSpPr>
          <p:spPr bwMode="auto">
            <a:xfrm>
              <a:off x="3379" y="2359"/>
              <a:ext cx="0" cy="41"/>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13" name="Freeform 234"/>
            <p:cNvSpPr>
              <a:spLocks/>
            </p:cNvSpPr>
            <p:nvPr/>
          </p:nvSpPr>
          <p:spPr bwMode="auto">
            <a:xfrm>
              <a:off x="3207" y="2435"/>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chemeClr val="tx1"/>
            </a:solidFill>
            <a:ln w="9525">
              <a:solidFill>
                <a:schemeClr val="tx1"/>
              </a:solidFill>
              <a:round/>
              <a:headEnd/>
              <a:tailEnd/>
            </a:ln>
          </p:spPr>
          <p:txBody>
            <a:bodyPr/>
            <a:lstStyle/>
            <a:p>
              <a:endParaRPr lang="en-US"/>
            </a:p>
          </p:txBody>
        </p:sp>
        <p:sp>
          <p:nvSpPr>
            <p:cNvPr id="30914" name="Line 235"/>
            <p:cNvSpPr>
              <a:spLocks noChangeShapeType="1"/>
            </p:cNvSpPr>
            <p:nvPr/>
          </p:nvSpPr>
          <p:spPr bwMode="auto">
            <a:xfrm flipV="1">
              <a:off x="3049" y="2747"/>
              <a:ext cx="0" cy="54"/>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15" name="Line 236"/>
            <p:cNvSpPr>
              <a:spLocks noChangeShapeType="1"/>
            </p:cNvSpPr>
            <p:nvPr/>
          </p:nvSpPr>
          <p:spPr bwMode="auto">
            <a:xfrm flipV="1">
              <a:off x="3539" y="2232"/>
              <a:ext cx="0" cy="569"/>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16" name="Text Box 237"/>
            <p:cNvSpPr txBox="1">
              <a:spLocks noChangeArrowheads="1"/>
            </p:cNvSpPr>
            <p:nvPr/>
          </p:nvSpPr>
          <p:spPr bwMode="auto">
            <a:xfrm>
              <a:off x="3267" y="2381"/>
              <a:ext cx="267"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900" b="0">
                  <a:latin typeface="AvantGarde" charset="0"/>
                  <a:cs typeface="Tahoma" charset="0"/>
                </a:rPr>
                <a:t>SEXT</a:t>
              </a:r>
            </a:p>
          </p:txBody>
        </p:sp>
        <p:grpSp>
          <p:nvGrpSpPr>
            <p:cNvPr id="30917" name="Group 238"/>
            <p:cNvGrpSpPr>
              <a:grpSpLocks/>
            </p:cNvGrpSpPr>
            <p:nvPr/>
          </p:nvGrpSpPr>
          <p:grpSpPr bwMode="auto">
            <a:xfrm>
              <a:off x="3594" y="2819"/>
              <a:ext cx="241" cy="58"/>
              <a:chOff x="3874" y="2296"/>
              <a:chExt cx="241" cy="58"/>
            </a:xfrm>
          </p:grpSpPr>
          <p:sp>
            <p:nvSpPr>
              <p:cNvPr id="30984" name="Rectangle 239"/>
              <p:cNvSpPr>
                <a:spLocks noChangeArrowheads="1"/>
              </p:cNvSpPr>
              <p:nvPr/>
            </p:nvSpPr>
            <p:spPr bwMode="auto">
              <a:xfrm>
                <a:off x="3986" y="2296"/>
                <a:ext cx="129"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BSEL</a:t>
                </a:r>
                <a:endParaRPr lang="en-US" sz="2000" b="0">
                  <a:latin typeface="Arial" charset="0"/>
                  <a:cs typeface="Tahoma" charset="0"/>
                </a:endParaRPr>
              </a:p>
            </p:txBody>
          </p:sp>
          <p:sp>
            <p:nvSpPr>
              <p:cNvPr id="30985" name="Freeform 240"/>
              <p:cNvSpPr>
                <a:spLocks/>
              </p:cNvSpPr>
              <p:nvPr/>
            </p:nvSpPr>
            <p:spPr bwMode="auto">
              <a:xfrm>
                <a:off x="3874" y="2304"/>
                <a:ext cx="44" cy="32"/>
              </a:xfrm>
              <a:custGeom>
                <a:avLst/>
                <a:gdLst>
                  <a:gd name="T0" fmla="*/ 0 w 44"/>
                  <a:gd name="T1" fmla="*/ 20 h 32"/>
                  <a:gd name="T2" fmla="*/ 44 w 44"/>
                  <a:gd name="T3" fmla="*/ 0 h 32"/>
                  <a:gd name="T4" fmla="*/ 20 w 44"/>
                  <a:gd name="T5" fmla="*/ 16 h 32"/>
                  <a:gd name="T6" fmla="*/ 44 w 44"/>
                  <a:gd name="T7" fmla="*/ 32 h 32"/>
                  <a:gd name="T8" fmla="*/ 0 w 44"/>
                  <a:gd name="T9" fmla="*/ 20 h 32"/>
                  <a:gd name="T10" fmla="*/ 0 60000 65536"/>
                  <a:gd name="T11" fmla="*/ 0 60000 65536"/>
                  <a:gd name="T12" fmla="*/ 0 60000 65536"/>
                  <a:gd name="T13" fmla="*/ 0 60000 65536"/>
                  <a:gd name="T14" fmla="*/ 0 60000 65536"/>
                  <a:gd name="T15" fmla="*/ 0 w 44"/>
                  <a:gd name="T16" fmla="*/ 0 h 32"/>
                  <a:gd name="T17" fmla="*/ 44 w 44"/>
                  <a:gd name="T18" fmla="*/ 32 h 32"/>
                </a:gdLst>
                <a:ahLst/>
                <a:cxnLst>
                  <a:cxn ang="T10">
                    <a:pos x="T0" y="T1"/>
                  </a:cxn>
                  <a:cxn ang="T11">
                    <a:pos x="T2" y="T3"/>
                  </a:cxn>
                  <a:cxn ang="T12">
                    <a:pos x="T4" y="T5"/>
                  </a:cxn>
                  <a:cxn ang="T13">
                    <a:pos x="T6" y="T7"/>
                  </a:cxn>
                  <a:cxn ang="T14">
                    <a:pos x="T8" y="T9"/>
                  </a:cxn>
                </a:cxnLst>
                <a:rect l="T15" t="T16" r="T17" b="T18"/>
                <a:pathLst>
                  <a:path w="44" h="32">
                    <a:moveTo>
                      <a:pt x="0" y="20"/>
                    </a:moveTo>
                    <a:lnTo>
                      <a:pt x="44" y="0"/>
                    </a:lnTo>
                    <a:lnTo>
                      <a:pt x="20" y="16"/>
                    </a:lnTo>
                    <a:lnTo>
                      <a:pt x="44" y="32"/>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86" name="Line 241"/>
              <p:cNvSpPr>
                <a:spLocks noChangeShapeType="1"/>
              </p:cNvSpPr>
              <p:nvPr/>
            </p:nvSpPr>
            <p:spPr bwMode="auto">
              <a:xfrm>
                <a:off x="3894" y="2320"/>
                <a:ext cx="68"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0918" name="Group 242"/>
            <p:cNvGrpSpPr>
              <a:grpSpLocks/>
            </p:cNvGrpSpPr>
            <p:nvPr/>
          </p:nvGrpSpPr>
          <p:grpSpPr bwMode="auto">
            <a:xfrm>
              <a:off x="3382" y="2827"/>
              <a:ext cx="171" cy="58"/>
              <a:chOff x="3674" y="2304"/>
              <a:chExt cx="171" cy="58"/>
            </a:xfrm>
          </p:grpSpPr>
          <p:sp>
            <p:nvSpPr>
              <p:cNvPr id="30982" name="Rectangle 243"/>
              <p:cNvSpPr>
                <a:spLocks noChangeArrowheads="1"/>
              </p:cNvSpPr>
              <p:nvPr/>
            </p:nvSpPr>
            <p:spPr bwMode="auto">
              <a:xfrm>
                <a:off x="3818" y="2304"/>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0</a:t>
                </a:r>
                <a:endParaRPr lang="en-US" b="0">
                  <a:latin typeface="Arial" charset="0"/>
                  <a:cs typeface="Tahoma" charset="0"/>
                </a:endParaRPr>
              </a:p>
            </p:txBody>
          </p:sp>
          <p:sp>
            <p:nvSpPr>
              <p:cNvPr id="30983" name="Rectangle 244"/>
              <p:cNvSpPr>
                <a:spLocks noChangeArrowheads="1"/>
              </p:cNvSpPr>
              <p:nvPr/>
            </p:nvSpPr>
            <p:spPr bwMode="auto">
              <a:xfrm>
                <a:off x="3674" y="2304"/>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1</a:t>
                </a:r>
                <a:endParaRPr lang="en-US" b="0">
                  <a:latin typeface="Arial" charset="0"/>
                  <a:cs typeface="Tahoma" charset="0"/>
                </a:endParaRPr>
              </a:p>
            </p:txBody>
          </p:sp>
        </p:grpSp>
        <p:sp>
          <p:nvSpPr>
            <p:cNvPr id="30919" name="Freeform 245"/>
            <p:cNvSpPr>
              <a:spLocks/>
            </p:cNvSpPr>
            <p:nvPr/>
          </p:nvSpPr>
          <p:spPr bwMode="auto">
            <a:xfrm>
              <a:off x="3446" y="2974"/>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0" name="Line 246"/>
            <p:cNvSpPr>
              <a:spLocks noChangeShapeType="1"/>
            </p:cNvSpPr>
            <p:nvPr/>
          </p:nvSpPr>
          <p:spPr bwMode="auto">
            <a:xfrm flipV="1">
              <a:off x="3466" y="2887"/>
              <a:ext cx="0" cy="11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21" name="Freeform 247"/>
            <p:cNvSpPr>
              <a:spLocks/>
            </p:cNvSpPr>
            <p:nvPr/>
          </p:nvSpPr>
          <p:spPr bwMode="auto">
            <a:xfrm>
              <a:off x="3520" y="2773"/>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2" name="Freeform 248"/>
            <p:cNvSpPr>
              <a:spLocks/>
            </p:cNvSpPr>
            <p:nvPr/>
          </p:nvSpPr>
          <p:spPr bwMode="auto">
            <a:xfrm>
              <a:off x="2875" y="2970"/>
              <a:ext cx="32" cy="48"/>
            </a:xfrm>
            <a:custGeom>
              <a:avLst/>
              <a:gdLst>
                <a:gd name="T0" fmla="*/ 20 w 32"/>
                <a:gd name="T1" fmla="*/ 48 h 48"/>
                <a:gd name="T2" fmla="*/ 0 w 32"/>
                <a:gd name="T3" fmla="*/ 0 h 48"/>
                <a:gd name="T4" fmla="*/ 16 w 32"/>
                <a:gd name="T5" fmla="*/ 20 h 48"/>
                <a:gd name="T6" fmla="*/ 32 w 32"/>
                <a:gd name="T7" fmla="*/ 0 h 48"/>
                <a:gd name="T8" fmla="*/ 20 w 32"/>
                <a:gd name="T9" fmla="*/ 48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0"/>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3" name="Line 249"/>
            <p:cNvSpPr>
              <a:spLocks noChangeShapeType="1"/>
            </p:cNvSpPr>
            <p:nvPr/>
          </p:nvSpPr>
          <p:spPr bwMode="auto">
            <a:xfrm flipH="1">
              <a:off x="2891" y="2224"/>
              <a:ext cx="0" cy="56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24" name="Line 250"/>
            <p:cNvSpPr>
              <a:spLocks noChangeShapeType="1"/>
            </p:cNvSpPr>
            <p:nvPr/>
          </p:nvSpPr>
          <p:spPr bwMode="auto">
            <a:xfrm>
              <a:off x="3383" y="2514"/>
              <a:ext cx="0" cy="28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25" name="Rectangle 251"/>
            <p:cNvSpPr>
              <a:spLocks noChangeArrowheads="1"/>
            </p:cNvSpPr>
            <p:nvPr/>
          </p:nvSpPr>
          <p:spPr bwMode="auto">
            <a:xfrm>
              <a:off x="3256" y="2400"/>
              <a:ext cx="246" cy="114"/>
            </a:xfrm>
            <a:prstGeom prst="rect">
              <a:avLst/>
            </a:prstGeom>
            <a:noFill/>
            <a:ln w="12700">
              <a:solidFill>
                <a:schemeClr val="tx1"/>
              </a:solidFill>
              <a:miter lim="800000"/>
              <a:headEnd/>
              <a:tailEnd type="none" w="sm" len="med"/>
            </a:ln>
            <a:extLst>
              <a:ext uri="{909E8E84-426E-40dd-AFC4-6F175D3DCCD1}">
                <a14:hiddenFill xmlns:a14="http://schemas.microsoft.com/office/drawing/2010/main" xmlns="">
                  <a:solidFill>
                    <a:srgbClr val="FFFFFF"/>
                  </a:solidFill>
                </a14:hiddenFill>
              </a:ext>
            </a:extLst>
          </p:spPr>
          <p:txBody>
            <a:bodyPr anchor="ctr">
              <a:noAutofit/>
            </a:bodyPr>
            <a:lstStyle/>
            <a:p>
              <a:endParaRPr lang="en-US">
                <a:latin typeface="Arial" charset="0"/>
                <a:cs typeface="Tahoma" charset="0"/>
              </a:endParaRPr>
            </a:p>
          </p:txBody>
        </p:sp>
        <p:sp>
          <p:nvSpPr>
            <p:cNvPr id="30926" name="Line 252"/>
            <p:cNvSpPr>
              <a:spLocks noChangeShapeType="1"/>
            </p:cNvSpPr>
            <p:nvPr/>
          </p:nvSpPr>
          <p:spPr bwMode="auto">
            <a:xfrm flipH="1">
              <a:off x="3160" y="2452"/>
              <a:ext cx="79"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27" name="Rectangle 253"/>
            <p:cNvSpPr>
              <a:spLocks noChangeArrowheads="1"/>
            </p:cNvSpPr>
            <p:nvPr/>
          </p:nvSpPr>
          <p:spPr bwMode="auto">
            <a:xfrm>
              <a:off x="3018" y="2418"/>
              <a:ext cx="148"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Helvetica" charset="0"/>
                  <a:cs typeface="Tahoma" charset="0"/>
                </a:rPr>
                <a:t>SEXT</a:t>
              </a:r>
              <a:endParaRPr lang="en-US" b="0">
                <a:latin typeface="Arial" charset="0"/>
                <a:cs typeface="Tahoma" charset="0"/>
              </a:endParaRPr>
            </a:p>
          </p:txBody>
        </p:sp>
        <p:sp>
          <p:nvSpPr>
            <p:cNvPr id="30928" name="Freeform 254"/>
            <p:cNvSpPr>
              <a:spLocks/>
            </p:cNvSpPr>
            <p:nvPr/>
          </p:nvSpPr>
          <p:spPr bwMode="auto">
            <a:xfrm>
              <a:off x="3362" y="2771"/>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29" name="Freeform 255"/>
            <p:cNvSpPr>
              <a:spLocks/>
            </p:cNvSpPr>
            <p:nvPr/>
          </p:nvSpPr>
          <p:spPr bwMode="auto">
            <a:xfrm>
              <a:off x="3029" y="2767"/>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30" name="Freeform 256"/>
            <p:cNvSpPr>
              <a:spLocks/>
            </p:cNvSpPr>
            <p:nvPr/>
          </p:nvSpPr>
          <p:spPr bwMode="auto">
            <a:xfrm>
              <a:off x="2871" y="2765"/>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31" name="Line 257"/>
            <p:cNvSpPr>
              <a:spLocks noChangeShapeType="1"/>
            </p:cNvSpPr>
            <p:nvPr/>
          </p:nvSpPr>
          <p:spPr bwMode="auto">
            <a:xfrm>
              <a:off x="2976" y="2887"/>
              <a:ext cx="0" cy="61"/>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32" name="Line 258"/>
            <p:cNvSpPr>
              <a:spLocks noChangeShapeType="1"/>
            </p:cNvSpPr>
            <p:nvPr/>
          </p:nvSpPr>
          <p:spPr bwMode="auto">
            <a:xfrm>
              <a:off x="2892" y="2948"/>
              <a:ext cx="0" cy="46"/>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33" name="Line 259"/>
            <p:cNvSpPr>
              <a:spLocks noChangeShapeType="1"/>
            </p:cNvSpPr>
            <p:nvPr/>
          </p:nvSpPr>
          <p:spPr bwMode="auto">
            <a:xfrm flipH="1">
              <a:off x="2891" y="2948"/>
              <a:ext cx="86"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34" name="Rectangle 260"/>
            <p:cNvSpPr>
              <a:spLocks noChangeArrowheads="1"/>
            </p:cNvSpPr>
            <p:nvPr/>
          </p:nvSpPr>
          <p:spPr bwMode="auto">
            <a:xfrm>
              <a:off x="2907" y="2599"/>
              <a:ext cx="294"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Helvetica" charset="0"/>
                  <a:cs typeface="Tahoma" charset="0"/>
                </a:rPr>
                <a:t>shamt:&lt;10:6&gt;</a:t>
              </a:r>
              <a:endParaRPr lang="en-US" sz="2000" b="0">
                <a:latin typeface="Arial" charset="0"/>
                <a:cs typeface="Tahoma" charset="0"/>
              </a:endParaRPr>
            </a:p>
          </p:txBody>
        </p:sp>
        <p:sp>
          <p:nvSpPr>
            <p:cNvPr id="30935" name="Rectangle 261"/>
            <p:cNvSpPr>
              <a:spLocks noChangeArrowheads="1"/>
            </p:cNvSpPr>
            <p:nvPr/>
          </p:nvSpPr>
          <p:spPr bwMode="auto">
            <a:xfrm>
              <a:off x="526" y="952"/>
              <a:ext cx="185"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Helvetica" charset="0"/>
                  <a:cs typeface="Tahoma" charset="0"/>
                </a:rPr>
                <a:t>PCSEL</a:t>
              </a:r>
              <a:endParaRPr lang="en-US" b="0">
                <a:latin typeface="Arial" charset="0"/>
                <a:cs typeface="Tahoma" charset="0"/>
              </a:endParaRPr>
            </a:p>
          </p:txBody>
        </p:sp>
        <p:sp>
          <p:nvSpPr>
            <p:cNvPr id="30936" name="Freeform 262"/>
            <p:cNvSpPr>
              <a:spLocks/>
            </p:cNvSpPr>
            <p:nvPr/>
          </p:nvSpPr>
          <p:spPr bwMode="auto">
            <a:xfrm>
              <a:off x="762" y="967"/>
              <a:ext cx="47" cy="35"/>
            </a:xfrm>
            <a:custGeom>
              <a:avLst/>
              <a:gdLst>
                <a:gd name="T0" fmla="*/ 47 w 47"/>
                <a:gd name="T1" fmla="*/ 19 h 35"/>
                <a:gd name="T2" fmla="*/ 0 w 47"/>
                <a:gd name="T3" fmla="*/ 35 h 35"/>
                <a:gd name="T4" fmla="*/ 19 w 47"/>
                <a:gd name="T5" fmla="*/ 19 h 35"/>
                <a:gd name="T6" fmla="*/ 0 w 47"/>
                <a:gd name="T7" fmla="*/ 0 h 35"/>
                <a:gd name="T8" fmla="*/ 47 w 47"/>
                <a:gd name="T9" fmla="*/ 19 h 35"/>
                <a:gd name="T10" fmla="*/ 0 60000 65536"/>
                <a:gd name="T11" fmla="*/ 0 60000 65536"/>
                <a:gd name="T12" fmla="*/ 0 60000 65536"/>
                <a:gd name="T13" fmla="*/ 0 60000 65536"/>
                <a:gd name="T14" fmla="*/ 0 60000 65536"/>
                <a:gd name="T15" fmla="*/ 0 w 47"/>
                <a:gd name="T16" fmla="*/ 0 h 35"/>
                <a:gd name="T17" fmla="*/ 47 w 47"/>
                <a:gd name="T18" fmla="*/ 35 h 35"/>
              </a:gdLst>
              <a:ahLst/>
              <a:cxnLst>
                <a:cxn ang="T10">
                  <a:pos x="T0" y="T1"/>
                </a:cxn>
                <a:cxn ang="T11">
                  <a:pos x="T2" y="T3"/>
                </a:cxn>
                <a:cxn ang="T12">
                  <a:pos x="T4" y="T5"/>
                </a:cxn>
                <a:cxn ang="T13">
                  <a:pos x="T6" y="T7"/>
                </a:cxn>
                <a:cxn ang="T14">
                  <a:pos x="T8" y="T9"/>
                </a:cxn>
              </a:cxnLst>
              <a:rect l="T15" t="T16" r="T17" b="T18"/>
              <a:pathLst>
                <a:path w="47" h="35">
                  <a:moveTo>
                    <a:pt x="47" y="19"/>
                  </a:moveTo>
                  <a:lnTo>
                    <a:pt x="0" y="35"/>
                  </a:lnTo>
                  <a:lnTo>
                    <a:pt x="19" y="19"/>
                  </a:lnTo>
                  <a:lnTo>
                    <a:pt x="0" y="0"/>
                  </a:lnTo>
                  <a:lnTo>
                    <a:pt x="47" y="19"/>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37" name="Line 263"/>
            <p:cNvSpPr>
              <a:spLocks noChangeShapeType="1"/>
            </p:cNvSpPr>
            <p:nvPr/>
          </p:nvSpPr>
          <p:spPr bwMode="auto">
            <a:xfrm flipH="1">
              <a:off x="718" y="985"/>
              <a:ext cx="63"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38" name="Freeform 264"/>
            <p:cNvSpPr>
              <a:spLocks/>
            </p:cNvSpPr>
            <p:nvPr/>
          </p:nvSpPr>
          <p:spPr bwMode="auto">
            <a:xfrm>
              <a:off x="781" y="949"/>
              <a:ext cx="855" cy="71"/>
            </a:xfrm>
            <a:custGeom>
              <a:avLst/>
              <a:gdLst>
                <a:gd name="T0" fmla="*/ 0 w 611"/>
                <a:gd name="T1" fmla="*/ 0 h 71"/>
                <a:gd name="T2" fmla="*/ 2343 w 611"/>
                <a:gd name="T3" fmla="*/ 0 h 71"/>
                <a:gd name="T4" fmla="*/ 2205 w 611"/>
                <a:gd name="T5" fmla="*/ 71 h 71"/>
                <a:gd name="T6" fmla="*/ 137 w 611"/>
                <a:gd name="T7" fmla="*/ 71 h 71"/>
                <a:gd name="T8" fmla="*/ 0 w 611"/>
                <a:gd name="T9" fmla="*/ 0 h 71"/>
                <a:gd name="T10" fmla="*/ 0 60000 65536"/>
                <a:gd name="T11" fmla="*/ 0 60000 65536"/>
                <a:gd name="T12" fmla="*/ 0 60000 65536"/>
                <a:gd name="T13" fmla="*/ 0 60000 65536"/>
                <a:gd name="T14" fmla="*/ 0 60000 65536"/>
                <a:gd name="T15" fmla="*/ 0 w 611"/>
                <a:gd name="T16" fmla="*/ 0 h 71"/>
                <a:gd name="T17" fmla="*/ 611 w 611"/>
                <a:gd name="T18" fmla="*/ 71 h 71"/>
              </a:gdLst>
              <a:ahLst/>
              <a:cxnLst>
                <a:cxn ang="T10">
                  <a:pos x="T0" y="T1"/>
                </a:cxn>
                <a:cxn ang="T11">
                  <a:pos x="T2" y="T3"/>
                </a:cxn>
                <a:cxn ang="T12">
                  <a:pos x="T4" y="T5"/>
                </a:cxn>
                <a:cxn ang="T13">
                  <a:pos x="T6" y="T7"/>
                </a:cxn>
                <a:cxn ang="T14">
                  <a:pos x="T8" y="T9"/>
                </a:cxn>
              </a:cxnLst>
              <a:rect l="T15" t="T16" r="T17" b="T18"/>
              <a:pathLst>
                <a:path w="611" h="71">
                  <a:moveTo>
                    <a:pt x="0" y="0"/>
                  </a:moveTo>
                  <a:lnTo>
                    <a:pt x="611" y="0"/>
                  </a:lnTo>
                  <a:lnTo>
                    <a:pt x="575" y="71"/>
                  </a:lnTo>
                  <a:lnTo>
                    <a:pt x="36" y="71"/>
                  </a:lnTo>
                  <a:lnTo>
                    <a:pt x="0" y="0"/>
                  </a:lnTo>
                  <a:close/>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939" name="Rectangle 265"/>
            <p:cNvSpPr>
              <a:spLocks noChangeArrowheads="1"/>
            </p:cNvSpPr>
            <p:nvPr/>
          </p:nvSpPr>
          <p:spPr bwMode="auto">
            <a:xfrm>
              <a:off x="1568" y="956"/>
              <a:ext cx="32"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0</a:t>
              </a:r>
              <a:endParaRPr lang="en-US" b="0">
                <a:latin typeface="Arial" charset="0"/>
                <a:cs typeface="Tahoma" charset="0"/>
              </a:endParaRPr>
            </a:p>
          </p:txBody>
        </p:sp>
        <p:sp>
          <p:nvSpPr>
            <p:cNvPr id="30940" name="Rectangle 266"/>
            <p:cNvSpPr>
              <a:spLocks noChangeArrowheads="1"/>
            </p:cNvSpPr>
            <p:nvPr/>
          </p:nvSpPr>
          <p:spPr bwMode="auto">
            <a:xfrm>
              <a:off x="1449" y="95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1</a:t>
              </a:r>
              <a:endParaRPr lang="en-US" b="0">
                <a:latin typeface="Arial" charset="0"/>
                <a:cs typeface="Tahoma" charset="0"/>
              </a:endParaRPr>
            </a:p>
          </p:txBody>
        </p:sp>
        <p:sp>
          <p:nvSpPr>
            <p:cNvPr id="30941" name="Rectangle 267"/>
            <p:cNvSpPr>
              <a:spLocks noChangeArrowheads="1"/>
            </p:cNvSpPr>
            <p:nvPr/>
          </p:nvSpPr>
          <p:spPr bwMode="auto">
            <a:xfrm>
              <a:off x="1317" y="95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2</a:t>
              </a:r>
              <a:endParaRPr lang="en-US" b="0">
                <a:latin typeface="Arial" charset="0"/>
                <a:cs typeface="Tahoma" charset="0"/>
              </a:endParaRPr>
            </a:p>
          </p:txBody>
        </p:sp>
        <p:sp>
          <p:nvSpPr>
            <p:cNvPr id="30942" name="Rectangle 268"/>
            <p:cNvSpPr>
              <a:spLocks noChangeArrowheads="1"/>
            </p:cNvSpPr>
            <p:nvPr/>
          </p:nvSpPr>
          <p:spPr bwMode="auto">
            <a:xfrm>
              <a:off x="1189" y="95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3</a:t>
              </a:r>
              <a:endParaRPr lang="en-US" b="0">
                <a:latin typeface="Arial" charset="0"/>
                <a:cs typeface="Tahoma" charset="0"/>
              </a:endParaRPr>
            </a:p>
          </p:txBody>
        </p:sp>
        <p:sp>
          <p:nvSpPr>
            <p:cNvPr id="30943" name="Rectangle 269"/>
            <p:cNvSpPr>
              <a:spLocks noChangeArrowheads="1"/>
            </p:cNvSpPr>
            <p:nvPr/>
          </p:nvSpPr>
          <p:spPr bwMode="auto">
            <a:xfrm>
              <a:off x="1065" y="956"/>
              <a:ext cx="32"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4</a:t>
              </a:r>
              <a:endParaRPr lang="en-US" b="0">
                <a:latin typeface="Arial" charset="0"/>
                <a:cs typeface="Tahoma" charset="0"/>
              </a:endParaRPr>
            </a:p>
          </p:txBody>
        </p:sp>
        <p:sp>
          <p:nvSpPr>
            <p:cNvPr id="30944" name="Rectangle 270"/>
            <p:cNvSpPr>
              <a:spLocks noChangeArrowheads="1"/>
            </p:cNvSpPr>
            <p:nvPr/>
          </p:nvSpPr>
          <p:spPr bwMode="auto">
            <a:xfrm>
              <a:off x="956" y="95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5</a:t>
              </a:r>
              <a:endParaRPr lang="en-US" b="0">
                <a:latin typeface="Arial" charset="0"/>
                <a:cs typeface="Tahoma" charset="0"/>
              </a:endParaRPr>
            </a:p>
          </p:txBody>
        </p:sp>
        <p:sp>
          <p:nvSpPr>
            <p:cNvPr id="30945" name="Rectangle 271"/>
            <p:cNvSpPr>
              <a:spLocks noChangeArrowheads="1"/>
            </p:cNvSpPr>
            <p:nvPr/>
          </p:nvSpPr>
          <p:spPr bwMode="auto">
            <a:xfrm>
              <a:off x="862" y="956"/>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6</a:t>
              </a:r>
              <a:endParaRPr lang="en-US" b="0">
                <a:latin typeface="Arial" charset="0"/>
                <a:cs typeface="Tahoma" charset="0"/>
              </a:endParaRPr>
            </a:p>
          </p:txBody>
        </p:sp>
        <p:sp>
          <p:nvSpPr>
            <p:cNvPr id="30946" name="Rectangle 272"/>
            <p:cNvSpPr>
              <a:spLocks noChangeArrowheads="1"/>
            </p:cNvSpPr>
            <p:nvPr/>
          </p:nvSpPr>
          <p:spPr bwMode="auto">
            <a:xfrm>
              <a:off x="2991" y="2695"/>
              <a:ext cx="101"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ja-JP" altLang="en-US" sz="600" b="0">
                  <a:latin typeface="Helvetica" charset="0"/>
                  <a:cs typeface="Tahoma" charset="0"/>
                </a:rPr>
                <a:t>“</a:t>
              </a:r>
              <a:r>
                <a:rPr lang="en-US" altLang="ja-JP" sz="600" b="0">
                  <a:latin typeface="Helvetica" charset="0"/>
                  <a:cs typeface="Tahoma" charset="0"/>
                </a:rPr>
                <a:t>16</a:t>
              </a:r>
              <a:r>
                <a:rPr lang="ja-JP" altLang="en-US" sz="600" b="0">
                  <a:latin typeface="Helvetica" charset="0"/>
                  <a:cs typeface="Tahoma" charset="0"/>
                </a:rPr>
                <a:t>”</a:t>
              </a:r>
              <a:endParaRPr lang="en-US" sz="2000" b="0">
                <a:latin typeface="Arial" charset="0"/>
                <a:cs typeface="Tahoma" charset="0"/>
              </a:endParaRPr>
            </a:p>
          </p:txBody>
        </p:sp>
        <p:sp>
          <p:nvSpPr>
            <p:cNvPr id="30947" name="Freeform 273"/>
            <p:cNvSpPr>
              <a:spLocks/>
            </p:cNvSpPr>
            <p:nvPr/>
          </p:nvSpPr>
          <p:spPr bwMode="auto">
            <a:xfrm>
              <a:off x="1627" y="2601"/>
              <a:ext cx="33" cy="46"/>
            </a:xfrm>
            <a:custGeom>
              <a:avLst/>
              <a:gdLst>
                <a:gd name="T0" fmla="*/ 3 w 66"/>
                <a:gd name="T1" fmla="*/ 6 h 92"/>
                <a:gd name="T2" fmla="*/ 0 w 66"/>
                <a:gd name="T3" fmla="*/ 0 h 92"/>
                <a:gd name="T4" fmla="*/ 3 w 66"/>
                <a:gd name="T5" fmla="*/ 3 h 92"/>
                <a:gd name="T6" fmla="*/ 5 w 66"/>
                <a:gd name="T7" fmla="*/ 0 h 92"/>
                <a:gd name="T8" fmla="*/ 3 w 66"/>
                <a:gd name="T9" fmla="*/ 6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48" name="Rectangle 274"/>
            <p:cNvSpPr>
              <a:spLocks noChangeArrowheads="1"/>
            </p:cNvSpPr>
            <p:nvPr/>
          </p:nvSpPr>
          <p:spPr bwMode="auto">
            <a:xfrm>
              <a:off x="1605" y="2474"/>
              <a:ext cx="124"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latin typeface="AvantGarde" charset="0"/>
                  <a:cs typeface="Tahoma" charset="0"/>
                </a:rPr>
                <a:t>IRQ</a:t>
              </a:r>
              <a:endParaRPr lang="en-US" b="0">
                <a:latin typeface="Arial" charset="0"/>
                <a:cs typeface="Tahoma" charset="0"/>
              </a:endParaRPr>
            </a:p>
          </p:txBody>
        </p:sp>
        <p:sp>
          <p:nvSpPr>
            <p:cNvPr id="30949" name="Line 275"/>
            <p:cNvSpPr>
              <a:spLocks noChangeShapeType="1"/>
            </p:cNvSpPr>
            <p:nvPr/>
          </p:nvSpPr>
          <p:spPr bwMode="auto">
            <a:xfrm>
              <a:off x="1644" y="2545"/>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50" name="Freeform 276"/>
            <p:cNvSpPr>
              <a:spLocks/>
            </p:cNvSpPr>
            <p:nvPr/>
          </p:nvSpPr>
          <p:spPr bwMode="auto">
            <a:xfrm>
              <a:off x="856" y="901"/>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1" name="Line 277"/>
            <p:cNvSpPr>
              <a:spLocks noChangeShapeType="1"/>
            </p:cNvSpPr>
            <p:nvPr/>
          </p:nvSpPr>
          <p:spPr bwMode="auto">
            <a:xfrm>
              <a:off x="876" y="851"/>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52" name="Freeform 278"/>
            <p:cNvSpPr>
              <a:spLocks/>
            </p:cNvSpPr>
            <p:nvPr/>
          </p:nvSpPr>
          <p:spPr bwMode="auto">
            <a:xfrm>
              <a:off x="952" y="901"/>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3" name="Line 279"/>
            <p:cNvSpPr>
              <a:spLocks noChangeShapeType="1"/>
            </p:cNvSpPr>
            <p:nvPr/>
          </p:nvSpPr>
          <p:spPr bwMode="auto">
            <a:xfrm>
              <a:off x="972" y="851"/>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54" name="Freeform 280"/>
            <p:cNvSpPr>
              <a:spLocks/>
            </p:cNvSpPr>
            <p:nvPr/>
          </p:nvSpPr>
          <p:spPr bwMode="auto">
            <a:xfrm>
              <a:off x="1060" y="901"/>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55" name="Line 281"/>
            <p:cNvSpPr>
              <a:spLocks noChangeShapeType="1"/>
            </p:cNvSpPr>
            <p:nvPr/>
          </p:nvSpPr>
          <p:spPr bwMode="auto">
            <a:xfrm flipH="1">
              <a:off x="713" y="703"/>
              <a:ext cx="163"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56" name="Line 282"/>
            <p:cNvSpPr>
              <a:spLocks noChangeShapeType="1"/>
            </p:cNvSpPr>
            <p:nvPr/>
          </p:nvSpPr>
          <p:spPr bwMode="auto">
            <a:xfrm flipH="1">
              <a:off x="718" y="853"/>
              <a:ext cx="158"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57" name="Line 283"/>
            <p:cNvSpPr>
              <a:spLocks noChangeShapeType="1"/>
            </p:cNvSpPr>
            <p:nvPr/>
          </p:nvSpPr>
          <p:spPr bwMode="auto">
            <a:xfrm flipH="1">
              <a:off x="718" y="776"/>
              <a:ext cx="158"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58" name="Line 284"/>
            <p:cNvSpPr>
              <a:spLocks noChangeShapeType="1"/>
            </p:cNvSpPr>
            <p:nvPr/>
          </p:nvSpPr>
          <p:spPr bwMode="auto">
            <a:xfrm>
              <a:off x="876" y="775"/>
              <a:ext cx="96" cy="7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59" name="Line 285"/>
            <p:cNvSpPr>
              <a:spLocks noChangeShapeType="1"/>
            </p:cNvSpPr>
            <p:nvPr/>
          </p:nvSpPr>
          <p:spPr bwMode="auto">
            <a:xfrm>
              <a:off x="1081" y="844"/>
              <a:ext cx="0" cy="8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60" name="Line 286"/>
            <p:cNvSpPr>
              <a:spLocks noChangeShapeType="1"/>
            </p:cNvSpPr>
            <p:nvPr/>
          </p:nvSpPr>
          <p:spPr bwMode="auto">
            <a:xfrm>
              <a:off x="876" y="703"/>
              <a:ext cx="205" cy="141"/>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61" name="Text Box 287"/>
            <p:cNvSpPr txBox="1">
              <a:spLocks noChangeArrowheads="1"/>
            </p:cNvSpPr>
            <p:nvPr/>
          </p:nvSpPr>
          <p:spPr bwMode="auto">
            <a:xfrm>
              <a:off x="340" y="775"/>
              <a:ext cx="423"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0x80000080</a:t>
              </a:r>
            </a:p>
          </p:txBody>
        </p:sp>
        <p:sp>
          <p:nvSpPr>
            <p:cNvPr id="30962" name="Text Box 288"/>
            <p:cNvSpPr txBox="1">
              <a:spLocks noChangeArrowheads="1"/>
            </p:cNvSpPr>
            <p:nvPr/>
          </p:nvSpPr>
          <p:spPr bwMode="auto">
            <a:xfrm>
              <a:off x="340" y="698"/>
              <a:ext cx="423"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0x80000040</a:t>
              </a:r>
            </a:p>
          </p:txBody>
        </p:sp>
        <p:sp>
          <p:nvSpPr>
            <p:cNvPr id="30963" name="Text Box 289"/>
            <p:cNvSpPr txBox="1">
              <a:spLocks noChangeArrowheads="1"/>
            </p:cNvSpPr>
            <p:nvPr/>
          </p:nvSpPr>
          <p:spPr bwMode="auto">
            <a:xfrm>
              <a:off x="340" y="622"/>
              <a:ext cx="423"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0x80000000</a:t>
              </a:r>
            </a:p>
          </p:txBody>
        </p:sp>
        <p:sp>
          <p:nvSpPr>
            <p:cNvPr id="30964" name="Freeform 290"/>
            <p:cNvSpPr>
              <a:spLocks/>
            </p:cNvSpPr>
            <p:nvPr/>
          </p:nvSpPr>
          <p:spPr bwMode="auto">
            <a:xfrm>
              <a:off x="1538" y="2601"/>
              <a:ext cx="33" cy="46"/>
            </a:xfrm>
            <a:custGeom>
              <a:avLst/>
              <a:gdLst>
                <a:gd name="T0" fmla="*/ 3 w 66"/>
                <a:gd name="T1" fmla="*/ 6 h 92"/>
                <a:gd name="T2" fmla="*/ 0 w 66"/>
                <a:gd name="T3" fmla="*/ 0 h 92"/>
                <a:gd name="T4" fmla="*/ 3 w 66"/>
                <a:gd name="T5" fmla="*/ 3 h 92"/>
                <a:gd name="T6" fmla="*/ 5 w 66"/>
                <a:gd name="T7" fmla="*/ 0 h 92"/>
                <a:gd name="T8" fmla="*/ 3 w 66"/>
                <a:gd name="T9" fmla="*/ 6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5" name="Rectangle 291"/>
            <p:cNvSpPr>
              <a:spLocks noChangeArrowheads="1"/>
            </p:cNvSpPr>
            <p:nvPr/>
          </p:nvSpPr>
          <p:spPr bwMode="auto">
            <a:xfrm>
              <a:off x="1437" y="2328"/>
              <a:ext cx="295" cy="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900" b="0">
                  <a:latin typeface="AvantGarde" charset="0"/>
                  <a:cs typeface="Tahoma" charset="0"/>
                </a:rPr>
                <a:t>RESET</a:t>
              </a:r>
              <a:endParaRPr lang="en-US" b="0">
                <a:latin typeface="Arial" charset="0"/>
                <a:cs typeface="Tahoma" charset="0"/>
              </a:endParaRPr>
            </a:p>
          </p:txBody>
        </p:sp>
        <p:sp>
          <p:nvSpPr>
            <p:cNvPr id="30966" name="Line 292"/>
            <p:cNvSpPr>
              <a:spLocks noChangeShapeType="1"/>
            </p:cNvSpPr>
            <p:nvPr/>
          </p:nvSpPr>
          <p:spPr bwMode="auto">
            <a:xfrm>
              <a:off x="1555" y="2414"/>
              <a:ext cx="0" cy="214"/>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67" name="Freeform 293"/>
            <p:cNvSpPr>
              <a:spLocks/>
            </p:cNvSpPr>
            <p:nvPr/>
          </p:nvSpPr>
          <p:spPr bwMode="auto">
            <a:xfrm>
              <a:off x="2570" y="2099"/>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8" name="Freeform 294"/>
            <p:cNvSpPr>
              <a:spLocks/>
            </p:cNvSpPr>
            <p:nvPr/>
          </p:nvSpPr>
          <p:spPr bwMode="auto">
            <a:xfrm>
              <a:off x="2570" y="2157"/>
              <a:ext cx="48" cy="36"/>
            </a:xfrm>
            <a:custGeom>
              <a:avLst/>
              <a:gdLst>
                <a:gd name="T0" fmla="*/ 48 w 48"/>
                <a:gd name="T1" fmla="*/ 20 h 36"/>
                <a:gd name="T2" fmla="*/ 0 w 48"/>
                <a:gd name="T3" fmla="*/ 36 h 36"/>
                <a:gd name="T4" fmla="*/ 24 w 48"/>
                <a:gd name="T5" fmla="*/ 20 h 36"/>
                <a:gd name="T6" fmla="*/ 0 w 48"/>
                <a:gd name="T7" fmla="*/ 0 h 36"/>
                <a:gd name="T8" fmla="*/ 48 w 48"/>
                <a:gd name="T9" fmla="*/ 20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69" name="Line 295"/>
            <p:cNvSpPr>
              <a:spLocks noChangeShapeType="1"/>
            </p:cNvSpPr>
            <p:nvPr/>
          </p:nvSpPr>
          <p:spPr bwMode="auto">
            <a:xfrm flipH="1">
              <a:off x="2541" y="2119"/>
              <a:ext cx="57"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70" name="Line 296"/>
            <p:cNvSpPr>
              <a:spLocks noChangeShapeType="1"/>
            </p:cNvSpPr>
            <p:nvPr/>
          </p:nvSpPr>
          <p:spPr bwMode="auto">
            <a:xfrm flipH="1">
              <a:off x="2541" y="2177"/>
              <a:ext cx="57"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71" name="Text Box 297"/>
            <p:cNvSpPr txBox="1">
              <a:spLocks noChangeArrowheads="1"/>
            </p:cNvSpPr>
            <p:nvPr/>
          </p:nvSpPr>
          <p:spPr bwMode="auto">
            <a:xfrm>
              <a:off x="2400" y="2051"/>
              <a:ext cx="209"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ltLang="ja-JP" sz="600" b="0">
                  <a:latin typeface="AvantGarde" charset="0"/>
                  <a:cs typeface="Tahoma" charset="0"/>
                </a:rPr>
                <a:t>31</a:t>
              </a:r>
              <a:endParaRPr lang="en-US" sz="600" b="0">
                <a:latin typeface="AvantGarde" charset="0"/>
                <a:cs typeface="Tahoma" charset="0"/>
              </a:endParaRPr>
            </a:p>
          </p:txBody>
        </p:sp>
        <p:sp>
          <p:nvSpPr>
            <p:cNvPr id="30972" name="Text Box 298"/>
            <p:cNvSpPr txBox="1">
              <a:spLocks noChangeArrowheads="1"/>
            </p:cNvSpPr>
            <p:nvPr/>
          </p:nvSpPr>
          <p:spPr bwMode="auto">
            <a:xfrm>
              <a:off x="2400" y="2105"/>
              <a:ext cx="209"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altLang="ja-JP" sz="600" b="0">
                  <a:latin typeface="AvantGarde" charset="0"/>
                  <a:cs typeface="Tahoma" charset="0"/>
                </a:rPr>
                <a:t>27</a:t>
              </a:r>
              <a:endParaRPr lang="en-US" sz="600" b="0">
                <a:latin typeface="AvantGarde" charset="0"/>
                <a:cs typeface="Tahoma" charset="0"/>
              </a:endParaRPr>
            </a:p>
          </p:txBody>
        </p:sp>
        <p:sp>
          <p:nvSpPr>
            <p:cNvPr id="30973" name="Line 299"/>
            <p:cNvSpPr>
              <a:spLocks noChangeShapeType="1"/>
            </p:cNvSpPr>
            <p:nvPr/>
          </p:nvSpPr>
          <p:spPr bwMode="auto">
            <a:xfrm flipV="1">
              <a:off x="2974" y="2668"/>
              <a:ext cx="0" cy="127"/>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0974" name="Freeform 300"/>
            <p:cNvSpPr>
              <a:spLocks/>
            </p:cNvSpPr>
            <p:nvPr/>
          </p:nvSpPr>
          <p:spPr bwMode="auto">
            <a:xfrm>
              <a:off x="2954" y="2767"/>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975" name="Rectangle 301"/>
            <p:cNvSpPr>
              <a:spLocks noChangeArrowheads="1"/>
            </p:cNvSpPr>
            <p:nvPr/>
          </p:nvSpPr>
          <p:spPr bwMode="auto">
            <a:xfrm>
              <a:off x="2963" y="2827"/>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1</a:t>
              </a:r>
              <a:endParaRPr lang="en-US" b="0">
                <a:latin typeface="Arial" charset="0"/>
                <a:cs typeface="Tahoma" charset="0"/>
              </a:endParaRPr>
            </a:p>
          </p:txBody>
        </p:sp>
        <p:sp>
          <p:nvSpPr>
            <p:cNvPr id="30976" name="Line 302"/>
            <p:cNvSpPr>
              <a:spLocks noChangeShapeType="1"/>
            </p:cNvSpPr>
            <p:nvPr/>
          </p:nvSpPr>
          <p:spPr bwMode="auto">
            <a:xfrm>
              <a:off x="2786" y="1939"/>
              <a:ext cx="0" cy="290"/>
            </a:xfrm>
            <a:prstGeom prst="line">
              <a:avLst/>
            </a:prstGeom>
            <a:noFill/>
            <a:ln w="38100">
              <a:solidFill>
                <a:srgbClr val="CC00CC"/>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0977" name="Line 303"/>
            <p:cNvSpPr>
              <a:spLocks noChangeShapeType="1"/>
            </p:cNvSpPr>
            <p:nvPr/>
          </p:nvSpPr>
          <p:spPr bwMode="auto">
            <a:xfrm>
              <a:off x="3864" y="1938"/>
              <a:ext cx="0" cy="290"/>
            </a:xfrm>
            <a:prstGeom prst="line">
              <a:avLst/>
            </a:prstGeom>
            <a:noFill/>
            <a:ln w="38100">
              <a:solidFill>
                <a:srgbClr val="CC00CC"/>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0978" name="Rectangle 304"/>
            <p:cNvSpPr>
              <a:spLocks noChangeArrowheads="1"/>
            </p:cNvSpPr>
            <p:nvPr/>
          </p:nvSpPr>
          <p:spPr bwMode="auto">
            <a:xfrm>
              <a:off x="3744" y="2044"/>
              <a:ext cx="96"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WD</a:t>
              </a:r>
              <a:endParaRPr lang="en-US" b="0">
                <a:latin typeface="Arial" charset="0"/>
                <a:cs typeface="Tahoma" charset="0"/>
              </a:endParaRPr>
            </a:p>
          </p:txBody>
        </p:sp>
        <p:sp>
          <p:nvSpPr>
            <p:cNvPr id="30979" name="Rectangle 305"/>
            <p:cNvSpPr>
              <a:spLocks noChangeArrowheads="1"/>
            </p:cNvSpPr>
            <p:nvPr/>
          </p:nvSpPr>
          <p:spPr bwMode="auto">
            <a:xfrm>
              <a:off x="3744" y="2152"/>
              <a:ext cx="85"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WE</a:t>
              </a:r>
              <a:endParaRPr lang="en-US" b="0">
                <a:latin typeface="Arial" charset="0"/>
                <a:cs typeface="Tahoma" charset="0"/>
              </a:endParaRPr>
            </a:p>
          </p:txBody>
        </p:sp>
        <p:sp>
          <p:nvSpPr>
            <p:cNvPr id="30980" name="Line 306"/>
            <p:cNvSpPr>
              <a:spLocks noChangeShapeType="1"/>
            </p:cNvSpPr>
            <p:nvPr/>
          </p:nvSpPr>
          <p:spPr bwMode="auto">
            <a:xfrm>
              <a:off x="2784" y="2172"/>
              <a:ext cx="36" cy="16"/>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981" name="Line 307"/>
            <p:cNvSpPr>
              <a:spLocks noChangeShapeType="1"/>
            </p:cNvSpPr>
            <p:nvPr/>
          </p:nvSpPr>
          <p:spPr bwMode="auto">
            <a:xfrm flipH="1">
              <a:off x="2784" y="2188"/>
              <a:ext cx="35" cy="19"/>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smtClean="0">
                <a:ea typeface="Tahoma"/>
              </a:rPr>
              <a:t>Goal: 5-Stage Pipeline</a:t>
            </a:r>
            <a:endParaRPr lang="en-US">
              <a:ea typeface="Tahoma"/>
            </a:endParaRPr>
          </a:p>
        </p:txBody>
      </p:sp>
      <p:sp>
        <p:nvSpPr>
          <p:cNvPr id="31746" name="Rectangle 3"/>
          <p:cNvSpPr>
            <a:spLocks noChangeArrowheads="1"/>
          </p:cNvSpPr>
          <p:nvPr/>
        </p:nvSpPr>
        <p:spPr bwMode="auto">
          <a:xfrm>
            <a:off x="1066800" y="1449388"/>
            <a:ext cx="7032625"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a:lnSpc>
                <a:spcPct val="90000"/>
              </a:lnSpc>
              <a:spcBef>
                <a:spcPct val="50000"/>
              </a:spcBef>
            </a:pPr>
            <a:r>
              <a:rPr lang="en-US" sz="1800">
                <a:latin typeface="Arial" charset="0"/>
                <a:cs typeface="Tahoma" charset="0"/>
              </a:rPr>
              <a:t>GOAL:  Maintain (nearly) 1.0 CPI, but increase clock speed to </a:t>
            </a:r>
            <a:r>
              <a:rPr lang="en-US" sz="1800" i="1">
                <a:latin typeface="Arial" charset="0"/>
                <a:cs typeface="Tahoma" charset="0"/>
              </a:rPr>
              <a:t>barely</a:t>
            </a:r>
            <a:r>
              <a:rPr lang="en-US" sz="1800">
                <a:latin typeface="Arial" charset="0"/>
                <a:cs typeface="Tahoma" charset="0"/>
              </a:rPr>
              <a:t> include slowest components (mems, regfile, ALU)</a:t>
            </a:r>
          </a:p>
          <a:p>
            <a:pPr marL="228600" indent="-228600" algn="l">
              <a:lnSpc>
                <a:spcPct val="90000"/>
              </a:lnSpc>
              <a:spcBef>
                <a:spcPct val="50000"/>
              </a:spcBef>
            </a:pPr>
            <a:r>
              <a:rPr lang="en-US" sz="1800">
                <a:latin typeface="Arial" charset="0"/>
                <a:cs typeface="Tahoma" charset="0"/>
              </a:rPr>
              <a:t>APPROACH: structure processor as 5-stage pipeline:</a:t>
            </a:r>
          </a:p>
        </p:txBody>
      </p:sp>
      <p:grpSp>
        <p:nvGrpSpPr>
          <p:cNvPr id="2" name="Group 4"/>
          <p:cNvGrpSpPr>
            <a:grpSpLocks/>
          </p:cNvGrpSpPr>
          <p:nvPr/>
        </p:nvGrpSpPr>
        <p:grpSpPr bwMode="auto">
          <a:xfrm>
            <a:off x="1066800" y="2790825"/>
            <a:ext cx="7467600" cy="593725"/>
            <a:chOff x="672" y="1758"/>
            <a:chExt cx="4704" cy="374"/>
          </a:xfrm>
        </p:grpSpPr>
        <p:grpSp>
          <p:nvGrpSpPr>
            <p:cNvPr id="31770" name="Group 5"/>
            <p:cNvGrpSpPr>
              <a:grpSpLocks/>
            </p:cNvGrpSpPr>
            <p:nvPr/>
          </p:nvGrpSpPr>
          <p:grpSpPr bwMode="auto">
            <a:xfrm>
              <a:off x="672" y="1824"/>
              <a:ext cx="760" cy="270"/>
              <a:chOff x="672" y="1824"/>
              <a:chExt cx="760" cy="270"/>
            </a:xfrm>
          </p:grpSpPr>
          <p:sp useBgFill="1">
            <p:nvSpPr>
              <p:cNvPr id="31772" name="Rectangle 6"/>
              <p:cNvSpPr>
                <a:spLocks noChangeArrowheads="1"/>
              </p:cNvSpPr>
              <p:nvPr/>
            </p:nvSpPr>
            <p:spPr bwMode="auto">
              <a:xfrm>
                <a:off x="672" y="1827"/>
                <a:ext cx="760" cy="232"/>
              </a:xfrm>
              <a:prstGeom prst="rect">
                <a:avLst/>
              </a:prstGeom>
              <a:ln w="12700">
                <a:solidFill>
                  <a:schemeClr val="tx1"/>
                </a:solidFill>
                <a:miter lim="800000"/>
                <a:headEnd/>
                <a:tailEnd/>
              </a:ln>
            </p:spPr>
            <p:txBody>
              <a:bodyPr wrap="none" anchor="ctr"/>
              <a:lstStyle/>
              <a:p>
                <a:endParaRPr lang="en-US">
                  <a:latin typeface="Arial" charset="0"/>
                  <a:cs typeface="Tahoma" charset="0"/>
                </a:endParaRPr>
              </a:p>
            </p:txBody>
          </p:sp>
          <p:sp>
            <p:nvSpPr>
              <p:cNvPr id="31773" name="Rectangle 7"/>
              <p:cNvSpPr>
                <a:spLocks noChangeArrowheads="1"/>
              </p:cNvSpPr>
              <p:nvPr/>
            </p:nvSpPr>
            <p:spPr bwMode="auto">
              <a:xfrm>
                <a:off x="939" y="1824"/>
                <a:ext cx="287"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a:latin typeface="Arial" charset="0"/>
                    <a:cs typeface="Tahoma" charset="0"/>
                  </a:rPr>
                  <a:t>IF</a:t>
                </a:r>
              </a:p>
            </p:txBody>
          </p:sp>
        </p:grpSp>
        <p:sp>
          <p:nvSpPr>
            <p:cNvPr id="31771" name="Rectangle 8"/>
            <p:cNvSpPr>
              <a:spLocks noChangeArrowheads="1"/>
            </p:cNvSpPr>
            <p:nvPr/>
          </p:nvSpPr>
          <p:spPr bwMode="auto">
            <a:xfrm>
              <a:off x="2016" y="1758"/>
              <a:ext cx="3360"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a:lnSpc>
                  <a:spcPct val="90000"/>
                </a:lnSpc>
                <a:spcBef>
                  <a:spcPct val="50000"/>
                </a:spcBef>
              </a:pPr>
              <a:r>
                <a:rPr lang="en-US" sz="1800">
                  <a:solidFill>
                    <a:srgbClr val="CC0000"/>
                  </a:solidFill>
                  <a:latin typeface="Arial" charset="0"/>
                  <a:cs typeface="Tahoma" charset="0"/>
                </a:rPr>
                <a:t>Instruction Fetch stage</a:t>
              </a:r>
              <a:r>
                <a:rPr lang="en-US" sz="1800">
                  <a:latin typeface="Arial" charset="0"/>
                  <a:cs typeface="Tahoma" charset="0"/>
                </a:rPr>
                <a:t>: Maintains PC, fetches one instruction per cycle and passes it to</a:t>
              </a:r>
            </a:p>
          </p:txBody>
        </p:sp>
      </p:grpSp>
      <p:grpSp>
        <p:nvGrpSpPr>
          <p:cNvPr id="4" name="Group 9"/>
          <p:cNvGrpSpPr>
            <a:grpSpLocks/>
          </p:cNvGrpSpPr>
          <p:nvPr/>
        </p:nvGrpSpPr>
        <p:grpSpPr bwMode="auto">
          <a:xfrm>
            <a:off x="1066800" y="5346700"/>
            <a:ext cx="7337425" cy="857250"/>
            <a:chOff x="672" y="3368"/>
            <a:chExt cx="4622" cy="540"/>
          </a:xfrm>
        </p:grpSpPr>
        <p:grpSp>
          <p:nvGrpSpPr>
            <p:cNvPr id="31765" name="Group 10"/>
            <p:cNvGrpSpPr>
              <a:grpSpLocks/>
            </p:cNvGrpSpPr>
            <p:nvPr/>
          </p:nvGrpSpPr>
          <p:grpSpPr bwMode="auto">
            <a:xfrm>
              <a:off x="672" y="3552"/>
              <a:ext cx="760" cy="270"/>
              <a:chOff x="2932" y="4945"/>
              <a:chExt cx="760" cy="270"/>
            </a:xfrm>
          </p:grpSpPr>
          <p:sp useBgFill="1">
            <p:nvSpPr>
              <p:cNvPr id="31768" name="Rectangle 11"/>
              <p:cNvSpPr>
                <a:spLocks noChangeArrowheads="1"/>
              </p:cNvSpPr>
              <p:nvPr/>
            </p:nvSpPr>
            <p:spPr bwMode="auto">
              <a:xfrm>
                <a:off x="2932" y="4948"/>
                <a:ext cx="760" cy="232"/>
              </a:xfrm>
              <a:prstGeom prst="rect">
                <a:avLst/>
              </a:prstGeom>
              <a:ln w="12700">
                <a:solidFill>
                  <a:schemeClr val="tx1"/>
                </a:solidFill>
                <a:miter lim="800000"/>
                <a:headEnd/>
                <a:tailEnd/>
              </a:ln>
            </p:spPr>
            <p:txBody>
              <a:bodyPr wrap="none" anchor="ctr"/>
              <a:lstStyle/>
              <a:p>
                <a:endParaRPr lang="en-US">
                  <a:latin typeface="Arial" charset="0"/>
                  <a:cs typeface="Tahoma" charset="0"/>
                </a:endParaRPr>
              </a:p>
            </p:txBody>
          </p:sp>
          <p:sp>
            <p:nvSpPr>
              <p:cNvPr id="31769" name="Rectangle 12"/>
              <p:cNvSpPr>
                <a:spLocks noChangeArrowheads="1"/>
              </p:cNvSpPr>
              <p:nvPr/>
            </p:nvSpPr>
            <p:spPr bwMode="auto">
              <a:xfrm>
                <a:off x="3151" y="4945"/>
                <a:ext cx="438"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a:latin typeface="Arial" charset="0"/>
                    <a:cs typeface="Tahoma" charset="0"/>
                  </a:rPr>
                  <a:t>WB</a:t>
                </a:r>
              </a:p>
            </p:txBody>
          </p:sp>
        </p:grpSp>
        <p:sp>
          <p:nvSpPr>
            <p:cNvPr id="31766" name="Line 13"/>
            <p:cNvSpPr>
              <a:spLocks noChangeShapeType="1"/>
            </p:cNvSpPr>
            <p:nvPr/>
          </p:nvSpPr>
          <p:spPr bwMode="auto">
            <a:xfrm>
              <a:off x="1056" y="3368"/>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1767" name="Rectangle 14"/>
            <p:cNvSpPr>
              <a:spLocks noChangeArrowheads="1"/>
            </p:cNvSpPr>
            <p:nvPr/>
          </p:nvSpPr>
          <p:spPr bwMode="auto">
            <a:xfrm>
              <a:off x="2016" y="3534"/>
              <a:ext cx="3278"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a:lnSpc>
                  <a:spcPct val="90000"/>
                </a:lnSpc>
                <a:spcBef>
                  <a:spcPct val="50000"/>
                </a:spcBef>
              </a:pPr>
              <a:r>
                <a:rPr lang="en-US" sz="1800">
                  <a:solidFill>
                    <a:srgbClr val="CC0000"/>
                  </a:solidFill>
                  <a:latin typeface="Arial" charset="0"/>
                  <a:cs typeface="Tahoma" charset="0"/>
                </a:rPr>
                <a:t>Write-Back stage</a:t>
              </a:r>
              <a:r>
                <a:rPr lang="en-US" sz="1800">
                  <a:latin typeface="Arial" charset="0"/>
                  <a:cs typeface="Tahoma" charset="0"/>
                </a:rPr>
                <a:t>: writes result back into register file.</a:t>
              </a:r>
            </a:p>
          </p:txBody>
        </p:sp>
      </p:grpSp>
      <p:grpSp>
        <p:nvGrpSpPr>
          <p:cNvPr id="6" name="Group 15"/>
          <p:cNvGrpSpPr>
            <a:grpSpLocks/>
          </p:cNvGrpSpPr>
          <p:nvPr/>
        </p:nvGrpSpPr>
        <p:grpSpPr bwMode="auto">
          <a:xfrm>
            <a:off x="1069975" y="3281363"/>
            <a:ext cx="7464425" cy="741362"/>
            <a:chOff x="674" y="2067"/>
            <a:chExt cx="4702" cy="467"/>
          </a:xfrm>
        </p:grpSpPr>
        <p:sp useBgFill="1">
          <p:nvSpPr>
            <p:cNvPr id="31761" name="Rectangle 16"/>
            <p:cNvSpPr>
              <a:spLocks noChangeArrowheads="1"/>
            </p:cNvSpPr>
            <p:nvPr/>
          </p:nvSpPr>
          <p:spPr bwMode="auto">
            <a:xfrm>
              <a:off x="674" y="2259"/>
              <a:ext cx="760" cy="232"/>
            </a:xfrm>
            <a:prstGeom prst="rect">
              <a:avLst/>
            </a:prstGeom>
            <a:ln w="12700">
              <a:solidFill>
                <a:schemeClr val="tx1"/>
              </a:solidFill>
              <a:miter lim="800000"/>
              <a:headEnd/>
              <a:tailEnd/>
            </a:ln>
          </p:spPr>
          <p:txBody>
            <a:bodyPr wrap="none" anchor="ctr"/>
            <a:lstStyle/>
            <a:p>
              <a:endParaRPr lang="en-US">
                <a:latin typeface="Arial" charset="0"/>
                <a:cs typeface="Tahoma" charset="0"/>
              </a:endParaRPr>
            </a:p>
          </p:txBody>
        </p:sp>
        <p:sp>
          <p:nvSpPr>
            <p:cNvPr id="31762" name="Rectangle 17"/>
            <p:cNvSpPr>
              <a:spLocks noChangeArrowheads="1"/>
            </p:cNvSpPr>
            <p:nvPr/>
          </p:nvSpPr>
          <p:spPr bwMode="auto">
            <a:xfrm>
              <a:off x="782" y="2256"/>
              <a:ext cx="621"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a:latin typeface="Arial" charset="0"/>
                  <a:cs typeface="Tahoma" charset="0"/>
                </a:rPr>
                <a:t>ID/RF</a:t>
              </a:r>
            </a:p>
          </p:txBody>
        </p:sp>
        <p:sp>
          <p:nvSpPr>
            <p:cNvPr id="31763" name="Line 18"/>
            <p:cNvSpPr>
              <a:spLocks noChangeShapeType="1"/>
            </p:cNvSpPr>
            <p:nvPr/>
          </p:nvSpPr>
          <p:spPr bwMode="auto">
            <a:xfrm>
              <a:off x="1052" y="2067"/>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1764" name="Rectangle 19"/>
            <p:cNvSpPr>
              <a:spLocks noChangeArrowheads="1"/>
            </p:cNvSpPr>
            <p:nvPr/>
          </p:nvSpPr>
          <p:spPr bwMode="auto">
            <a:xfrm>
              <a:off x="2016" y="2160"/>
              <a:ext cx="3360"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a:lnSpc>
                  <a:spcPct val="90000"/>
                </a:lnSpc>
                <a:spcBef>
                  <a:spcPct val="50000"/>
                </a:spcBef>
              </a:pPr>
              <a:r>
                <a:rPr lang="en-US" sz="1800">
                  <a:solidFill>
                    <a:srgbClr val="CC0000"/>
                  </a:solidFill>
                  <a:latin typeface="Arial" charset="0"/>
                  <a:cs typeface="Tahoma" charset="0"/>
                </a:rPr>
                <a:t>Instruction Decode/Register File stage</a:t>
              </a:r>
              <a:r>
                <a:rPr lang="en-US" sz="1800">
                  <a:latin typeface="Arial" charset="0"/>
                  <a:cs typeface="Tahoma" charset="0"/>
                </a:rPr>
                <a:t>: Decode control lines and select source operands</a:t>
              </a:r>
            </a:p>
          </p:txBody>
        </p:sp>
      </p:grpSp>
      <p:grpSp>
        <p:nvGrpSpPr>
          <p:cNvPr id="7" name="Group 20"/>
          <p:cNvGrpSpPr>
            <a:grpSpLocks/>
          </p:cNvGrpSpPr>
          <p:nvPr/>
        </p:nvGrpSpPr>
        <p:grpSpPr bwMode="auto">
          <a:xfrm>
            <a:off x="1066800" y="3967163"/>
            <a:ext cx="7467600" cy="728662"/>
            <a:chOff x="672" y="2499"/>
            <a:chExt cx="4704" cy="459"/>
          </a:xfrm>
        </p:grpSpPr>
        <p:grpSp>
          <p:nvGrpSpPr>
            <p:cNvPr id="31756" name="Group 21"/>
            <p:cNvGrpSpPr>
              <a:grpSpLocks/>
            </p:cNvGrpSpPr>
            <p:nvPr/>
          </p:nvGrpSpPr>
          <p:grpSpPr bwMode="auto">
            <a:xfrm>
              <a:off x="672" y="2688"/>
              <a:ext cx="760" cy="270"/>
              <a:chOff x="2932" y="4513"/>
              <a:chExt cx="760" cy="270"/>
            </a:xfrm>
          </p:grpSpPr>
          <p:sp useBgFill="1">
            <p:nvSpPr>
              <p:cNvPr id="31759" name="Rectangle 22"/>
              <p:cNvSpPr>
                <a:spLocks noChangeArrowheads="1"/>
              </p:cNvSpPr>
              <p:nvPr/>
            </p:nvSpPr>
            <p:spPr bwMode="auto">
              <a:xfrm>
                <a:off x="2932" y="4516"/>
                <a:ext cx="760" cy="232"/>
              </a:xfrm>
              <a:prstGeom prst="rect">
                <a:avLst/>
              </a:prstGeom>
              <a:ln w="12700">
                <a:solidFill>
                  <a:schemeClr val="tx1"/>
                </a:solidFill>
                <a:miter lim="800000"/>
                <a:headEnd/>
                <a:tailEnd/>
              </a:ln>
            </p:spPr>
            <p:txBody>
              <a:bodyPr wrap="none" anchor="ctr"/>
              <a:lstStyle/>
              <a:p>
                <a:endParaRPr lang="en-US">
                  <a:latin typeface="Arial" charset="0"/>
                  <a:cs typeface="Tahoma" charset="0"/>
                </a:endParaRPr>
              </a:p>
            </p:txBody>
          </p:sp>
          <p:sp>
            <p:nvSpPr>
              <p:cNvPr id="31760" name="Rectangle 23"/>
              <p:cNvSpPr>
                <a:spLocks noChangeArrowheads="1"/>
              </p:cNvSpPr>
              <p:nvPr/>
            </p:nvSpPr>
            <p:spPr bwMode="auto">
              <a:xfrm>
                <a:off x="3103" y="4513"/>
                <a:ext cx="514"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a:latin typeface="Arial" charset="0"/>
                    <a:cs typeface="Tahoma" charset="0"/>
                  </a:rPr>
                  <a:t>ALU</a:t>
                </a:r>
              </a:p>
            </p:txBody>
          </p:sp>
        </p:grpSp>
        <p:sp>
          <p:nvSpPr>
            <p:cNvPr id="31757" name="Line 24"/>
            <p:cNvSpPr>
              <a:spLocks noChangeShapeType="1"/>
            </p:cNvSpPr>
            <p:nvPr/>
          </p:nvSpPr>
          <p:spPr bwMode="auto">
            <a:xfrm>
              <a:off x="1052" y="2499"/>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1758" name="Rectangle 25"/>
            <p:cNvSpPr>
              <a:spLocks noChangeArrowheads="1"/>
            </p:cNvSpPr>
            <p:nvPr/>
          </p:nvSpPr>
          <p:spPr bwMode="auto">
            <a:xfrm>
              <a:off x="2016" y="2574"/>
              <a:ext cx="3360"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a:lnSpc>
                  <a:spcPct val="90000"/>
                </a:lnSpc>
                <a:spcBef>
                  <a:spcPct val="50000"/>
                </a:spcBef>
              </a:pPr>
              <a:r>
                <a:rPr lang="en-US" sz="1800">
                  <a:solidFill>
                    <a:srgbClr val="CC0000"/>
                  </a:solidFill>
                  <a:latin typeface="Arial" charset="0"/>
                  <a:cs typeface="Tahoma" charset="0"/>
                </a:rPr>
                <a:t>ALU stage</a:t>
              </a:r>
              <a:r>
                <a:rPr lang="en-US" sz="1800">
                  <a:latin typeface="Arial" charset="0"/>
                  <a:cs typeface="Tahoma" charset="0"/>
                </a:rPr>
                <a:t>: Performs specified operation, passes result to …</a:t>
              </a:r>
            </a:p>
          </p:txBody>
        </p:sp>
      </p:grpSp>
      <p:grpSp>
        <p:nvGrpSpPr>
          <p:cNvPr id="9" name="Group 26"/>
          <p:cNvGrpSpPr>
            <a:grpSpLocks/>
          </p:cNvGrpSpPr>
          <p:nvPr/>
        </p:nvGrpSpPr>
        <p:grpSpPr bwMode="auto">
          <a:xfrm>
            <a:off x="1066800" y="4652963"/>
            <a:ext cx="7467600" cy="914400"/>
            <a:chOff x="672" y="2931"/>
            <a:chExt cx="4704" cy="576"/>
          </a:xfrm>
        </p:grpSpPr>
        <p:sp useBgFill="1">
          <p:nvSpPr>
            <p:cNvPr id="31752" name="Rectangle 27"/>
            <p:cNvSpPr>
              <a:spLocks noChangeArrowheads="1"/>
            </p:cNvSpPr>
            <p:nvPr/>
          </p:nvSpPr>
          <p:spPr bwMode="auto">
            <a:xfrm>
              <a:off x="672" y="3123"/>
              <a:ext cx="760" cy="232"/>
            </a:xfrm>
            <a:prstGeom prst="rect">
              <a:avLst/>
            </a:prstGeom>
            <a:ln w="12700">
              <a:solidFill>
                <a:schemeClr val="tx1"/>
              </a:solidFill>
              <a:miter lim="800000"/>
              <a:headEnd/>
              <a:tailEnd/>
            </a:ln>
          </p:spPr>
          <p:txBody>
            <a:bodyPr wrap="none" anchor="ctr"/>
            <a:lstStyle/>
            <a:p>
              <a:endParaRPr lang="en-US">
                <a:latin typeface="Arial" charset="0"/>
                <a:cs typeface="Tahoma" charset="0"/>
              </a:endParaRPr>
            </a:p>
          </p:txBody>
        </p:sp>
        <p:sp>
          <p:nvSpPr>
            <p:cNvPr id="31753" name="Rectangle 28"/>
            <p:cNvSpPr>
              <a:spLocks noChangeArrowheads="1"/>
            </p:cNvSpPr>
            <p:nvPr/>
          </p:nvSpPr>
          <p:spPr bwMode="auto">
            <a:xfrm>
              <a:off x="768" y="3120"/>
              <a:ext cx="576"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ctr">
                <a:lnSpc>
                  <a:spcPct val="90000"/>
                </a:lnSpc>
              </a:pPr>
              <a:r>
                <a:rPr lang="en-US">
                  <a:latin typeface="Arial" charset="0"/>
                  <a:cs typeface="Tahoma" charset="0"/>
                </a:rPr>
                <a:t>MEM</a:t>
              </a:r>
            </a:p>
          </p:txBody>
        </p:sp>
        <p:sp>
          <p:nvSpPr>
            <p:cNvPr id="31754" name="Line 29"/>
            <p:cNvSpPr>
              <a:spLocks noChangeShapeType="1"/>
            </p:cNvSpPr>
            <p:nvPr/>
          </p:nvSpPr>
          <p:spPr bwMode="auto">
            <a:xfrm>
              <a:off x="1052" y="2931"/>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1755" name="Rectangle 30"/>
            <p:cNvSpPr>
              <a:spLocks noChangeArrowheads="1"/>
            </p:cNvSpPr>
            <p:nvPr/>
          </p:nvSpPr>
          <p:spPr bwMode="auto">
            <a:xfrm>
              <a:off x="2016" y="2976"/>
              <a:ext cx="3360" cy="5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a:lnSpc>
                  <a:spcPct val="90000"/>
                </a:lnSpc>
                <a:spcBef>
                  <a:spcPct val="50000"/>
                </a:spcBef>
              </a:pPr>
              <a:r>
                <a:rPr lang="en-US" sz="1800">
                  <a:solidFill>
                    <a:srgbClr val="CC0000"/>
                  </a:solidFill>
                  <a:latin typeface="Arial" charset="0"/>
                  <a:cs typeface="Tahoma" charset="0"/>
                </a:rPr>
                <a:t>Memory stage</a:t>
              </a:r>
              <a:r>
                <a:rPr lang="en-US" sz="1800">
                  <a:latin typeface="Arial" charset="0"/>
                  <a:cs typeface="Tahoma" charset="0"/>
                </a:rPr>
                <a:t>: If it</a:t>
              </a:r>
              <a:r>
                <a:rPr lang="ja-JP" altLang="en-US" sz="1800">
                  <a:latin typeface="Arial" charset="0"/>
                  <a:cs typeface="Tahoma" charset="0"/>
                </a:rPr>
                <a:t>’</a:t>
              </a:r>
              <a:r>
                <a:rPr lang="en-US" altLang="ja-JP" sz="1800">
                  <a:latin typeface="Arial" charset="0"/>
                  <a:cs typeface="Tahoma" charset="0"/>
                </a:rPr>
                <a:t>s a lw, use ALU result as an address, pass mem data (or ALU result if not lw) to …</a:t>
              </a:r>
              <a:endParaRPr lang="en-US" sz="1800">
                <a:latin typeface="Arial" charset="0"/>
                <a:cs typeface="Tahoma"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Line 2"/>
          <p:cNvSpPr>
            <a:spLocks noChangeShapeType="1"/>
          </p:cNvSpPr>
          <p:nvPr/>
        </p:nvSpPr>
        <p:spPr bwMode="auto">
          <a:xfrm>
            <a:off x="508000" y="5340350"/>
            <a:ext cx="6286500" cy="7938"/>
          </a:xfrm>
          <a:prstGeom prst="line">
            <a:avLst/>
          </a:prstGeom>
          <a:noFill/>
          <a:ln w="57150">
            <a:solidFill>
              <a:schemeClr val="fo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770" name="Line 3"/>
          <p:cNvSpPr>
            <a:spLocks noChangeShapeType="1"/>
          </p:cNvSpPr>
          <p:nvPr/>
        </p:nvSpPr>
        <p:spPr bwMode="auto">
          <a:xfrm>
            <a:off x="498475" y="6507163"/>
            <a:ext cx="6299200" cy="1587"/>
          </a:xfrm>
          <a:prstGeom prst="line">
            <a:avLst/>
          </a:prstGeom>
          <a:noFill/>
          <a:ln w="57150">
            <a:solidFill>
              <a:schemeClr val="fo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771" name="Freeform 4"/>
          <p:cNvSpPr>
            <a:spLocks/>
          </p:cNvSpPr>
          <p:nvPr/>
        </p:nvSpPr>
        <p:spPr bwMode="auto">
          <a:xfrm>
            <a:off x="4471988" y="5738813"/>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0"/>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72" name="Line 5"/>
          <p:cNvSpPr>
            <a:spLocks noChangeShapeType="1"/>
          </p:cNvSpPr>
          <p:nvPr/>
        </p:nvSpPr>
        <p:spPr bwMode="auto">
          <a:xfrm>
            <a:off x="4497388" y="4495800"/>
            <a:ext cx="1587" cy="127476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73" name="Freeform 6"/>
          <p:cNvSpPr>
            <a:spLocks/>
          </p:cNvSpPr>
          <p:nvPr/>
        </p:nvSpPr>
        <p:spPr bwMode="auto">
          <a:xfrm>
            <a:off x="3698875" y="4029075"/>
            <a:ext cx="1597025" cy="455613"/>
          </a:xfrm>
          <a:custGeom>
            <a:avLst/>
            <a:gdLst>
              <a:gd name="T0" fmla="*/ 0 w 1006"/>
              <a:gd name="T1" fmla="*/ 0 h 287"/>
              <a:gd name="T2" fmla="*/ 2147483647 w 1006"/>
              <a:gd name="T3" fmla="*/ 0 h 287"/>
              <a:gd name="T4" fmla="*/ 2147483647 w 1006"/>
              <a:gd name="T5" fmla="*/ 2147483647 h 287"/>
              <a:gd name="T6" fmla="*/ 2147483647 w 1006"/>
              <a:gd name="T7" fmla="*/ 0 h 287"/>
              <a:gd name="T8" fmla="*/ 2147483647 w 1006"/>
              <a:gd name="T9" fmla="*/ 0 h 287"/>
              <a:gd name="T10" fmla="*/ 2147483647 w 1006"/>
              <a:gd name="T11" fmla="*/ 2147483647 h 287"/>
              <a:gd name="T12" fmla="*/ 2147483647 w 1006"/>
              <a:gd name="T13" fmla="*/ 2147483647 h 287"/>
              <a:gd name="T14" fmla="*/ 0 w 1006"/>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1006"/>
              <a:gd name="T25" fmla="*/ 0 h 287"/>
              <a:gd name="T26" fmla="*/ 1006 w 1006"/>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6" h="287">
                <a:moveTo>
                  <a:pt x="0" y="0"/>
                </a:moveTo>
                <a:lnTo>
                  <a:pt x="439" y="0"/>
                </a:lnTo>
                <a:lnTo>
                  <a:pt x="503" y="72"/>
                </a:lnTo>
                <a:lnTo>
                  <a:pt x="563" y="0"/>
                </a:lnTo>
                <a:lnTo>
                  <a:pt x="1006" y="0"/>
                </a:lnTo>
                <a:lnTo>
                  <a:pt x="754" y="287"/>
                </a:lnTo>
                <a:lnTo>
                  <a:pt x="251" y="287"/>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74" name="Freeform 7"/>
          <p:cNvSpPr>
            <a:spLocks/>
          </p:cNvSpPr>
          <p:nvPr/>
        </p:nvSpPr>
        <p:spPr bwMode="auto">
          <a:xfrm>
            <a:off x="3705225" y="4035425"/>
            <a:ext cx="1597025" cy="455613"/>
          </a:xfrm>
          <a:custGeom>
            <a:avLst/>
            <a:gdLst>
              <a:gd name="T0" fmla="*/ 0 w 1006"/>
              <a:gd name="T1" fmla="*/ 0 h 287"/>
              <a:gd name="T2" fmla="*/ 2147483647 w 1006"/>
              <a:gd name="T3" fmla="*/ 0 h 287"/>
              <a:gd name="T4" fmla="*/ 2147483647 w 1006"/>
              <a:gd name="T5" fmla="*/ 2147483647 h 287"/>
              <a:gd name="T6" fmla="*/ 2147483647 w 1006"/>
              <a:gd name="T7" fmla="*/ 0 h 287"/>
              <a:gd name="T8" fmla="*/ 2147483647 w 1006"/>
              <a:gd name="T9" fmla="*/ 0 h 287"/>
              <a:gd name="T10" fmla="*/ 2147483647 w 1006"/>
              <a:gd name="T11" fmla="*/ 2147483647 h 287"/>
              <a:gd name="T12" fmla="*/ 2147483647 w 1006"/>
              <a:gd name="T13" fmla="*/ 2147483647 h 287"/>
              <a:gd name="T14" fmla="*/ 0 w 1006"/>
              <a:gd name="T15" fmla="*/ 0 h 287"/>
              <a:gd name="T16" fmla="*/ 0 60000 65536"/>
              <a:gd name="T17" fmla="*/ 0 60000 65536"/>
              <a:gd name="T18" fmla="*/ 0 60000 65536"/>
              <a:gd name="T19" fmla="*/ 0 60000 65536"/>
              <a:gd name="T20" fmla="*/ 0 60000 65536"/>
              <a:gd name="T21" fmla="*/ 0 60000 65536"/>
              <a:gd name="T22" fmla="*/ 0 60000 65536"/>
              <a:gd name="T23" fmla="*/ 0 60000 65536"/>
              <a:gd name="T24" fmla="*/ 0 w 1006"/>
              <a:gd name="T25" fmla="*/ 0 h 287"/>
              <a:gd name="T26" fmla="*/ 1006 w 1006"/>
              <a:gd name="T27" fmla="*/ 287 h 2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6" h="287">
                <a:moveTo>
                  <a:pt x="0" y="0"/>
                </a:moveTo>
                <a:lnTo>
                  <a:pt x="439" y="0"/>
                </a:lnTo>
                <a:lnTo>
                  <a:pt x="503" y="71"/>
                </a:lnTo>
                <a:lnTo>
                  <a:pt x="563" y="0"/>
                </a:lnTo>
                <a:lnTo>
                  <a:pt x="1006" y="0"/>
                </a:lnTo>
                <a:lnTo>
                  <a:pt x="754" y="287"/>
                </a:lnTo>
                <a:lnTo>
                  <a:pt x="251" y="287"/>
                </a:lnTo>
                <a:lnTo>
                  <a:pt x="0" y="0"/>
                </a:lnTo>
                <a:close/>
              </a:path>
            </a:pathLst>
          </a:custGeom>
          <a:solidFill>
            <a:srgbClr val="FFFFFF"/>
          </a:solidFill>
          <a:ln w="12700">
            <a:solidFill>
              <a:srgbClr val="000000"/>
            </a:solidFill>
            <a:round/>
            <a:headEnd/>
            <a:tailEnd/>
          </a:ln>
        </p:spPr>
        <p:txBody>
          <a:bodyPr/>
          <a:lstStyle/>
          <a:p>
            <a:endParaRPr lang="en-US"/>
          </a:p>
        </p:txBody>
      </p:sp>
      <p:sp>
        <p:nvSpPr>
          <p:cNvPr id="32775" name="Rectangle 8"/>
          <p:cNvSpPr>
            <a:spLocks noChangeArrowheads="1"/>
          </p:cNvSpPr>
          <p:nvPr/>
        </p:nvSpPr>
        <p:spPr bwMode="auto">
          <a:xfrm>
            <a:off x="4319588" y="4160838"/>
            <a:ext cx="315912"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Helvetica" charset="0"/>
                <a:cs typeface="Tahoma" charset="0"/>
              </a:rPr>
              <a:t>ALU</a:t>
            </a:r>
            <a:endParaRPr lang="en-US" b="0">
              <a:latin typeface="Arial" charset="0"/>
              <a:cs typeface="Tahoma" charset="0"/>
            </a:endParaRPr>
          </a:p>
        </p:txBody>
      </p:sp>
      <p:sp>
        <p:nvSpPr>
          <p:cNvPr id="32776" name="Rectangle 9"/>
          <p:cNvSpPr>
            <a:spLocks noChangeArrowheads="1"/>
          </p:cNvSpPr>
          <p:nvPr/>
        </p:nvSpPr>
        <p:spPr bwMode="auto">
          <a:xfrm>
            <a:off x="3997325" y="4078288"/>
            <a:ext cx="6350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A</a:t>
            </a:r>
            <a:endParaRPr lang="en-US" b="0">
              <a:latin typeface="Arial" charset="0"/>
              <a:cs typeface="Tahoma" charset="0"/>
            </a:endParaRPr>
          </a:p>
        </p:txBody>
      </p:sp>
      <p:sp>
        <p:nvSpPr>
          <p:cNvPr id="32777" name="Rectangle 10"/>
          <p:cNvSpPr>
            <a:spLocks noChangeArrowheads="1"/>
          </p:cNvSpPr>
          <p:nvPr/>
        </p:nvSpPr>
        <p:spPr bwMode="auto">
          <a:xfrm>
            <a:off x="4965700" y="4078288"/>
            <a:ext cx="6350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B</a:t>
            </a:r>
            <a:endParaRPr lang="en-US" b="0">
              <a:latin typeface="Arial" charset="0"/>
              <a:cs typeface="Tahoma" charset="0"/>
            </a:endParaRPr>
          </a:p>
        </p:txBody>
      </p:sp>
      <p:sp>
        <p:nvSpPr>
          <p:cNvPr id="32778" name="Freeform 11"/>
          <p:cNvSpPr>
            <a:spLocks/>
          </p:cNvSpPr>
          <p:nvPr/>
        </p:nvSpPr>
        <p:spPr bwMode="auto">
          <a:xfrm>
            <a:off x="3851275" y="4256088"/>
            <a:ext cx="76200" cy="57150"/>
          </a:xfrm>
          <a:custGeom>
            <a:avLst/>
            <a:gdLst>
              <a:gd name="T0" fmla="*/ 2147483647 w 48"/>
              <a:gd name="T1" fmla="*/ 2147483647 h 36"/>
              <a:gd name="T2" fmla="*/ 0 w 48"/>
              <a:gd name="T3" fmla="*/ 2147483647 h 36"/>
              <a:gd name="T4" fmla="*/ 2147483647 w 48"/>
              <a:gd name="T5" fmla="*/ 2147483647 h 36"/>
              <a:gd name="T6" fmla="*/ 0 w 48"/>
              <a:gd name="T7" fmla="*/ 0 h 36"/>
              <a:gd name="T8" fmla="*/ 2147483647 w 48"/>
              <a:gd name="T9" fmla="*/ 2147483647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79" name="Line 12"/>
          <p:cNvSpPr>
            <a:spLocks noChangeShapeType="1"/>
          </p:cNvSpPr>
          <p:nvPr/>
        </p:nvSpPr>
        <p:spPr bwMode="auto">
          <a:xfrm flipH="1">
            <a:off x="3724275" y="4289425"/>
            <a:ext cx="165100"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80" name="Rectangle 13"/>
          <p:cNvSpPr>
            <a:spLocks noChangeArrowheads="1"/>
          </p:cNvSpPr>
          <p:nvPr/>
        </p:nvSpPr>
        <p:spPr bwMode="auto">
          <a:xfrm>
            <a:off x="3419475" y="4249738"/>
            <a:ext cx="29368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ALUFN</a:t>
            </a:r>
            <a:endParaRPr lang="en-US" b="0">
              <a:latin typeface="Arial" charset="0"/>
              <a:cs typeface="Tahoma" charset="0"/>
            </a:endParaRPr>
          </a:p>
        </p:txBody>
      </p:sp>
      <p:sp>
        <p:nvSpPr>
          <p:cNvPr id="32781" name="Rectangle 14"/>
          <p:cNvSpPr>
            <a:spLocks noChangeArrowheads="1"/>
          </p:cNvSpPr>
          <p:nvPr/>
        </p:nvSpPr>
        <p:spPr bwMode="auto">
          <a:xfrm>
            <a:off x="5502275" y="5057775"/>
            <a:ext cx="969963" cy="454025"/>
          </a:xfrm>
          <a:prstGeom prst="rect">
            <a:avLst/>
          </a:prstGeom>
          <a:solidFill>
            <a:schemeClr val="bg1"/>
          </a:solidFill>
          <a:ln w="6350">
            <a:solidFill>
              <a:srgbClr val="000000"/>
            </a:solidFill>
            <a:miter lim="800000"/>
            <a:headEnd/>
            <a:tailEnd/>
          </a:ln>
        </p:spPr>
        <p:txBody>
          <a:bodyPr/>
          <a:lstStyle/>
          <a:p>
            <a:endParaRPr lang="en-US">
              <a:latin typeface="Arial" charset="0"/>
              <a:cs typeface="Tahoma" charset="0"/>
            </a:endParaRPr>
          </a:p>
        </p:txBody>
      </p:sp>
      <p:sp>
        <p:nvSpPr>
          <p:cNvPr id="32782" name="Rectangle 15"/>
          <p:cNvSpPr>
            <a:spLocks noChangeArrowheads="1"/>
          </p:cNvSpPr>
          <p:nvPr/>
        </p:nvSpPr>
        <p:spPr bwMode="auto">
          <a:xfrm>
            <a:off x="5641975" y="5237163"/>
            <a:ext cx="871538" cy="15398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b="0">
                <a:solidFill>
                  <a:srgbClr val="000000"/>
                </a:solidFill>
                <a:latin typeface="AvantGarde" charset="0"/>
                <a:cs typeface="Tahoma" charset="0"/>
              </a:rPr>
              <a:t>Data Memory</a:t>
            </a:r>
            <a:endParaRPr lang="en-US" sz="1000" b="0">
              <a:latin typeface="Arial" charset="0"/>
              <a:cs typeface="Tahoma" charset="0"/>
            </a:endParaRPr>
          </a:p>
        </p:txBody>
      </p:sp>
      <p:sp>
        <p:nvSpPr>
          <p:cNvPr id="32783" name="Rectangle 16"/>
          <p:cNvSpPr>
            <a:spLocks noChangeArrowheads="1"/>
          </p:cNvSpPr>
          <p:nvPr/>
        </p:nvSpPr>
        <p:spPr bwMode="auto">
          <a:xfrm>
            <a:off x="5973763" y="5399088"/>
            <a:ext cx="120650" cy="1079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a:t>
            </a:r>
            <a:endParaRPr lang="en-US" b="0">
              <a:latin typeface="Arial" charset="0"/>
              <a:cs typeface="Tahoma" charset="0"/>
            </a:endParaRPr>
          </a:p>
        </p:txBody>
      </p:sp>
      <p:sp>
        <p:nvSpPr>
          <p:cNvPr id="32784" name="Rectangle 17"/>
          <p:cNvSpPr>
            <a:spLocks noChangeArrowheads="1"/>
          </p:cNvSpPr>
          <p:nvPr/>
        </p:nvSpPr>
        <p:spPr bwMode="auto">
          <a:xfrm>
            <a:off x="5961063" y="5095875"/>
            <a:ext cx="15240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WD</a:t>
            </a:r>
            <a:endParaRPr lang="en-US" b="0">
              <a:latin typeface="Arial" charset="0"/>
              <a:cs typeface="Tahoma" charset="0"/>
            </a:endParaRPr>
          </a:p>
        </p:txBody>
      </p:sp>
      <p:sp>
        <p:nvSpPr>
          <p:cNvPr id="32785" name="Rectangle 18"/>
          <p:cNvSpPr>
            <a:spLocks noChangeArrowheads="1"/>
          </p:cNvSpPr>
          <p:nvPr/>
        </p:nvSpPr>
        <p:spPr bwMode="auto">
          <a:xfrm>
            <a:off x="6278563" y="5080000"/>
            <a:ext cx="17938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R/W</a:t>
            </a:r>
            <a:endParaRPr lang="en-US" b="0">
              <a:latin typeface="Arial" charset="0"/>
              <a:cs typeface="Tahoma" charset="0"/>
            </a:endParaRPr>
          </a:p>
        </p:txBody>
      </p:sp>
      <p:sp>
        <p:nvSpPr>
          <p:cNvPr id="32786" name="Line 19"/>
          <p:cNvSpPr>
            <a:spLocks noChangeShapeType="1"/>
          </p:cNvSpPr>
          <p:nvPr/>
        </p:nvSpPr>
        <p:spPr bwMode="auto">
          <a:xfrm flipV="1">
            <a:off x="6278563" y="5080000"/>
            <a:ext cx="5715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87" name="Rectangle 20"/>
          <p:cNvSpPr>
            <a:spLocks noChangeArrowheads="1"/>
          </p:cNvSpPr>
          <p:nvPr/>
        </p:nvSpPr>
        <p:spPr bwMode="auto">
          <a:xfrm>
            <a:off x="5537200" y="5095875"/>
            <a:ext cx="1555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Adr</a:t>
            </a:r>
            <a:endParaRPr lang="en-US" b="0">
              <a:latin typeface="Arial" charset="0"/>
              <a:cs typeface="Tahoma" charset="0"/>
            </a:endParaRPr>
          </a:p>
        </p:txBody>
      </p:sp>
      <p:sp>
        <p:nvSpPr>
          <p:cNvPr id="32788" name="Freeform 21"/>
          <p:cNvSpPr>
            <a:spLocks/>
          </p:cNvSpPr>
          <p:nvPr/>
        </p:nvSpPr>
        <p:spPr bwMode="auto">
          <a:xfrm>
            <a:off x="6469063" y="5086350"/>
            <a:ext cx="68262" cy="50800"/>
          </a:xfrm>
          <a:custGeom>
            <a:avLst/>
            <a:gdLst>
              <a:gd name="T0" fmla="*/ 0 w 43"/>
              <a:gd name="T1" fmla="*/ 2147483647 h 32"/>
              <a:gd name="T2" fmla="*/ 2147483647 w 43"/>
              <a:gd name="T3" fmla="*/ 0 h 32"/>
              <a:gd name="T4" fmla="*/ 2147483647 w 43"/>
              <a:gd name="T5" fmla="*/ 2147483647 h 32"/>
              <a:gd name="T6" fmla="*/ 2147483647 w 43"/>
              <a:gd name="T7" fmla="*/ 2147483647 h 32"/>
              <a:gd name="T8" fmla="*/ 0 w 43"/>
              <a:gd name="T9" fmla="*/ 2147483647 h 32"/>
              <a:gd name="T10" fmla="*/ 0 60000 65536"/>
              <a:gd name="T11" fmla="*/ 0 60000 65536"/>
              <a:gd name="T12" fmla="*/ 0 60000 65536"/>
              <a:gd name="T13" fmla="*/ 0 60000 65536"/>
              <a:gd name="T14" fmla="*/ 0 60000 65536"/>
              <a:gd name="T15" fmla="*/ 0 w 43"/>
              <a:gd name="T16" fmla="*/ 0 h 32"/>
              <a:gd name="T17" fmla="*/ 43 w 43"/>
              <a:gd name="T18" fmla="*/ 32 h 32"/>
            </a:gdLst>
            <a:ahLst/>
            <a:cxnLst>
              <a:cxn ang="T10">
                <a:pos x="T0" y="T1"/>
              </a:cxn>
              <a:cxn ang="T11">
                <a:pos x="T2" y="T3"/>
              </a:cxn>
              <a:cxn ang="T12">
                <a:pos x="T4" y="T5"/>
              </a:cxn>
              <a:cxn ang="T13">
                <a:pos x="T6" y="T7"/>
              </a:cxn>
              <a:cxn ang="T14">
                <a:pos x="T8" y="T9"/>
              </a:cxn>
            </a:cxnLst>
            <a:rect l="T15" t="T16" r="T17" b="T18"/>
            <a:pathLst>
              <a:path w="43" h="32">
                <a:moveTo>
                  <a:pt x="0" y="20"/>
                </a:moveTo>
                <a:lnTo>
                  <a:pt x="43" y="0"/>
                </a:lnTo>
                <a:lnTo>
                  <a:pt x="19" y="16"/>
                </a:lnTo>
                <a:lnTo>
                  <a:pt x="43" y="32"/>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89" name="Line 22"/>
          <p:cNvSpPr>
            <a:spLocks noChangeShapeType="1"/>
          </p:cNvSpPr>
          <p:nvPr/>
        </p:nvSpPr>
        <p:spPr bwMode="auto">
          <a:xfrm>
            <a:off x="6499225" y="5111750"/>
            <a:ext cx="139700"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0" name="Rectangle 23"/>
          <p:cNvSpPr>
            <a:spLocks noChangeArrowheads="1"/>
          </p:cNvSpPr>
          <p:nvPr/>
        </p:nvSpPr>
        <p:spPr bwMode="auto">
          <a:xfrm>
            <a:off x="6645275" y="5010150"/>
            <a:ext cx="142875"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solidFill>
                  <a:srgbClr val="000000"/>
                </a:solidFill>
                <a:latin typeface="AvantGarde" charset="0"/>
                <a:cs typeface="Tahoma" charset="0"/>
              </a:rPr>
              <a:t>Wr</a:t>
            </a:r>
            <a:endParaRPr lang="en-US" b="0">
              <a:latin typeface="Arial" charset="0"/>
              <a:cs typeface="Tahoma" charset="0"/>
            </a:endParaRPr>
          </a:p>
        </p:txBody>
      </p:sp>
      <p:grpSp>
        <p:nvGrpSpPr>
          <p:cNvPr id="32791" name="Group 24"/>
          <p:cNvGrpSpPr>
            <a:grpSpLocks/>
          </p:cNvGrpSpPr>
          <p:nvPr/>
        </p:nvGrpSpPr>
        <p:grpSpPr bwMode="auto">
          <a:xfrm>
            <a:off x="4237038" y="5802313"/>
            <a:ext cx="920750" cy="131762"/>
            <a:chOff x="3271" y="3609"/>
            <a:chExt cx="580" cy="83"/>
          </a:xfrm>
        </p:grpSpPr>
        <p:sp>
          <p:nvSpPr>
            <p:cNvPr id="33185" name="Freeform 25"/>
            <p:cNvSpPr>
              <a:spLocks/>
            </p:cNvSpPr>
            <p:nvPr/>
          </p:nvSpPr>
          <p:spPr bwMode="auto">
            <a:xfrm>
              <a:off x="3271" y="3609"/>
              <a:ext cx="288" cy="71"/>
            </a:xfrm>
            <a:custGeom>
              <a:avLst/>
              <a:gdLst>
                <a:gd name="T0" fmla="*/ 0 w 288"/>
                <a:gd name="T1" fmla="*/ 0 h 71"/>
                <a:gd name="T2" fmla="*/ 288 w 288"/>
                <a:gd name="T3" fmla="*/ 0 h 71"/>
                <a:gd name="T4" fmla="*/ 252 w 288"/>
                <a:gd name="T5" fmla="*/ 71 h 71"/>
                <a:gd name="T6" fmla="*/ 36 w 288"/>
                <a:gd name="T7" fmla="*/ 71 h 71"/>
                <a:gd name="T8" fmla="*/ 0 w 288"/>
                <a:gd name="T9" fmla="*/ 0 h 71"/>
                <a:gd name="T10" fmla="*/ 0 60000 65536"/>
                <a:gd name="T11" fmla="*/ 0 60000 65536"/>
                <a:gd name="T12" fmla="*/ 0 60000 65536"/>
                <a:gd name="T13" fmla="*/ 0 60000 65536"/>
                <a:gd name="T14" fmla="*/ 0 60000 65536"/>
                <a:gd name="T15" fmla="*/ 0 w 288"/>
                <a:gd name="T16" fmla="*/ 0 h 71"/>
                <a:gd name="T17" fmla="*/ 288 w 288"/>
                <a:gd name="T18" fmla="*/ 71 h 71"/>
              </a:gdLst>
              <a:ahLst/>
              <a:cxnLst>
                <a:cxn ang="T10">
                  <a:pos x="T0" y="T1"/>
                </a:cxn>
                <a:cxn ang="T11">
                  <a:pos x="T2" y="T3"/>
                </a:cxn>
                <a:cxn ang="T12">
                  <a:pos x="T4" y="T5"/>
                </a:cxn>
                <a:cxn ang="T13">
                  <a:pos x="T6" y="T7"/>
                </a:cxn>
                <a:cxn ang="T14">
                  <a:pos x="T8" y="T9"/>
                </a:cxn>
              </a:cxnLst>
              <a:rect l="T15" t="T16" r="T17" b="T18"/>
              <a:pathLst>
                <a:path w="288" h="71">
                  <a:moveTo>
                    <a:pt x="0" y="0"/>
                  </a:moveTo>
                  <a:lnTo>
                    <a:pt x="288" y="0"/>
                  </a:lnTo>
                  <a:lnTo>
                    <a:pt x="252" y="71"/>
                  </a:lnTo>
                  <a:lnTo>
                    <a:pt x="36" y="71"/>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86" name="Freeform 26"/>
            <p:cNvSpPr>
              <a:spLocks/>
            </p:cNvSpPr>
            <p:nvPr/>
          </p:nvSpPr>
          <p:spPr bwMode="auto">
            <a:xfrm>
              <a:off x="3275" y="3613"/>
              <a:ext cx="288" cy="71"/>
            </a:xfrm>
            <a:custGeom>
              <a:avLst/>
              <a:gdLst>
                <a:gd name="T0" fmla="*/ 0 w 288"/>
                <a:gd name="T1" fmla="*/ 0 h 71"/>
                <a:gd name="T2" fmla="*/ 288 w 288"/>
                <a:gd name="T3" fmla="*/ 0 h 71"/>
                <a:gd name="T4" fmla="*/ 252 w 288"/>
                <a:gd name="T5" fmla="*/ 71 h 71"/>
                <a:gd name="T6" fmla="*/ 36 w 288"/>
                <a:gd name="T7" fmla="*/ 71 h 71"/>
                <a:gd name="T8" fmla="*/ 0 w 288"/>
                <a:gd name="T9" fmla="*/ 0 h 71"/>
                <a:gd name="T10" fmla="*/ 0 60000 65536"/>
                <a:gd name="T11" fmla="*/ 0 60000 65536"/>
                <a:gd name="T12" fmla="*/ 0 60000 65536"/>
                <a:gd name="T13" fmla="*/ 0 60000 65536"/>
                <a:gd name="T14" fmla="*/ 0 60000 65536"/>
                <a:gd name="T15" fmla="*/ 0 w 288"/>
                <a:gd name="T16" fmla="*/ 0 h 71"/>
                <a:gd name="T17" fmla="*/ 288 w 288"/>
                <a:gd name="T18" fmla="*/ 71 h 71"/>
              </a:gdLst>
              <a:ahLst/>
              <a:cxnLst>
                <a:cxn ang="T10">
                  <a:pos x="T0" y="T1"/>
                </a:cxn>
                <a:cxn ang="T11">
                  <a:pos x="T2" y="T3"/>
                </a:cxn>
                <a:cxn ang="T12">
                  <a:pos x="T4" y="T5"/>
                </a:cxn>
                <a:cxn ang="T13">
                  <a:pos x="T6" y="T7"/>
                </a:cxn>
                <a:cxn ang="T14">
                  <a:pos x="T8" y="T9"/>
                </a:cxn>
              </a:cxnLst>
              <a:rect l="T15" t="T16" r="T17" b="T18"/>
              <a:pathLst>
                <a:path w="288" h="71">
                  <a:moveTo>
                    <a:pt x="0" y="0"/>
                  </a:moveTo>
                  <a:lnTo>
                    <a:pt x="288" y="0"/>
                  </a:lnTo>
                  <a:lnTo>
                    <a:pt x="252" y="71"/>
                  </a:lnTo>
                  <a:lnTo>
                    <a:pt x="36" y="71"/>
                  </a:lnTo>
                  <a:lnTo>
                    <a:pt x="0" y="0"/>
                  </a:lnTo>
                  <a:close/>
                </a:path>
              </a:pathLst>
            </a:custGeom>
            <a:solidFill>
              <a:srgbClr val="FFFFFF"/>
            </a:solidFill>
            <a:ln w="12700">
              <a:solidFill>
                <a:srgbClr val="000000"/>
              </a:solidFill>
              <a:round/>
              <a:headEnd/>
              <a:tailEnd/>
            </a:ln>
          </p:spPr>
          <p:txBody>
            <a:bodyPr/>
            <a:lstStyle/>
            <a:p>
              <a:endParaRPr lang="en-US"/>
            </a:p>
          </p:txBody>
        </p:sp>
        <p:sp>
          <p:nvSpPr>
            <p:cNvPr id="33187" name="Rectangle 27"/>
            <p:cNvSpPr>
              <a:spLocks noChangeArrowheads="1"/>
            </p:cNvSpPr>
            <p:nvPr/>
          </p:nvSpPr>
          <p:spPr bwMode="auto">
            <a:xfrm>
              <a:off x="3650" y="3624"/>
              <a:ext cx="201"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WDSEL</a:t>
              </a:r>
              <a:endParaRPr lang="en-US" b="0">
                <a:latin typeface="Arial" charset="0"/>
                <a:cs typeface="Tahoma" charset="0"/>
              </a:endParaRPr>
            </a:p>
          </p:txBody>
        </p:sp>
        <p:sp>
          <p:nvSpPr>
            <p:cNvPr id="33188" name="Freeform 28"/>
            <p:cNvSpPr>
              <a:spLocks/>
            </p:cNvSpPr>
            <p:nvPr/>
          </p:nvSpPr>
          <p:spPr bwMode="auto">
            <a:xfrm>
              <a:off x="3539" y="3629"/>
              <a:ext cx="44" cy="35"/>
            </a:xfrm>
            <a:custGeom>
              <a:avLst/>
              <a:gdLst>
                <a:gd name="T0" fmla="*/ 0 w 44"/>
                <a:gd name="T1" fmla="*/ 19 h 35"/>
                <a:gd name="T2" fmla="*/ 44 w 44"/>
                <a:gd name="T3" fmla="*/ 0 h 35"/>
                <a:gd name="T4" fmla="*/ 24 w 44"/>
                <a:gd name="T5" fmla="*/ 19 h 35"/>
                <a:gd name="T6" fmla="*/ 44 w 44"/>
                <a:gd name="T7" fmla="*/ 35 h 35"/>
                <a:gd name="T8" fmla="*/ 0 w 44"/>
                <a:gd name="T9" fmla="*/ 19 h 35"/>
                <a:gd name="T10" fmla="*/ 0 60000 65536"/>
                <a:gd name="T11" fmla="*/ 0 60000 65536"/>
                <a:gd name="T12" fmla="*/ 0 60000 65536"/>
                <a:gd name="T13" fmla="*/ 0 60000 65536"/>
                <a:gd name="T14" fmla="*/ 0 60000 65536"/>
                <a:gd name="T15" fmla="*/ 0 w 44"/>
                <a:gd name="T16" fmla="*/ 0 h 35"/>
                <a:gd name="T17" fmla="*/ 44 w 44"/>
                <a:gd name="T18" fmla="*/ 35 h 35"/>
              </a:gdLst>
              <a:ahLst/>
              <a:cxnLst>
                <a:cxn ang="T10">
                  <a:pos x="T0" y="T1"/>
                </a:cxn>
                <a:cxn ang="T11">
                  <a:pos x="T2" y="T3"/>
                </a:cxn>
                <a:cxn ang="T12">
                  <a:pos x="T4" y="T5"/>
                </a:cxn>
                <a:cxn ang="T13">
                  <a:pos x="T6" y="T7"/>
                </a:cxn>
                <a:cxn ang="T14">
                  <a:pos x="T8" y="T9"/>
                </a:cxn>
              </a:cxnLst>
              <a:rect l="T15" t="T16" r="T17" b="T18"/>
              <a:pathLst>
                <a:path w="44" h="35">
                  <a:moveTo>
                    <a:pt x="0" y="19"/>
                  </a:moveTo>
                  <a:lnTo>
                    <a:pt x="44" y="0"/>
                  </a:lnTo>
                  <a:lnTo>
                    <a:pt x="24" y="19"/>
                  </a:lnTo>
                  <a:lnTo>
                    <a:pt x="44" y="35"/>
                  </a:lnTo>
                  <a:lnTo>
                    <a:pt x="0"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89" name="Line 29"/>
            <p:cNvSpPr>
              <a:spLocks noChangeShapeType="1"/>
            </p:cNvSpPr>
            <p:nvPr/>
          </p:nvSpPr>
          <p:spPr bwMode="auto">
            <a:xfrm>
              <a:off x="3563" y="3648"/>
              <a:ext cx="64"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90" name="Rectangle 30"/>
            <p:cNvSpPr>
              <a:spLocks noChangeArrowheads="1"/>
            </p:cNvSpPr>
            <p:nvPr/>
          </p:nvSpPr>
          <p:spPr bwMode="auto">
            <a:xfrm>
              <a:off x="3331" y="3612"/>
              <a:ext cx="189"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0    1    2</a:t>
              </a:r>
              <a:endParaRPr lang="en-US" b="0">
                <a:latin typeface="Arial" charset="0"/>
                <a:cs typeface="Tahoma" charset="0"/>
              </a:endParaRPr>
            </a:p>
          </p:txBody>
        </p:sp>
      </p:grpSp>
      <p:sp>
        <p:nvSpPr>
          <p:cNvPr id="32792" name="Line 31"/>
          <p:cNvSpPr>
            <a:spLocks noChangeShapeType="1"/>
          </p:cNvSpPr>
          <p:nvPr/>
        </p:nvSpPr>
        <p:spPr bwMode="auto">
          <a:xfrm flipH="1">
            <a:off x="4497388" y="5130800"/>
            <a:ext cx="963612"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3" name="Line 32"/>
          <p:cNvSpPr>
            <a:spLocks noChangeShapeType="1"/>
          </p:cNvSpPr>
          <p:nvPr/>
        </p:nvSpPr>
        <p:spPr bwMode="auto">
          <a:xfrm>
            <a:off x="4497388" y="4217988"/>
            <a:ext cx="1587" cy="15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4" name="Freeform 33"/>
          <p:cNvSpPr>
            <a:spLocks/>
          </p:cNvSpPr>
          <p:nvPr/>
        </p:nvSpPr>
        <p:spPr bwMode="auto">
          <a:xfrm>
            <a:off x="5422900" y="5102225"/>
            <a:ext cx="76200" cy="50800"/>
          </a:xfrm>
          <a:custGeom>
            <a:avLst/>
            <a:gdLst>
              <a:gd name="T0" fmla="*/ 2147483647 w 48"/>
              <a:gd name="T1" fmla="*/ 2147483647 h 32"/>
              <a:gd name="T2" fmla="*/ 0 w 48"/>
              <a:gd name="T3" fmla="*/ 2147483647 h 32"/>
              <a:gd name="T4" fmla="*/ 2147483647 w 48"/>
              <a:gd name="T5" fmla="*/ 2147483647 h 32"/>
              <a:gd name="T6" fmla="*/ 0 w 48"/>
              <a:gd name="T7" fmla="*/ 0 h 32"/>
              <a:gd name="T8" fmla="*/ 2147483647 w 48"/>
              <a:gd name="T9" fmla="*/ 2147483647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95" name="Line 34"/>
          <p:cNvSpPr>
            <a:spLocks noChangeShapeType="1"/>
          </p:cNvSpPr>
          <p:nvPr/>
        </p:nvSpPr>
        <p:spPr bwMode="auto">
          <a:xfrm flipH="1" flipV="1">
            <a:off x="4503738" y="5916613"/>
            <a:ext cx="0" cy="18891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6" name="Line 35"/>
          <p:cNvSpPr>
            <a:spLocks noChangeShapeType="1"/>
          </p:cNvSpPr>
          <p:nvPr/>
        </p:nvSpPr>
        <p:spPr bwMode="auto">
          <a:xfrm>
            <a:off x="4613275" y="5643563"/>
            <a:ext cx="0" cy="1206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7" name="Freeform 36"/>
          <p:cNvSpPr>
            <a:spLocks/>
          </p:cNvSpPr>
          <p:nvPr/>
        </p:nvSpPr>
        <p:spPr bwMode="auto">
          <a:xfrm>
            <a:off x="4579938" y="5726113"/>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98" name="Line 37"/>
          <p:cNvSpPr>
            <a:spLocks noChangeShapeType="1"/>
          </p:cNvSpPr>
          <p:nvPr/>
        </p:nvSpPr>
        <p:spPr bwMode="auto">
          <a:xfrm flipV="1">
            <a:off x="6037263" y="4935538"/>
            <a:ext cx="0" cy="8413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99" name="Freeform 38"/>
          <p:cNvSpPr>
            <a:spLocks/>
          </p:cNvSpPr>
          <p:nvPr/>
        </p:nvSpPr>
        <p:spPr bwMode="auto">
          <a:xfrm>
            <a:off x="6005513" y="49911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0"/>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00" name="Line 39"/>
          <p:cNvSpPr>
            <a:spLocks noChangeShapeType="1"/>
          </p:cNvSpPr>
          <p:nvPr/>
        </p:nvSpPr>
        <p:spPr bwMode="auto">
          <a:xfrm flipV="1">
            <a:off x="1617663" y="1731963"/>
            <a:ext cx="0" cy="375443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01" name="Line 40"/>
          <p:cNvSpPr>
            <a:spLocks noChangeShapeType="1"/>
          </p:cNvSpPr>
          <p:nvPr/>
        </p:nvSpPr>
        <p:spPr bwMode="auto">
          <a:xfrm flipH="1" flipV="1">
            <a:off x="4351338" y="5486400"/>
            <a:ext cx="0" cy="284163"/>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02" name="Line 41"/>
          <p:cNvSpPr>
            <a:spLocks noChangeShapeType="1"/>
          </p:cNvSpPr>
          <p:nvPr/>
        </p:nvSpPr>
        <p:spPr bwMode="auto">
          <a:xfrm flipH="1">
            <a:off x="1617663" y="5486400"/>
            <a:ext cx="2730500"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03" name="Freeform 42"/>
          <p:cNvSpPr>
            <a:spLocks/>
          </p:cNvSpPr>
          <p:nvPr/>
        </p:nvSpPr>
        <p:spPr bwMode="auto">
          <a:xfrm>
            <a:off x="4325938" y="5738813"/>
            <a:ext cx="50800" cy="69850"/>
          </a:xfrm>
          <a:custGeom>
            <a:avLst/>
            <a:gdLst>
              <a:gd name="T0" fmla="*/ 2147483647 w 32"/>
              <a:gd name="T1" fmla="*/ 2147483647 h 44"/>
              <a:gd name="T2" fmla="*/ 0 w 32"/>
              <a:gd name="T3" fmla="*/ 0 h 44"/>
              <a:gd name="T4" fmla="*/ 2147483647 w 32"/>
              <a:gd name="T5" fmla="*/ 2147483647 h 44"/>
              <a:gd name="T6" fmla="*/ 2147483647 w 32"/>
              <a:gd name="T7" fmla="*/ 0 h 44"/>
              <a:gd name="T8" fmla="*/ 2147483647 w 32"/>
              <a:gd name="T9" fmla="*/ 2147483647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16" y="44"/>
                </a:moveTo>
                <a:lnTo>
                  <a:pt x="0" y="0"/>
                </a:lnTo>
                <a:lnTo>
                  <a:pt x="16" y="20"/>
                </a:lnTo>
                <a:lnTo>
                  <a:pt x="32" y="0"/>
                </a:lnTo>
                <a:lnTo>
                  <a:pt x="16" y="44"/>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04" name="Rectangle 43"/>
          <p:cNvSpPr>
            <a:spLocks noChangeArrowheads="1"/>
          </p:cNvSpPr>
          <p:nvPr/>
        </p:nvSpPr>
        <p:spPr bwMode="auto">
          <a:xfrm>
            <a:off x="3997325" y="5105400"/>
            <a:ext cx="295275"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b="0">
                <a:latin typeface="AvantGarde" charset="0"/>
                <a:cs typeface="Tahoma" charset="0"/>
              </a:rPr>
              <a:t>PC+4</a:t>
            </a:r>
          </a:p>
        </p:txBody>
      </p:sp>
      <p:sp>
        <p:nvSpPr>
          <p:cNvPr id="32805" name="Freeform 44"/>
          <p:cNvSpPr>
            <a:spLocks/>
          </p:cNvSpPr>
          <p:nvPr/>
        </p:nvSpPr>
        <p:spPr bwMode="auto">
          <a:xfrm>
            <a:off x="4362450" y="457517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06" name="Line 45"/>
          <p:cNvSpPr>
            <a:spLocks noChangeShapeType="1"/>
          </p:cNvSpPr>
          <p:nvPr/>
        </p:nvSpPr>
        <p:spPr bwMode="auto">
          <a:xfrm>
            <a:off x="4394200" y="4495800"/>
            <a:ext cx="0" cy="13176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07" name="Rectangle 46"/>
          <p:cNvSpPr>
            <a:spLocks noChangeArrowheads="1"/>
          </p:cNvSpPr>
          <p:nvPr/>
        </p:nvSpPr>
        <p:spPr bwMode="auto">
          <a:xfrm>
            <a:off x="4324350" y="4641850"/>
            <a:ext cx="136525"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solidFill>
                  <a:srgbClr val="000000"/>
                </a:solidFill>
                <a:latin typeface="AvantGarde" charset="0"/>
                <a:cs typeface="Tahoma" charset="0"/>
              </a:rPr>
              <a:t>Z</a:t>
            </a:r>
          </a:p>
        </p:txBody>
      </p:sp>
      <p:sp>
        <p:nvSpPr>
          <p:cNvPr id="32808" name="Freeform 47"/>
          <p:cNvSpPr>
            <a:spLocks/>
          </p:cNvSpPr>
          <p:nvPr/>
        </p:nvSpPr>
        <p:spPr bwMode="auto">
          <a:xfrm>
            <a:off x="4178300" y="45720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09" name="Line 48"/>
          <p:cNvSpPr>
            <a:spLocks noChangeShapeType="1"/>
          </p:cNvSpPr>
          <p:nvPr/>
        </p:nvSpPr>
        <p:spPr bwMode="auto">
          <a:xfrm>
            <a:off x="4210050" y="4492625"/>
            <a:ext cx="0" cy="13176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10" name="Rectangle 49"/>
          <p:cNvSpPr>
            <a:spLocks noChangeArrowheads="1"/>
          </p:cNvSpPr>
          <p:nvPr/>
        </p:nvSpPr>
        <p:spPr bwMode="auto">
          <a:xfrm>
            <a:off x="4140200" y="4638675"/>
            <a:ext cx="136525"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V</a:t>
            </a:r>
          </a:p>
        </p:txBody>
      </p:sp>
      <p:sp>
        <p:nvSpPr>
          <p:cNvPr id="32811" name="Freeform 50"/>
          <p:cNvSpPr>
            <a:spLocks/>
          </p:cNvSpPr>
          <p:nvPr/>
        </p:nvSpPr>
        <p:spPr bwMode="auto">
          <a:xfrm>
            <a:off x="4095750" y="45720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12" name="Line 51"/>
          <p:cNvSpPr>
            <a:spLocks noChangeShapeType="1"/>
          </p:cNvSpPr>
          <p:nvPr/>
        </p:nvSpPr>
        <p:spPr bwMode="auto">
          <a:xfrm>
            <a:off x="4127500" y="4492625"/>
            <a:ext cx="0" cy="13176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13" name="Rectangle 52"/>
          <p:cNvSpPr>
            <a:spLocks noChangeArrowheads="1"/>
          </p:cNvSpPr>
          <p:nvPr/>
        </p:nvSpPr>
        <p:spPr bwMode="auto">
          <a:xfrm>
            <a:off x="4057650" y="4638675"/>
            <a:ext cx="136525"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N</a:t>
            </a:r>
          </a:p>
        </p:txBody>
      </p:sp>
      <p:sp>
        <p:nvSpPr>
          <p:cNvPr id="32814" name="Freeform 53"/>
          <p:cNvSpPr>
            <a:spLocks/>
          </p:cNvSpPr>
          <p:nvPr/>
        </p:nvSpPr>
        <p:spPr bwMode="auto">
          <a:xfrm>
            <a:off x="4270375" y="45720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15" name="Line 54"/>
          <p:cNvSpPr>
            <a:spLocks noChangeShapeType="1"/>
          </p:cNvSpPr>
          <p:nvPr/>
        </p:nvSpPr>
        <p:spPr bwMode="auto">
          <a:xfrm>
            <a:off x="4302125" y="4492625"/>
            <a:ext cx="0" cy="13176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16" name="Rectangle 55"/>
          <p:cNvSpPr>
            <a:spLocks noChangeArrowheads="1"/>
          </p:cNvSpPr>
          <p:nvPr/>
        </p:nvSpPr>
        <p:spPr bwMode="auto">
          <a:xfrm>
            <a:off x="4232275" y="4638675"/>
            <a:ext cx="136525"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C</a:t>
            </a:r>
          </a:p>
        </p:txBody>
      </p:sp>
      <p:grpSp>
        <p:nvGrpSpPr>
          <p:cNvPr id="32817" name="Group 56"/>
          <p:cNvGrpSpPr>
            <a:grpSpLocks/>
          </p:cNvGrpSpPr>
          <p:nvPr/>
        </p:nvGrpSpPr>
        <p:grpSpPr bwMode="auto">
          <a:xfrm>
            <a:off x="1166813" y="911225"/>
            <a:ext cx="919162" cy="146050"/>
            <a:chOff x="1099" y="851"/>
            <a:chExt cx="579" cy="92"/>
          </a:xfrm>
        </p:grpSpPr>
        <p:sp>
          <p:nvSpPr>
            <p:cNvPr id="33181" name="Rectangle 57"/>
            <p:cNvSpPr>
              <a:spLocks noChangeArrowheads="1"/>
            </p:cNvSpPr>
            <p:nvPr/>
          </p:nvSpPr>
          <p:spPr bwMode="auto">
            <a:xfrm>
              <a:off x="1103" y="851"/>
              <a:ext cx="575" cy="92"/>
            </a:xfrm>
            <a:prstGeom prst="rect">
              <a:avLst/>
            </a:prstGeom>
            <a:solidFill>
              <a:srgbClr val="FFFFFF"/>
            </a:solidFill>
            <a:ln w="12700">
              <a:solidFill>
                <a:srgbClr val="000000"/>
              </a:solidFill>
              <a:miter lim="800000"/>
              <a:headEnd/>
              <a:tailEnd/>
            </a:ln>
          </p:spPr>
          <p:txBody>
            <a:bodyPr/>
            <a:lstStyle/>
            <a:p>
              <a:endParaRPr lang="en-US">
                <a:latin typeface="Arial" charset="0"/>
                <a:cs typeface="Tahoma" charset="0"/>
              </a:endParaRPr>
            </a:p>
          </p:txBody>
        </p:sp>
        <p:grpSp>
          <p:nvGrpSpPr>
            <p:cNvPr id="33182" name="Group 58"/>
            <p:cNvGrpSpPr>
              <a:grpSpLocks/>
            </p:cNvGrpSpPr>
            <p:nvPr/>
          </p:nvGrpSpPr>
          <p:grpSpPr bwMode="auto">
            <a:xfrm>
              <a:off x="1099" y="889"/>
              <a:ext cx="64" cy="40"/>
              <a:chOff x="1099" y="889"/>
              <a:chExt cx="64" cy="40"/>
            </a:xfrm>
          </p:grpSpPr>
          <p:sp>
            <p:nvSpPr>
              <p:cNvPr id="33183" name="Line 59"/>
              <p:cNvSpPr>
                <a:spLocks noChangeShapeType="1"/>
              </p:cNvSpPr>
              <p:nvPr/>
            </p:nvSpPr>
            <p:spPr bwMode="auto">
              <a:xfrm>
                <a:off x="1099" y="889"/>
                <a:ext cx="64" cy="2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84" name="Line 60"/>
              <p:cNvSpPr>
                <a:spLocks noChangeShapeType="1"/>
              </p:cNvSpPr>
              <p:nvPr/>
            </p:nvSpPr>
            <p:spPr bwMode="auto">
              <a:xfrm flipV="1">
                <a:off x="1099" y="911"/>
                <a:ext cx="64" cy="1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2818" name="Rectangle 61"/>
          <p:cNvSpPr>
            <a:spLocks noChangeArrowheads="1"/>
          </p:cNvSpPr>
          <p:nvPr/>
        </p:nvSpPr>
        <p:spPr bwMode="auto">
          <a:xfrm>
            <a:off x="1624013" y="949325"/>
            <a:ext cx="12858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PC</a:t>
            </a:r>
            <a:endParaRPr lang="en-US" b="0">
              <a:latin typeface="AvantGarde" charset="0"/>
              <a:cs typeface="Tahoma" charset="0"/>
            </a:endParaRPr>
          </a:p>
        </p:txBody>
      </p:sp>
      <p:grpSp>
        <p:nvGrpSpPr>
          <p:cNvPr id="32819" name="Group 62"/>
          <p:cNvGrpSpPr>
            <a:grpSpLocks/>
          </p:cNvGrpSpPr>
          <p:nvPr/>
        </p:nvGrpSpPr>
        <p:grpSpPr bwMode="auto">
          <a:xfrm>
            <a:off x="1516063" y="1284288"/>
            <a:ext cx="228600" cy="184150"/>
            <a:chOff x="1319" y="1186"/>
            <a:chExt cx="144" cy="116"/>
          </a:xfrm>
        </p:grpSpPr>
        <p:sp>
          <p:nvSpPr>
            <p:cNvPr id="33179" name="Rectangle 63"/>
            <p:cNvSpPr>
              <a:spLocks noChangeArrowheads="1"/>
            </p:cNvSpPr>
            <p:nvPr/>
          </p:nvSpPr>
          <p:spPr bwMode="auto">
            <a:xfrm>
              <a:off x="1319" y="1190"/>
              <a:ext cx="144" cy="108"/>
            </a:xfrm>
            <a:prstGeom prst="rect">
              <a:avLst/>
            </a:prstGeom>
            <a:solidFill>
              <a:srgbClr val="FFFFFF"/>
            </a:solidFill>
            <a:ln w="12700">
              <a:solidFill>
                <a:srgbClr val="000000"/>
              </a:solidFill>
              <a:miter lim="800000"/>
              <a:headEnd/>
              <a:tailEnd/>
            </a:ln>
          </p:spPr>
          <p:txBody>
            <a:bodyPr/>
            <a:lstStyle/>
            <a:p>
              <a:endParaRPr lang="en-US">
                <a:latin typeface="Arial" charset="0"/>
                <a:cs typeface="Tahoma" charset="0"/>
              </a:endParaRPr>
            </a:p>
          </p:txBody>
        </p:sp>
        <p:sp>
          <p:nvSpPr>
            <p:cNvPr id="33180" name="Rectangle 64"/>
            <p:cNvSpPr>
              <a:spLocks noChangeArrowheads="1"/>
            </p:cNvSpPr>
            <p:nvPr/>
          </p:nvSpPr>
          <p:spPr bwMode="auto">
            <a:xfrm>
              <a:off x="1339" y="1186"/>
              <a:ext cx="111"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Helvetica" charset="0"/>
                  <a:cs typeface="Tahoma" charset="0"/>
                </a:rPr>
                <a:t>+4</a:t>
              </a:r>
              <a:endParaRPr lang="en-US" b="0">
                <a:latin typeface="Arial" charset="0"/>
                <a:cs typeface="Tahoma" charset="0"/>
              </a:endParaRPr>
            </a:p>
          </p:txBody>
        </p:sp>
      </p:grpSp>
      <p:sp>
        <p:nvSpPr>
          <p:cNvPr id="32820" name="Freeform 65"/>
          <p:cNvSpPr>
            <a:spLocks/>
          </p:cNvSpPr>
          <p:nvPr/>
        </p:nvSpPr>
        <p:spPr bwMode="auto">
          <a:xfrm>
            <a:off x="1598613" y="1214438"/>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21" name="Line 66"/>
          <p:cNvSpPr>
            <a:spLocks noChangeShapeType="1"/>
          </p:cNvSpPr>
          <p:nvPr/>
        </p:nvSpPr>
        <p:spPr bwMode="auto">
          <a:xfrm flipV="1">
            <a:off x="1624013" y="1057275"/>
            <a:ext cx="0" cy="19526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22" name="Rectangle 67"/>
          <p:cNvSpPr>
            <a:spLocks noChangeArrowheads="1"/>
          </p:cNvSpPr>
          <p:nvPr/>
        </p:nvSpPr>
        <p:spPr bwMode="auto">
          <a:xfrm>
            <a:off x="2506663" y="904875"/>
            <a:ext cx="912812" cy="455613"/>
          </a:xfrm>
          <a:prstGeom prst="rect">
            <a:avLst/>
          </a:prstGeom>
          <a:solidFill>
            <a:srgbClr val="FFFFFF"/>
          </a:solidFill>
          <a:ln w="12700">
            <a:solidFill>
              <a:srgbClr val="000000"/>
            </a:solidFill>
            <a:miter lim="800000"/>
            <a:headEnd/>
            <a:tailEnd/>
          </a:ln>
        </p:spPr>
        <p:txBody>
          <a:bodyPr/>
          <a:lstStyle/>
          <a:p>
            <a:endParaRPr lang="en-US">
              <a:latin typeface="Arial" charset="0"/>
              <a:cs typeface="Tahoma" charset="0"/>
            </a:endParaRPr>
          </a:p>
        </p:txBody>
      </p:sp>
      <p:sp>
        <p:nvSpPr>
          <p:cNvPr id="32823" name="Rectangle 68"/>
          <p:cNvSpPr>
            <a:spLocks noChangeArrowheads="1"/>
          </p:cNvSpPr>
          <p:nvPr/>
        </p:nvSpPr>
        <p:spPr bwMode="auto">
          <a:xfrm>
            <a:off x="2792413" y="911225"/>
            <a:ext cx="596900" cy="13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Helvetica" charset="0"/>
                <a:cs typeface="Tahoma" charset="0"/>
              </a:rPr>
              <a:t>Instruction</a:t>
            </a:r>
            <a:endParaRPr lang="en-US" b="0">
              <a:latin typeface="Arial" charset="0"/>
              <a:cs typeface="Tahoma" charset="0"/>
            </a:endParaRPr>
          </a:p>
        </p:txBody>
      </p:sp>
      <p:sp>
        <p:nvSpPr>
          <p:cNvPr id="32824" name="Rectangle 69"/>
          <p:cNvSpPr>
            <a:spLocks noChangeArrowheads="1"/>
          </p:cNvSpPr>
          <p:nvPr/>
        </p:nvSpPr>
        <p:spPr bwMode="auto">
          <a:xfrm>
            <a:off x="2868613" y="1023938"/>
            <a:ext cx="449262" cy="13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Helvetica" charset="0"/>
                <a:cs typeface="Tahoma" charset="0"/>
              </a:rPr>
              <a:t>Memory</a:t>
            </a:r>
            <a:endParaRPr lang="en-US" b="0">
              <a:latin typeface="Arial" charset="0"/>
              <a:cs typeface="Tahoma" charset="0"/>
            </a:endParaRPr>
          </a:p>
        </p:txBody>
      </p:sp>
      <p:sp>
        <p:nvSpPr>
          <p:cNvPr id="32825" name="Rectangle 70"/>
          <p:cNvSpPr>
            <a:spLocks noChangeArrowheads="1"/>
          </p:cNvSpPr>
          <p:nvPr/>
        </p:nvSpPr>
        <p:spPr bwMode="auto">
          <a:xfrm>
            <a:off x="2538413" y="1133475"/>
            <a:ext cx="6350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A</a:t>
            </a:r>
            <a:endParaRPr lang="en-US" b="0">
              <a:latin typeface="Arial" charset="0"/>
              <a:cs typeface="Tahoma" charset="0"/>
            </a:endParaRPr>
          </a:p>
        </p:txBody>
      </p:sp>
      <p:sp>
        <p:nvSpPr>
          <p:cNvPr id="32826" name="Rectangle 71"/>
          <p:cNvSpPr>
            <a:spLocks noChangeArrowheads="1"/>
          </p:cNvSpPr>
          <p:nvPr/>
        </p:nvSpPr>
        <p:spPr bwMode="auto">
          <a:xfrm>
            <a:off x="2949575" y="1233488"/>
            <a:ext cx="6508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D</a:t>
            </a:r>
            <a:endParaRPr lang="en-US" b="0">
              <a:latin typeface="Arial" charset="0"/>
              <a:cs typeface="Tahoma" charset="0"/>
            </a:endParaRPr>
          </a:p>
        </p:txBody>
      </p:sp>
      <p:sp>
        <p:nvSpPr>
          <p:cNvPr id="32827" name="Freeform 72"/>
          <p:cNvSpPr>
            <a:spLocks/>
          </p:cNvSpPr>
          <p:nvPr/>
        </p:nvSpPr>
        <p:spPr bwMode="auto">
          <a:xfrm>
            <a:off x="1598613" y="522288"/>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28" name="Line 73"/>
          <p:cNvSpPr>
            <a:spLocks noChangeShapeType="1"/>
          </p:cNvSpPr>
          <p:nvPr/>
        </p:nvSpPr>
        <p:spPr bwMode="auto">
          <a:xfrm flipV="1">
            <a:off x="2022475" y="427038"/>
            <a:ext cx="0" cy="1333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29" name="Line 74"/>
          <p:cNvSpPr>
            <a:spLocks noChangeShapeType="1"/>
          </p:cNvSpPr>
          <p:nvPr/>
        </p:nvSpPr>
        <p:spPr bwMode="auto">
          <a:xfrm>
            <a:off x="2022475" y="427038"/>
            <a:ext cx="228600"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30" name="Line 75"/>
          <p:cNvSpPr>
            <a:spLocks noChangeShapeType="1"/>
          </p:cNvSpPr>
          <p:nvPr/>
        </p:nvSpPr>
        <p:spPr bwMode="auto">
          <a:xfrm>
            <a:off x="2251075" y="427038"/>
            <a:ext cx="0" cy="10922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31" name="Freeform 76"/>
          <p:cNvSpPr>
            <a:spLocks/>
          </p:cNvSpPr>
          <p:nvPr/>
        </p:nvSpPr>
        <p:spPr bwMode="auto">
          <a:xfrm>
            <a:off x="1997075" y="522288"/>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32" name="Freeform 77"/>
          <p:cNvSpPr>
            <a:spLocks/>
          </p:cNvSpPr>
          <p:nvPr/>
        </p:nvSpPr>
        <p:spPr bwMode="auto">
          <a:xfrm>
            <a:off x="1601788" y="838200"/>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0"/>
                </a:lnTo>
                <a:lnTo>
                  <a:pt x="32"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33" name="Line 78"/>
          <p:cNvSpPr>
            <a:spLocks noChangeShapeType="1"/>
          </p:cNvSpPr>
          <p:nvPr/>
        </p:nvSpPr>
        <p:spPr bwMode="auto">
          <a:xfrm flipV="1">
            <a:off x="1628775" y="708025"/>
            <a:ext cx="0" cy="1603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34" name="Line 79"/>
          <p:cNvSpPr>
            <a:spLocks noChangeShapeType="1"/>
          </p:cNvSpPr>
          <p:nvPr/>
        </p:nvSpPr>
        <p:spPr bwMode="auto">
          <a:xfrm flipH="1">
            <a:off x="1628775" y="1519238"/>
            <a:ext cx="622300"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35" name="Freeform 80"/>
          <p:cNvSpPr>
            <a:spLocks/>
          </p:cNvSpPr>
          <p:nvPr/>
        </p:nvSpPr>
        <p:spPr bwMode="auto">
          <a:xfrm>
            <a:off x="2430463" y="1141413"/>
            <a:ext cx="76200" cy="57150"/>
          </a:xfrm>
          <a:custGeom>
            <a:avLst/>
            <a:gdLst>
              <a:gd name="T0" fmla="*/ 2147483647 w 48"/>
              <a:gd name="T1" fmla="*/ 2147483647 h 36"/>
              <a:gd name="T2" fmla="*/ 0 w 48"/>
              <a:gd name="T3" fmla="*/ 2147483647 h 36"/>
              <a:gd name="T4" fmla="*/ 2147483647 w 48"/>
              <a:gd name="T5" fmla="*/ 2147483647 h 36"/>
              <a:gd name="T6" fmla="*/ 0 w 48"/>
              <a:gd name="T7" fmla="*/ 0 h 36"/>
              <a:gd name="T8" fmla="*/ 2147483647 w 48"/>
              <a:gd name="T9" fmla="*/ 2147483647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0" y="20"/>
                </a:lnTo>
                <a:lnTo>
                  <a:pt x="0" y="0"/>
                </a:lnTo>
                <a:lnTo>
                  <a:pt x="4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36" name="Line 81"/>
          <p:cNvSpPr>
            <a:spLocks noChangeShapeType="1"/>
          </p:cNvSpPr>
          <p:nvPr/>
        </p:nvSpPr>
        <p:spPr bwMode="auto">
          <a:xfrm flipH="1">
            <a:off x="1630363" y="1169988"/>
            <a:ext cx="831850"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2837" name="Group 82"/>
          <p:cNvGrpSpPr>
            <a:grpSpLocks/>
          </p:cNvGrpSpPr>
          <p:nvPr/>
        </p:nvGrpSpPr>
        <p:grpSpPr bwMode="auto">
          <a:xfrm>
            <a:off x="1939925" y="904875"/>
            <a:ext cx="128588" cy="152400"/>
            <a:chOff x="1586" y="847"/>
            <a:chExt cx="81" cy="96"/>
          </a:xfrm>
        </p:grpSpPr>
        <p:sp>
          <p:nvSpPr>
            <p:cNvPr id="33177" name="Line 83"/>
            <p:cNvSpPr>
              <a:spLocks noChangeShapeType="1"/>
            </p:cNvSpPr>
            <p:nvPr/>
          </p:nvSpPr>
          <p:spPr bwMode="auto">
            <a:xfrm>
              <a:off x="1586" y="847"/>
              <a:ext cx="1" cy="9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78" name="Rectangle 84"/>
            <p:cNvSpPr>
              <a:spLocks noChangeArrowheads="1"/>
            </p:cNvSpPr>
            <p:nvPr/>
          </p:nvSpPr>
          <p:spPr bwMode="auto">
            <a:xfrm>
              <a:off x="1610" y="867"/>
              <a:ext cx="5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AvantGarde" charset="0"/>
                  <a:cs typeface="Tahoma" charset="0"/>
                </a:rPr>
                <a:t>00</a:t>
              </a:r>
              <a:endParaRPr lang="en-US" b="0">
                <a:latin typeface="Arial" charset="0"/>
                <a:cs typeface="Tahoma" charset="0"/>
              </a:endParaRPr>
            </a:p>
          </p:txBody>
        </p:sp>
      </p:grpSp>
      <p:sp>
        <p:nvSpPr>
          <p:cNvPr id="32838" name="Freeform 85"/>
          <p:cNvSpPr>
            <a:spLocks/>
          </p:cNvSpPr>
          <p:nvPr/>
        </p:nvSpPr>
        <p:spPr bwMode="auto">
          <a:xfrm>
            <a:off x="1797050" y="528638"/>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39" name="Line 86"/>
          <p:cNvSpPr>
            <a:spLocks noChangeShapeType="1"/>
          </p:cNvSpPr>
          <p:nvPr/>
        </p:nvSpPr>
        <p:spPr bwMode="auto">
          <a:xfrm>
            <a:off x="1828800" y="449263"/>
            <a:ext cx="0" cy="131762"/>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40" name="Rectangle 87"/>
          <p:cNvSpPr>
            <a:spLocks noChangeArrowheads="1"/>
          </p:cNvSpPr>
          <p:nvPr/>
        </p:nvSpPr>
        <p:spPr bwMode="auto">
          <a:xfrm>
            <a:off x="1758950" y="333375"/>
            <a:ext cx="136525"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BT</a:t>
            </a:r>
          </a:p>
        </p:txBody>
      </p:sp>
      <p:sp>
        <p:nvSpPr>
          <p:cNvPr id="32841" name="Line 88"/>
          <p:cNvSpPr>
            <a:spLocks noChangeShapeType="1"/>
          </p:cNvSpPr>
          <p:nvPr/>
        </p:nvSpPr>
        <p:spPr bwMode="auto">
          <a:xfrm flipV="1">
            <a:off x="1625600" y="320675"/>
            <a:ext cx="0" cy="239713"/>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42" name="Rectangle 89"/>
          <p:cNvSpPr>
            <a:spLocks noChangeArrowheads="1"/>
          </p:cNvSpPr>
          <p:nvPr/>
        </p:nvSpPr>
        <p:spPr bwMode="auto">
          <a:xfrm>
            <a:off x="1144588" y="176213"/>
            <a:ext cx="9334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sz="700" b="0">
                <a:latin typeface="AvantGarde" charset="0"/>
                <a:cs typeface="Tahoma" charset="0"/>
              </a:rPr>
              <a:t>PC&lt;31:29&gt;:J&lt;25:0&gt;:00</a:t>
            </a:r>
            <a:endParaRPr lang="en-US" sz="700" b="0">
              <a:latin typeface="Arial" charset="0"/>
              <a:cs typeface="Tahoma" charset="0"/>
            </a:endParaRPr>
          </a:p>
        </p:txBody>
      </p:sp>
      <p:sp>
        <p:nvSpPr>
          <p:cNvPr id="32843" name="Rectangle 90"/>
          <p:cNvSpPr>
            <a:spLocks noChangeArrowheads="1"/>
          </p:cNvSpPr>
          <p:nvPr/>
        </p:nvSpPr>
        <p:spPr bwMode="auto">
          <a:xfrm>
            <a:off x="1368425" y="320675"/>
            <a:ext cx="93663" cy="12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800" b="0">
                <a:latin typeface="AvantGarde" charset="0"/>
                <a:cs typeface="Tahoma" charset="0"/>
              </a:rPr>
              <a:t>JT</a:t>
            </a:r>
            <a:r>
              <a:rPr lang="en-US" sz="700" b="0">
                <a:latin typeface="AvantGarde" charset="0"/>
                <a:cs typeface="Tahoma" charset="0"/>
              </a:rPr>
              <a:t> </a:t>
            </a:r>
            <a:endParaRPr lang="en-US" sz="700" b="0">
              <a:latin typeface="Arial" charset="0"/>
              <a:cs typeface="Tahoma" charset="0"/>
            </a:endParaRPr>
          </a:p>
        </p:txBody>
      </p:sp>
      <p:sp>
        <p:nvSpPr>
          <p:cNvPr id="32844" name="Freeform 91"/>
          <p:cNvSpPr>
            <a:spLocks/>
          </p:cNvSpPr>
          <p:nvPr/>
        </p:nvSpPr>
        <p:spPr bwMode="auto">
          <a:xfrm>
            <a:off x="1385888" y="5143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45" name="Line 92"/>
          <p:cNvSpPr>
            <a:spLocks noChangeShapeType="1"/>
          </p:cNvSpPr>
          <p:nvPr/>
        </p:nvSpPr>
        <p:spPr bwMode="auto">
          <a:xfrm>
            <a:off x="1417638" y="434975"/>
            <a:ext cx="0" cy="13176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46" name="Rectangle 93"/>
          <p:cNvSpPr>
            <a:spLocks noChangeArrowheads="1"/>
          </p:cNvSpPr>
          <p:nvPr/>
        </p:nvSpPr>
        <p:spPr bwMode="auto">
          <a:xfrm>
            <a:off x="342900" y="600075"/>
            <a:ext cx="29368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Helvetica" charset="0"/>
                <a:cs typeface="Tahoma" charset="0"/>
              </a:rPr>
              <a:t>PCSEL</a:t>
            </a:r>
            <a:endParaRPr lang="en-US" b="0">
              <a:latin typeface="Arial" charset="0"/>
              <a:cs typeface="Tahoma" charset="0"/>
            </a:endParaRPr>
          </a:p>
        </p:txBody>
      </p:sp>
      <p:sp>
        <p:nvSpPr>
          <p:cNvPr id="32847" name="Freeform 94"/>
          <p:cNvSpPr>
            <a:spLocks/>
          </p:cNvSpPr>
          <p:nvPr/>
        </p:nvSpPr>
        <p:spPr bwMode="auto">
          <a:xfrm>
            <a:off x="717550" y="623888"/>
            <a:ext cx="74613" cy="55562"/>
          </a:xfrm>
          <a:custGeom>
            <a:avLst/>
            <a:gdLst>
              <a:gd name="T0" fmla="*/ 2147483647 w 47"/>
              <a:gd name="T1" fmla="*/ 2147483647 h 35"/>
              <a:gd name="T2" fmla="*/ 0 w 47"/>
              <a:gd name="T3" fmla="*/ 2147483647 h 35"/>
              <a:gd name="T4" fmla="*/ 2147483647 w 47"/>
              <a:gd name="T5" fmla="*/ 2147483647 h 35"/>
              <a:gd name="T6" fmla="*/ 0 w 47"/>
              <a:gd name="T7" fmla="*/ 0 h 35"/>
              <a:gd name="T8" fmla="*/ 2147483647 w 47"/>
              <a:gd name="T9" fmla="*/ 2147483647 h 35"/>
              <a:gd name="T10" fmla="*/ 0 60000 65536"/>
              <a:gd name="T11" fmla="*/ 0 60000 65536"/>
              <a:gd name="T12" fmla="*/ 0 60000 65536"/>
              <a:gd name="T13" fmla="*/ 0 60000 65536"/>
              <a:gd name="T14" fmla="*/ 0 60000 65536"/>
              <a:gd name="T15" fmla="*/ 0 w 47"/>
              <a:gd name="T16" fmla="*/ 0 h 35"/>
              <a:gd name="T17" fmla="*/ 47 w 47"/>
              <a:gd name="T18" fmla="*/ 35 h 35"/>
            </a:gdLst>
            <a:ahLst/>
            <a:cxnLst>
              <a:cxn ang="T10">
                <a:pos x="T0" y="T1"/>
              </a:cxn>
              <a:cxn ang="T11">
                <a:pos x="T2" y="T3"/>
              </a:cxn>
              <a:cxn ang="T12">
                <a:pos x="T4" y="T5"/>
              </a:cxn>
              <a:cxn ang="T13">
                <a:pos x="T6" y="T7"/>
              </a:cxn>
              <a:cxn ang="T14">
                <a:pos x="T8" y="T9"/>
              </a:cxn>
            </a:cxnLst>
            <a:rect l="T15" t="T16" r="T17" b="T18"/>
            <a:pathLst>
              <a:path w="47" h="35">
                <a:moveTo>
                  <a:pt x="47" y="19"/>
                </a:moveTo>
                <a:lnTo>
                  <a:pt x="0" y="35"/>
                </a:lnTo>
                <a:lnTo>
                  <a:pt x="19" y="19"/>
                </a:lnTo>
                <a:lnTo>
                  <a:pt x="0" y="0"/>
                </a:lnTo>
                <a:lnTo>
                  <a:pt x="47" y="19"/>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48" name="Line 95"/>
          <p:cNvSpPr>
            <a:spLocks noChangeShapeType="1"/>
          </p:cNvSpPr>
          <p:nvPr/>
        </p:nvSpPr>
        <p:spPr bwMode="auto">
          <a:xfrm flipH="1">
            <a:off x="647700" y="652463"/>
            <a:ext cx="100013"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49" name="Freeform 96"/>
          <p:cNvSpPr>
            <a:spLocks/>
          </p:cNvSpPr>
          <p:nvPr/>
        </p:nvSpPr>
        <p:spPr bwMode="auto">
          <a:xfrm>
            <a:off x="747713" y="595313"/>
            <a:ext cx="1357312" cy="112712"/>
          </a:xfrm>
          <a:custGeom>
            <a:avLst/>
            <a:gdLst>
              <a:gd name="T0" fmla="*/ 0 w 611"/>
              <a:gd name="T1" fmla="*/ 0 h 71"/>
              <a:gd name="T2" fmla="*/ 2147483647 w 611"/>
              <a:gd name="T3" fmla="*/ 0 h 71"/>
              <a:gd name="T4" fmla="*/ 2147483647 w 611"/>
              <a:gd name="T5" fmla="*/ 2147483647 h 71"/>
              <a:gd name="T6" fmla="*/ 2147483647 w 611"/>
              <a:gd name="T7" fmla="*/ 2147483647 h 71"/>
              <a:gd name="T8" fmla="*/ 0 w 611"/>
              <a:gd name="T9" fmla="*/ 0 h 71"/>
              <a:gd name="T10" fmla="*/ 0 60000 65536"/>
              <a:gd name="T11" fmla="*/ 0 60000 65536"/>
              <a:gd name="T12" fmla="*/ 0 60000 65536"/>
              <a:gd name="T13" fmla="*/ 0 60000 65536"/>
              <a:gd name="T14" fmla="*/ 0 60000 65536"/>
              <a:gd name="T15" fmla="*/ 0 w 611"/>
              <a:gd name="T16" fmla="*/ 0 h 71"/>
              <a:gd name="T17" fmla="*/ 611 w 611"/>
              <a:gd name="T18" fmla="*/ 71 h 71"/>
            </a:gdLst>
            <a:ahLst/>
            <a:cxnLst>
              <a:cxn ang="T10">
                <a:pos x="T0" y="T1"/>
              </a:cxn>
              <a:cxn ang="T11">
                <a:pos x="T2" y="T3"/>
              </a:cxn>
              <a:cxn ang="T12">
                <a:pos x="T4" y="T5"/>
              </a:cxn>
              <a:cxn ang="T13">
                <a:pos x="T6" y="T7"/>
              </a:cxn>
              <a:cxn ang="T14">
                <a:pos x="T8" y="T9"/>
              </a:cxn>
            </a:cxnLst>
            <a:rect l="T15" t="T16" r="T17" b="T18"/>
            <a:pathLst>
              <a:path w="611" h="71">
                <a:moveTo>
                  <a:pt x="0" y="0"/>
                </a:moveTo>
                <a:lnTo>
                  <a:pt x="611" y="0"/>
                </a:lnTo>
                <a:lnTo>
                  <a:pt x="575" y="71"/>
                </a:lnTo>
                <a:lnTo>
                  <a:pt x="36" y="71"/>
                </a:lnTo>
                <a:lnTo>
                  <a:pt x="0" y="0"/>
                </a:lnTo>
                <a:close/>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2850" name="Rectangle 97"/>
          <p:cNvSpPr>
            <a:spLocks noChangeArrowheads="1"/>
          </p:cNvSpPr>
          <p:nvPr/>
        </p:nvSpPr>
        <p:spPr bwMode="auto">
          <a:xfrm>
            <a:off x="1997075" y="606425"/>
            <a:ext cx="508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0</a:t>
            </a:r>
            <a:endParaRPr lang="en-US" b="0">
              <a:latin typeface="Arial" charset="0"/>
              <a:cs typeface="Tahoma" charset="0"/>
            </a:endParaRPr>
          </a:p>
        </p:txBody>
      </p:sp>
      <p:sp>
        <p:nvSpPr>
          <p:cNvPr id="32851" name="Rectangle 98"/>
          <p:cNvSpPr>
            <a:spLocks noChangeArrowheads="1"/>
          </p:cNvSpPr>
          <p:nvPr/>
        </p:nvSpPr>
        <p:spPr bwMode="auto">
          <a:xfrm>
            <a:off x="1808163" y="606425"/>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1</a:t>
            </a:r>
            <a:endParaRPr lang="en-US" b="0">
              <a:latin typeface="Arial" charset="0"/>
              <a:cs typeface="Tahoma" charset="0"/>
            </a:endParaRPr>
          </a:p>
        </p:txBody>
      </p:sp>
      <p:sp>
        <p:nvSpPr>
          <p:cNvPr id="32852" name="Rectangle 99"/>
          <p:cNvSpPr>
            <a:spLocks noChangeArrowheads="1"/>
          </p:cNvSpPr>
          <p:nvPr/>
        </p:nvSpPr>
        <p:spPr bwMode="auto">
          <a:xfrm>
            <a:off x="1598613" y="606425"/>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2</a:t>
            </a:r>
            <a:endParaRPr lang="en-US" b="0">
              <a:latin typeface="Arial" charset="0"/>
              <a:cs typeface="Tahoma" charset="0"/>
            </a:endParaRPr>
          </a:p>
        </p:txBody>
      </p:sp>
      <p:sp>
        <p:nvSpPr>
          <p:cNvPr id="32853" name="Rectangle 100"/>
          <p:cNvSpPr>
            <a:spLocks noChangeArrowheads="1"/>
          </p:cNvSpPr>
          <p:nvPr/>
        </p:nvSpPr>
        <p:spPr bwMode="auto">
          <a:xfrm>
            <a:off x="1395413" y="606425"/>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3</a:t>
            </a:r>
            <a:endParaRPr lang="en-US" b="0">
              <a:latin typeface="Arial" charset="0"/>
              <a:cs typeface="Tahoma" charset="0"/>
            </a:endParaRPr>
          </a:p>
        </p:txBody>
      </p:sp>
      <p:sp>
        <p:nvSpPr>
          <p:cNvPr id="32854" name="Rectangle 101"/>
          <p:cNvSpPr>
            <a:spLocks noChangeArrowheads="1"/>
          </p:cNvSpPr>
          <p:nvPr/>
        </p:nvSpPr>
        <p:spPr bwMode="auto">
          <a:xfrm>
            <a:off x="1198563" y="606425"/>
            <a:ext cx="508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4</a:t>
            </a:r>
            <a:endParaRPr lang="en-US" b="0">
              <a:latin typeface="Arial" charset="0"/>
              <a:cs typeface="Tahoma" charset="0"/>
            </a:endParaRPr>
          </a:p>
        </p:txBody>
      </p:sp>
      <p:sp>
        <p:nvSpPr>
          <p:cNvPr id="32855" name="Rectangle 102"/>
          <p:cNvSpPr>
            <a:spLocks noChangeArrowheads="1"/>
          </p:cNvSpPr>
          <p:nvPr/>
        </p:nvSpPr>
        <p:spPr bwMode="auto">
          <a:xfrm>
            <a:off x="1025525" y="606425"/>
            <a:ext cx="42863"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5</a:t>
            </a:r>
            <a:endParaRPr lang="en-US" b="0">
              <a:latin typeface="Arial" charset="0"/>
              <a:cs typeface="Tahoma" charset="0"/>
            </a:endParaRPr>
          </a:p>
        </p:txBody>
      </p:sp>
      <p:sp>
        <p:nvSpPr>
          <p:cNvPr id="32856" name="Rectangle 103"/>
          <p:cNvSpPr>
            <a:spLocks noChangeArrowheads="1"/>
          </p:cNvSpPr>
          <p:nvPr/>
        </p:nvSpPr>
        <p:spPr bwMode="auto">
          <a:xfrm>
            <a:off x="876300" y="606425"/>
            <a:ext cx="42863"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AvantGarde" charset="0"/>
                <a:cs typeface="Tahoma" charset="0"/>
              </a:rPr>
              <a:t>6</a:t>
            </a:r>
            <a:endParaRPr lang="en-US" b="0">
              <a:latin typeface="Arial" charset="0"/>
              <a:cs typeface="Tahoma" charset="0"/>
            </a:endParaRPr>
          </a:p>
        </p:txBody>
      </p:sp>
      <p:sp>
        <p:nvSpPr>
          <p:cNvPr id="32857" name="Freeform 104"/>
          <p:cNvSpPr>
            <a:spLocks/>
          </p:cNvSpPr>
          <p:nvPr/>
        </p:nvSpPr>
        <p:spPr bwMode="auto">
          <a:xfrm>
            <a:off x="866775" y="519113"/>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58" name="Line 105"/>
          <p:cNvSpPr>
            <a:spLocks noChangeShapeType="1"/>
          </p:cNvSpPr>
          <p:nvPr/>
        </p:nvSpPr>
        <p:spPr bwMode="auto">
          <a:xfrm>
            <a:off x="898525" y="439738"/>
            <a:ext cx="0" cy="131762"/>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59" name="Freeform 106"/>
          <p:cNvSpPr>
            <a:spLocks/>
          </p:cNvSpPr>
          <p:nvPr/>
        </p:nvSpPr>
        <p:spPr bwMode="auto">
          <a:xfrm>
            <a:off x="1019175" y="519113"/>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60" name="Line 107"/>
          <p:cNvSpPr>
            <a:spLocks noChangeShapeType="1"/>
          </p:cNvSpPr>
          <p:nvPr/>
        </p:nvSpPr>
        <p:spPr bwMode="auto">
          <a:xfrm>
            <a:off x="1050925" y="439738"/>
            <a:ext cx="0" cy="131762"/>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61" name="Freeform 108"/>
          <p:cNvSpPr>
            <a:spLocks/>
          </p:cNvSpPr>
          <p:nvPr/>
        </p:nvSpPr>
        <p:spPr bwMode="auto">
          <a:xfrm>
            <a:off x="1190625" y="519113"/>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62" name="Line 109"/>
          <p:cNvSpPr>
            <a:spLocks noChangeShapeType="1"/>
          </p:cNvSpPr>
          <p:nvPr/>
        </p:nvSpPr>
        <p:spPr bwMode="auto">
          <a:xfrm flipH="1">
            <a:off x="639763" y="204788"/>
            <a:ext cx="258762"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63" name="Line 110"/>
          <p:cNvSpPr>
            <a:spLocks noChangeShapeType="1"/>
          </p:cNvSpPr>
          <p:nvPr/>
        </p:nvSpPr>
        <p:spPr bwMode="auto">
          <a:xfrm flipH="1">
            <a:off x="647700" y="442913"/>
            <a:ext cx="250825"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64" name="Line 111"/>
          <p:cNvSpPr>
            <a:spLocks noChangeShapeType="1"/>
          </p:cNvSpPr>
          <p:nvPr/>
        </p:nvSpPr>
        <p:spPr bwMode="auto">
          <a:xfrm flipH="1">
            <a:off x="647700" y="320675"/>
            <a:ext cx="250825"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65" name="Line 112"/>
          <p:cNvSpPr>
            <a:spLocks noChangeShapeType="1"/>
          </p:cNvSpPr>
          <p:nvPr/>
        </p:nvSpPr>
        <p:spPr bwMode="auto">
          <a:xfrm>
            <a:off x="898525" y="319088"/>
            <a:ext cx="152400" cy="115887"/>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66" name="Line 113"/>
          <p:cNvSpPr>
            <a:spLocks noChangeShapeType="1"/>
          </p:cNvSpPr>
          <p:nvPr/>
        </p:nvSpPr>
        <p:spPr bwMode="auto">
          <a:xfrm>
            <a:off x="1223963" y="428625"/>
            <a:ext cx="0" cy="13176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67" name="Line 114"/>
          <p:cNvSpPr>
            <a:spLocks noChangeShapeType="1"/>
          </p:cNvSpPr>
          <p:nvPr/>
        </p:nvSpPr>
        <p:spPr bwMode="auto">
          <a:xfrm>
            <a:off x="898525" y="204788"/>
            <a:ext cx="325438" cy="223837"/>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68" name="Text Box 115"/>
          <p:cNvSpPr txBox="1">
            <a:spLocks noChangeArrowheads="1"/>
          </p:cNvSpPr>
          <p:nvPr/>
        </p:nvSpPr>
        <p:spPr bwMode="auto">
          <a:xfrm>
            <a:off x="47625" y="319088"/>
            <a:ext cx="671513"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0x80000080</a:t>
            </a:r>
          </a:p>
        </p:txBody>
      </p:sp>
      <p:sp>
        <p:nvSpPr>
          <p:cNvPr id="32869" name="Text Box 116"/>
          <p:cNvSpPr txBox="1">
            <a:spLocks noChangeArrowheads="1"/>
          </p:cNvSpPr>
          <p:nvPr/>
        </p:nvSpPr>
        <p:spPr bwMode="auto">
          <a:xfrm>
            <a:off x="47625" y="196850"/>
            <a:ext cx="671513"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0x80000040</a:t>
            </a:r>
          </a:p>
        </p:txBody>
      </p:sp>
      <p:sp>
        <p:nvSpPr>
          <p:cNvPr id="32870" name="Text Box 117"/>
          <p:cNvSpPr txBox="1">
            <a:spLocks noChangeArrowheads="1"/>
          </p:cNvSpPr>
          <p:nvPr/>
        </p:nvSpPr>
        <p:spPr bwMode="auto">
          <a:xfrm>
            <a:off x="47625" y="76200"/>
            <a:ext cx="671513"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0x80000000</a:t>
            </a:r>
          </a:p>
        </p:txBody>
      </p:sp>
      <p:sp>
        <p:nvSpPr>
          <p:cNvPr id="32871" name="Line 118"/>
          <p:cNvSpPr>
            <a:spLocks noChangeShapeType="1"/>
          </p:cNvSpPr>
          <p:nvPr/>
        </p:nvSpPr>
        <p:spPr bwMode="auto">
          <a:xfrm flipV="1">
            <a:off x="498475" y="1674813"/>
            <a:ext cx="6299200" cy="0"/>
          </a:xfrm>
          <a:prstGeom prst="line">
            <a:avLst/>
          </a:prstGeom>
          <a:noFill/>
          <a:ln w="57150">
            <a:solidFill>
              <a:schemeClr val="fo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2872" name="Group 119"/>
          <p:cNvGrpSpPr>
            <a:grpSpLocks/>
          </p:cNvGrpSpPr>
          <p:nvPr/>
        </p:nvGrpSpPr>
        <p:grpSpPr bwMode="auto">
          <a:xfrm>
            <a:off x="1157288" y="1597025"/>
            <a:ext cx="915987" cy="161925"/>
            <a:chOff x="1039" y="1627"/>
            <a:chExt cx="577" cy="102"/>
          </a:xfrm>
        </p:grpSpPr>
        <p:grpSp>
          <p:nvGrpSpPr>
            <p:cNvPr id="33167" name="Group 120"/>
            <p:cNvGrpSpPr>
              <a:grpSpLocks/>
            </p:cNvGrpSpPr>
            <p:nvPr/>
          </p:nvGrpSpPr>
          <p:grpSpPr bwMode="auto">
            <a:xfrm>
              <a:off x="1039" y="1633"/>
              <a:ext cx="577" cy="90"/>
              <a:chOff x="1010" y="834"/>
              <a:chExt cx="577" cy="90"/>
            </a:xfrm>
          </p:grpSpPr>
          <p:sp>
            <p:nvSpPr>
              <p:cNvPr id="33173" name="Rectangle 121"/>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174" name="Group 122"/>
              <p:cNvGrpSpPr>
                <a:grpSpLocks/>
              </p:cNvGrpSpPr>
              <p:nvPr/>
            </p:nvGrpSpPr>
            <p:grpSpPr bwMode="auto">
              <a:xfrm>
                <a:off x="1010" y="872"/>
                <a:ext cx="62" cy="40"/>
                <a:chOff x="1010" y="872"/>
                <a:chExt cx="62" cy="40"/>
              </a:xfrm>
            </p:grpSpPr>
            <p:sp>
              <p:nvSpPr>
                <p:cNvPr id="33175" name="Line 123"/>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76" name="Line 124"/>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168" name="Rectangle 125"/>
            <p:cNvSpPr>
              <a:spLocks noChangeArrowheads="1"/>
            </p:cNvSpPr>
            <p:nvPr/>
          </p:nvSpPr>
          <p:spPr bwMode="auto">
            <a:xfrm>
              <a:off x="1276" y="1661"/>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169" name="Rectangle 126"/>
            <p:cNvSpPr>
              <a:spLocks noChangeArrowheads="1"/>
            </p:cNvSpPr>
            <p:nvPr/>
          </p:nvSpPr>
          <p:spPr bwMode="auto">
            <a:xfrm>
              <a:off x="1303" y="1645"/>
              <a:ext cx="155"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PC</a:t>
              </a:r>
              <a:r>
                <a:rPr lang="en-US" sz="700" b="0" baseline="30000">
                  <a:solidFill>
                    <a:srgbClr val="000000"/>
                  </a:solidFill>
                  <a:latin typeface="AvantGarde" charset="0"/>
                  <a:cs typeface="Tahoma" charset="0"/>
                </a:rPr>
                <a:t>REG</a:t>
              </a:r>
              <a:endParaRPr lang="en-US" b="0" baseline="30000">
                <a:latin typeface="Arial" charset="0"/>
                <a:cs typeface="Tahoma" charset="0"/>
              </a:endParaRPr>
            </a:p>
          </p:txBody>
        </p:sp>
        <p:grpSp>
          <p:nvGrpSpPr>
            <p:cNvPr id="33170" name="Group 127"/>
            <p:cNvGrpSpPr>
              <a:grpSpLocks/>
            </p:cNvGrpSpPr>
            <p:nvPr/>
          </p:nvGrpSpPr>
          <p:grpSpPr bwMode="auto">
            <a:xfrm>
              <a:off x="1526" y="1627"/>
              <a:ext cx="76" cy="98"/>
              <a:chOff x="1497" y="828"/>
              <a:chExt cx="76" cy="98"/>
            </a:xfrm>
          </p:grpSpPr>
          <p:sp>
            <p:nvSpPr>
              <p:cNvPr id="33171" name="Line 128"/>
              <p:cNvSpPr>
                <a:spLocks noChangeShapeType="1"/>
              </p:cNvSpPr>
              <p:nvPr/>
            </p:nvSpPr>
            <p:spPr bwMode="auto">
              <a:xfrm>
                <a:off x="1497" y="828"/>
                <a:ext cx="1" cy="9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72" name="Rectangle 129"/>
              <p:cNvSpPr>
                <a:spLocks noChangeArrowheads="1"/>
              </p:cNvSpPr>
              <p:nvPr/>
            </p:nvSpPr>
            <p:spPr bwMode="auto">
              <a:xfrm>
                <a:off x="1516" y="853"/>
                <a:ext cx="5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AvantGarde" charset="0"/>
                    <a:cs typeface="Tahoma" charset="0"/>
                  </a:rPr>
                  <a:t>00</a:t>
                </a:r>
                <a:endParaRPr lang="en-US" b="0">
                  <a:latin typeface="Arial" charset="0"/>
                  <a:cs typeface="Tahoma" charset="0"/>
                </a:endParaRPr>
              </a:p>
            </p:txBody>
          </p:sp>
        </p:grpSp>
      </p:grpSp>
      <p:grpSp>
        <p:nvGrpSpPr>
          <p:cNvPr id="32873" name="Group 130"/>
          <p:cNvGrpSpPr>
            <a:grpSpLocks/>
          </p:cNvGrpSpPr>
          <p:nvPr/>
        </p:nvGrpSpPr>
        <p:grpSpPr bwMode="auto">
          <a:xfrm>
            <a:off x="2498725" y="1608138"/>
            <a:ext cx="915988" cy="158750"/>
            <a:chOff x="1884" y="1634"/>
            <a:chExt cx="577" cy="100"/>
          </a:xfrm>
        </p:grpSpPr>
        <p:grpSp>
          <p:nvGrpSpPr>
            <p:cNvPr id="33159" name="Group 131"/>
            <p:cNvGrpSpPr>
              <a:grpSpLocks/>
            </p:cNvGrpSpPr>
            <p:nvPr/>
          </p:nvGrpSpPr>
          <p:grpSpPr bwMode="auto">
            <a:xfrm>
              <a:off x="1884" y="1638"/>
              <a:ext cx="577" cy="90"/>
              <a:chOff x="1010" y="834"/>
              <a:chExt cx="577" cy="90"/>
            </a:xfrm>
          </p:grpSpPr>
          <p:sp>
            <p:nvSpPr>
              <p:cNvPr id="33163" name="Rectangle 132"/>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164" name="Group 133"/>
              <p:cNvGrpSpPr>
                <a:grpSpLocks/>
              </p:cNvGrpSpPr>
              <p:nvPr/>
            </p:nvGrpSpPr>
            <p:grpSpPr bwMode="auto">
              <a:xfrm>
                <a:off x="1010" y="872"/>
                <a:ext cx="62" cy="40"/>
                <a:chOff x="1010" y="872"/>
                <a:chExt cx="62" cy="40"/>
              </a:xfrm>
            </p:grpSpPr>
            <p:sp>
              <p:nvSpPr>
                <p:cNvPr id="33165" name="Line 134"/>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66" name="Line 135"/>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160" name="Rectangle 136"/>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161" name="Rectangle 137"/>
            <p:cNvSpPr>
              <a:spLocks noChangeArrowheads="1"/>
            </p:cNvSpPr>
            <p:nvPr/>
          </p:nvSpPr>
          <p:spPr bwMode="auto">
            <a:xfrm>
              <a:off x="2148" y="1650"/>
              <a:ext cx="123"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IR</a:t>
              </a:r>
              <a:r>
                <a:rPr lang="en-US" sz="700" b="0" baseline="30000">
                  <a:solidFill>
                    <a:srgbClr val="000000"/>
                  </a:solidFill>
                  <a:latin typeface="AvantGarde" charset="0"/>
                  <a:cs typeface="Tahoma" charset="0"/>
                </a:rPr>
                <a:t>REG</a:t>
              </a:r>
              <a:endParaRPr lang="en-US" b="0" baseline="30000">
                <a:latin typeface="Arial" charset="0"/>
                <a:cs typeface="Tahoma" charset="0"/>
              </a:endParaRPr>
            </a:p>
          </p:txBody>
        </p:sp>
        <p:sp>
          <p:nvSpPr>
            <p:cNvPr id="33162" name="Line 138"/>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2874" name="Line 139"/>
          <p:cNvSpPr>
            <a:spLocks noChangeShapeType="1"/>
          </p:cNvSpPr>
          <p:nvPr/>
        </p:nvSpPr>
        <p:spPr bwMode="auto">
          <a:xfrm flipH="1">
            <a:off x="2952750" y="1360488"/>
            <a:ext cx="3175" cy="215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875" name="Freeform 140"/>
          <p:cNvSpPr>
            <a:spLocks/>
          </p:cNvSpPr>
          <p:nvPr/>
        </p:nvSpPr>
        <p:spPr bwMode="auto">
          <a:xfrm>
            <a:off x="2924175" y="1544638"/>
            <a:ext cx="52388" cy="73025"/>
          </a:xfrm>
          <a:custGeom>
            <a:avLst/>
            <a:gdLst>
              <a:gd name="T0" fmla="*/ 2147483647 w 66"/>
              <a:gd name="T1" fmla="*/ 2147483647 h 92"/>
              <a:gd name="T2" fmla="*/ 0 w 66"/>
              <a:gd name="T3" fmla="*/ 0 h 92"/>
              <a:gd name="T4" fmla="*/ 2147483647 w 66"/>
              <a:gd name="T5" fmla="*/ 2147483647 h 92"/>
              <a:gd name="T6" fmla="*/ 2147483647 w 66"/>
              <a:gd name="T7" fmla="*/ 0 h 92"/>
              <a:gd name="T8" fmla="*/ 2147483647 w 66"/>
              <a:gd name="T9" fmla="*/ 2147483647 h 92"/>
              <a:gd name="T10" fmla="*/ 0 60000 65536"/>
              <a:gd name="T11" fmla="*/ 0 60000 65536"/>
              <a:gd name="T12" fmla="*/ 0 60000 65536"/>
              <a:gd name="T13" fmla="*/ 0 60000 65536"/>
              <a:gd name="T14" fmla="*/ 0 60000 65536"/>
              <a:gd name="T15" fmla="*/ 0 w 66"/>
              <a:gd name="T16" fmla="*/ 0 h 92"/>
              <a:gd name="T17" fmla="*/ 66 w 66"/>
              <a:gd name="T18" fmla="*/ 92 h 92"/>
            </a:gdLst>
            <a:ahLst/>
            <a:cxnLst>
              <a:cxn ang="T10">
                <a:pos x="T0" y="T1"/>
              </a:cxn>
              <a:cxn ang="T11">
                <a:pos x="T2" y="T3"/>
              </a:cxn>
              <a:cxn ang="T12">
                <a:pos x="T4" y="T5"/>
              </a:cxn>
              <a:cxn ang="T13">
                <a:pos x="T6" y="T7"/>
              </a:cxn>
              <a:cxn ang="T14">
                <a:pos x="T8" y="T9"/>
              </a:cxn>
            </a:cxnLst>
            <a:rect l="T15" t="T16" r="T17" b="T18"/>
            <a:pathLst>
              <a:path w="66" h="92">
                <a:moveTo>
                  <a:pt x="34" y="92"/>
                </a:moveTo>
                <a:lnTo>
                  <a:pt x="0" y="0"/>
                </a:lnTo>
                <a:lnTo>
                  <a:pt x="34" y="46"/>
                </a:lnTo>
                <a:lnTo>
                  <a:pt x="66" y="0"/>
                </a:lnTo>
                <a:lnTo>
                  <a:pt x="34" y="92"/>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76" name="Rectangle 141"/>
          <p:cNvSpPr>
            <a:spLocks noChangeArrowheads="1"/>
          </p:cNvSpPr>
          <p:nvPr/>
        </p:nvSpPr>
        <p:spPr bwMode="auto">
          <a:xfrm>
            <a:off x="4052888" y="2189163"/>
            <a:ext cx="14128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rial" charset="0"/>
                <a:cs typeface="Tahoma" charset="0"/>
              </a:rPr>
              <a:t>WA</a:t>
            </a:r>
            <a:endParaRPr lang="en-US" b="0">
              <a:latin typeface="Arial" charset="0"/>
              <a:cs typeface="Tahoma" charset="0"/>
            </a:endParaRPr>
          </a:p>
        </p:txBody>
      </p:sp>
      <p:sp>
        <p:nvSpPr>
          <p:cNvPr id="32877" name="Rectangle 142"/>
          <p:cNvSpPr>
            <a:spLocks noChangeArrowheads="1"/>
          </p:cNvSpPr>
          <p:nvPr/>
        </p:nvSpPr>
        <p:spPr bwMode="auto">
          <a:xfrm>
            <a:off x="3930650" y="1995488"/>
            <a:ext cx="1711325" cy="457200"/>
          </a:xfrm>
          <a:prstGeom prst="rect">
            <a:avLst/>
          </a:prstGeom>
          <a:solidFill>
            <a:srgbClr val="FFFFFF"/>
          </a:solidFill>
          <a:ln w="6350">
            <a:solidFill>
              <a:srgbClr val="000000"/>
            </a:solidFill>
            <a:miter lim="800000"/>
            <a:headEnd/>
            <a:tailEnd/>
          </a:ln>
        </p:spPr>
        <p:txBody>
          <a:bodyPr/>
          <a:lstStyle/>
          <a:p>
            <a:endParaRPr lang="en-US">
              <a:latin typeface="Arial" charset="0"/>
              <a:cs typeface="Tahoma" charset="0"/>
            </a:endParaRPr>
          </a:p>
        </p:txBody>
      </p:sp>
      <p:sp>
        <p:nvSpPr>
          <p:cNvPr id="32878" name="Rectangle 143"/>
          <p:cNvSpPr>
            <a:spLocks noChangeArrowheads="1"/>
          </p:cNvSpPr>
          <p:nvPr/>
        </p:nvSpPr>
        <p:spPr bwMode="auto">
          <a:xfrm>
            <a:off x="4395788" y="2036763"/>
            <a:ext cx="5873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AvantGarde" charset="0"/>
                <a:cs typeface="Tahoma" charset="0"/>
              </a:rPr>
              <a:t>Register</a:t>
            </a:r>
            <a:endParaRPr lang="en-US" b="0">
              <a:latin typeface="Arial" charset="0"/>
              <a:cs typeface="Tahoma" charset="0"/>
            </a:endParaRPr>
          </a:p>
        </p:txBody>
      </p:sp>
      <p:sp>
        <p:nvSpPr>
          <p:cNvPr id="32879" name="Rectangle 144"/>
          <p:cNvSpPr>
            <a:spLocks noChangeArrowheads="1"/>
          </p:cNvSpPr>
          <p:nvPr/>
        </p:nvSpPr>
        <p:spPr bwMode="auto">
          <a:xfrm>
            <a:off x="4554538" y="2201863"/>
            <a:ext cx="246062"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AvantGarde" charset="0"/>
                <a:cs typeface="Tahoma" charset="0"/>
              </a:rPr>
              <a:t>File</a:t>
            </a:r>
            <a:endParaRPr lang="en-US" b="0">
              <a:latin typeface="Arial" charset="0"/>
              <a:cs typeface="Tahoma" charset="0"/>
            </a:endParaRPr>
          </a:p>
        </p:txBody>
      </p:sp>
      <p:sp>
        <p:nvSpPr>
          <p:cNvPr id="32880" name="Rectangle 145"/>
          <p:cNvSpPr>
            <a:spLocks noChangeArrowheads="1"/>
          </p:cNvSpPr>
          <p:nvPr/>
        </p:nvSpPr>
        <p:spPr bwMode="auto">
          <a:xfrm>
            <a:off x="4052888" y="2049463"/>
            <a:ext cx="169862"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RA1</a:t>
            </a:r>
            <a:endParaRPr lang="en-US" b="0">
              <a:latin typeface="Arial" charset="0"/>
              <a:cs typeface="Tahoma" charset="0"/>
            </a:endParaRPr>
          </a:p>
        </p:txBody>
      </p:sp>
      <p:sp>
        <p:nvSpPr>
          <p:cNvPr id="32881" name="Rectangle 146"/>
          <p:cNvSpPr>
            <a:spLocks noChangeArrowheads="1"/>
          </p:cNvSpPr>
          <p:nvPr/>
        </p:nvSpPr>
        <p:spPr bwMode="auto">
          <a:xfrm>
            <a:off x="5080000" y="2049463"/>
            <a:ext cx="169863"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RA2</a:t>
            </a:r>
            <a:endParaRPr lang="en-US" b="0">
              <a:latin typeface="Arial" charset="0"/>
              <a:cs typeface="Tahoma" charset="0"/>
            </a:endParaRPr>
          </a:p>
        </p:txBody>
      </p:sp>
      <p:sp>
        <p:nvSpPr>
          <p:cNvPr id="32882" name="Rectangle 147"/>
          <p:cNvSpPr>
            <a:spLocks noChangeArrowheads="1"/>
          </p:cNvSpPr>
          <p:nvPr/>
        </p:nvSpPr>
        <p:spPr bwMode="auto">
          <a:xfrm>
            <a:off x="4052888" y="2335213"/>
            <a:ext cx="1714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RD1</a:t>
            </a:r>
            <a:endParaRPr lang="en-US" b="0">
              <a:latin typeface="Arial" charset="0"/>
              <a:cs typeface="Tahoma" charset="0"/>
            </a:endParaRPr>
          </a:p>
        </p:txBody>
      </p:sp>
      <p:sp>
        <p:nvSpPr>
          <p:cNvPr id="32883" name="Rectangle 148"/>
          <p:cNvSpPr>
            <a:spLocks noChangeArrowheads="1"/>
          </p:cNvSpPr>
          <p:nvPr/>
        </p:nvSpPr>
        <p:spPr bwMode="auto">
          <a:xfrm>
            <a:off x="5080000" y="2335213"/>
            <a:ext cx="1714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RD2</a:t>
            </a:r>
            <a:endParaRPr lang="en-US" b="0">
              <a:latin typeface="Arial" charset="0"/>
              <a:cs typeface="Tahoma" charset="0"/>
            </a:endParaRPr>
          </a:p>
        </p:txBody>
      </p:sp>
      <p:sp>
        <p:nvSpPr>
          <p:cNvPr id="32884" name="Line 149"/>
          <p:cNvSpPr>
            <a:spLocks noChangeShapeType="1"/>
          </p:cNvSpPr>
          <p:nvPr/>
        </p:nvSpPr>
        <p:spPr bwMode="auto">
          <a:xfrm>
            <a:off x="2957513" y="2578100"/>
            <a:ext cx="82550" cy="825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5" name="Line 150"/>
          <p:cNvSpPr>
            <a:spLocks noChangeShapeType="1"/>
          </p:cNvSpPr>
          <p:nvPr/>
        </p:nvSpPr>
        <p:spPr bwMode="auto">
          <a:xfrm>
            <a:off x="3040063" y="2660650"/>
            <a:ext cx="658812"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6" name="Line 151"/>
          <p:cNvSpPr>
            <a:spLocks noChangeShapeType="1"/>
          </p:cNvSpPr>
          <p:nvPr/>
        </p:nvSpPr>
        <p:spPr bwMode="auto">
          <a:xfrm flipH="1" flipV="1">
            <a:off x="5124450" y="2824163"/>
            <a:ext cx="912813"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887" name="Rectangle 152"/>
          <p:cNvSpPr>
            <a:spLocks noChangeArrowheads="1"/>
          </p:cNvSpPr>
          <p:nvPr/>
        </p:nvSpPr>
        <p:spPr bwMode="auto">
          <a:xfrm>
            <a:off x="2327275" y="1901825"/>
            <a:ext cx="350838"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AvantGarde" charset="0"/>
                <a:cs typeface="Tahoma" charset="0"/>
              </a:rPr>
              <a:t>J:&lt;25:0&gt;</a:t>
            </a:r>
            <a:endParaRPr lang="en-US" sz="700" b="0">
              <a:latin typeface="Arial" charset="0"/>
              <a:cs typeface="Tahoma" charset="0"/>
            </a:endParaRPr>
          </a:p>
        </p:txBody>
      </p:sp>
      <p:sp>
        <p:nvSpPr>
          <p:cNvPr id="32888" name="Freeform 153"/>
          <p:cNvSpPr>
            <a:spLocks/>
          </p:cNvSpPr>
          <p:nvPr/>
        </p:nvSpPr>
        <p:spPr bwMode="auto">
          <a:xfrm flipH="1">
            <a:off x="2678113" y="1925638"/>
            <a:ext cx="76200" cy="50800"/>
          </a:xfrm>
          <a:custGeom>
            <a:avLst/>
            <a:gdLst>
              <a:gd name="T0" fmla="*/ 2147483647 w 48"/>
              <a:gd name="T1" fmla="*/ 2147483647 h 32"/>
              <a:gd name="T2" fmla="*/ 0 w 48"/>
              <a:gd name="T3" fmla="*/ 2147483647 h 32"/>
              <a:gd name="T4" fmla="*/ 2147483647 w 48"/>
              <a:gd name="T5" fmla="*/ 2147483647 h 32"/>
              <a:gd name="T6" fmla="*/ 0 w 48"/>
              <a:gd name="T7" fmla="*/ 0 h 32"/>
              <a:gd name="T8" fmla="*/ 2147483647 w 48"/>
              <a:gd name="T9" fmla="*/ 2147483647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89" name="Rectangle 154"/>
          <p:cNvSpPr>
            <a:spLocks noChangeArrowheads="1"/>
          </p:cNvSpPr>
          <p:nvPr/>
        </p:nvSpPr>
        <p:spPr bwMode="auto">
          <a:xfrm>
            <a:off x="3025775" y="2551113"/>
            <a:ext cx="52070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Imm: &lt;15:0&gt;</a:t>
            </a:r>
          </a:p>
        </p:txBody>
      </p:sp>
      <p:sp>
        <p:nvSpPr>
          <p:cNvPr id="32890" name="Line 155"/>
          <p:cNvSpPr>
            <a:spLocks noChangeShapeType="1"/>
          </p:cNvSpPr>
          <p:nvPr/>
        </p:nvSpPr>
        <p:spPr bwMode="auto">
          <a:xfrm>
            <a:off x="2708275" y="1955800"/>
            <a:ext cx="249238" cy="1588"/>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91" name="AutoShape 156"/>
          <p:cNvSpPr>
            <a:spLocks noChangeArrowheads="1"/>
          </p:cNvSpPr>
          <p:nvPr/>
        </p:nvSpPr>
        <p:spPr bwMode="auto">
          <a:xfrm>
            <a:off x="3357563" y="3221038"/>
            <a:ext cx="519112" cy="2651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solidFill>
              <a:schemeClr val="tx1"/>
            </a:solidFill>
            <a:miter lim="800000"/>
            <a:headEnd/>
            <a:tailEnd type="none" w="sm" len="med"/>
          </a:ln>
          <a:extLst>
            <a:ext uri="{909E8E84-426E-40dd-AFC4-6F175D3DCCD1}">
              <a14:hiddenFill xmlns:a14="http://schemas.microsoft.com/office/drawing/2010/main" xmlns="">
                <a:solidFill>
                  <a:srgbClr val="FFFFFF"/>
                </a:solidFill>
              </a14:hiddenFill>
            </a:ext>
          </a:extLst>
        </p:spPr>
        <p:txBody>
          <a:bodyPr anchor="ctr"/>
          <a:lstStyle/>
          <a:p>
            <a:endParaRPr lang="en-US"/>
          </a:p>
        </p:txBody>
      </p:sp>
      <p:sp>
        <p:nvSpPr>
          <p:cNvPr id="32892" name="Text Box 157"/>
          <p:cNvSpPr txBox="1">
            <a:spLocks noChangeArrowheads="1"/>
          </p:cNvSpPr>
          <p:nvPr/>
        </p:nvSpPr>
        <p:spPr bwMode="auto">
          <a:xfrm>
            <a:off x="3460750" y="3106738"/>
            <a:ext cx="304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a:latin typeface="Arial" charset="0"/>
                <a:cs typeface="Tahoma" charset="0"/>
              </a:rPr>
              <a:t>+</a:t>
            </a:r>
          </a:p>
        </p:txBody>
      </p:sp>
      <p:sp>
        <p:nvSpPr>
          <p:cNvPr id="32893" name="Line 158"/>
          <p:cNvSpPr>
            <a:spLocks noChangeShapeType="1"/>
          </p:cNvSpPr>
          <p:nvPr/>
        </p:nvSpPr>
        <p:spPr bwMode="auto">
          <a:xfrm flipH="1">
            <a:off x="3705225" y="2955925"/>
            <a:ext cx="1171575"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94" name="Line 159"/>
          <p:cNvSpPr>
            <a:spLocks noChangeShapeType="1"/>
          </p:cNvSpPr>
          <p:nvPr/>
        </p:nvSpPr>
        <p:spPr bwMode="auto">
          <a:xfrm>
            <a:off x="3546475" y="2955925"/>
            <a:ext cx="0" cy="26511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895" name="Line 160"/>
          <p:cNvSpPr>
            <a:spLocks noChangeShapeType="1"/>
          </p:cNvSpPr>
          <p:nvPr/>
        </p:nvSpPr>
        <p:spPr bwMode="auto">
          <a:xfrm flipH="1">
            <a:off x="1617663" y="2955925"/>
            <a:ext cx="1928812"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32896" name="Group 161"/>
          <p:cNvGrpSpPr>
            <a:grpSpLocks/>
          </p:cNvGrpSpPr>
          <p:nvPr/>
        </p:nvGrpSpPr>
        <p:grpSpPr bwMode="auto">
          <a:xfrm>
            <a:off x="3565525" y="2959100"/>
            <a:ext cx="361950" cy="261938"/>
            <a:chOff x="2562" y="2409"/>
            <a:chExt cx="174" cy="302"/>
          </a:xfrm>
        </p:grpSpPr>
        <p:sp>
          <p:nvSpPr>
            <p:cNvPr id="33155" name="Line 162"/>
            <p:cNvSpPr>
              <a:spLocks noChangeShapeType="1"/>
            </p:cNvSpPr>
            <p:nvPr/>
          </p:nvSpPr>
          <p:spPr bwMode="auto">
            <a:xfrm>
              <a:off x="2650" y="2488"/>
              <a:ext cx="0" cy="167"/>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3156" name="AutoShape 163"/>
            <p:cNvSpPr>
              <a:spLocks noChangeArrowheads="1"/>
            </p:cNvSpPr>
            <p:nvPr/>
          </p:nvSpPr>
          <p:spPr bwMode="auto">
            <a:xfrm>
              <a:off x="2585" y="2409"/>
              <a:ext cx="129" cy="302"/>
            </a:xfrm>
            <a:prstGeom prst="roundRect">
              <a:avLst>
                <a:gd name="adj" fmla="val 16667"/>
              </a:avLst>
            </a:prstGeom>
            <a:solidFill>
              <a:schemeClr val="bg1"/>
            </a:solidFill>
            <a:ln w="6350">
              <a:solidFill>
                <a:schemeClr val="tx1"/>
              </a:solidFill>
              <a:round/>
              <a:headEnd/>
              <a:tailEnd type="none" w="sm" len="med"/>
            </a:ln>
          </p:spPr>
          <p:txBody>
            <a:bodyPr wrap="none" anchor="ctr">
              <a:spAutoFit/>
            </a:bodyPr>
            <a:lstStyle/>
            <a:p>
              <a:endParaRPr lang="en-US">
                <a:latin typeface="Arial" charset="0"/>
                <a:cs typeface="Tahoma" charset="0"/>
              </a:endParaRPr>
            </a:p>
          </p:txBody>
        </p:sp>
        <p:sp>
          <p:nvSpPr>
            <p:cNvPr id="33157" name="Text Box 164"/>
            <p:cNvSpPr txBox="1">
              <a:spLocks noChangeArrowheads="1"/>
            </p:cNvSpPr>
            <p:nvPr/>
          </p:nvSpPr>
          <p:spPr bwMode="auto">
            <a:xfrm>
              <a:off x="2562" y="2496"/>
              <a:ext cx="174" cy="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700" b="0">
                  <a:latin typeface="AvantGarde" charset="0"/>
                  <a:cs typeface="Tahoma" charset="0"/>
                </a:rPr>
                <a:t>x4</a:t>
              </a:r>
            </a:p>
          </p:txBody>
        </p:sp>
        <p:sp>
          <p:nvSpPr>
            <p:cNvPr id="33158" name="Freeform 165"/>
            <p:cNvSpPr>
              <a:spLocks/>
            </p:cNvSpPr>
            <p:nvPr/>
          </p:nvSpPr>
          <p:spPr bwMode="auto">
            <a:xfrm>
              <a:off x="2632" y="2608"/>
              <a:ext cx="36" cy="48"/>
            </a:xfrm>
            <a:custGeom>
              <a:avLst/>
              <a:gdLst>
                <a:gd name="T0" fmla="*/ 20 w 36"/>
                <a:gd name="T1" fmla="*/ 48 h 48"/>
                <a:gd name="T2" fmla="*/ 0 w 36"/>
                <a:gd name="T3" fmla="*/ 0 h 48"/>
                <a:gd name="T4" fmla="*/ 20 w 36"/>
                <a:gd name="T5" fmla="*/ 24 h 48"/>
                <a:gd name="T6" fmla="*/ 36 w 36"/>
                <a:gd name="T7" fmla="*/ 0 h 48"/>
                <a:gd name="T8" fmla="*/ 20 w 36"/>
                <a:gd name="T9" fmla="*/ 48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32897" name="Freeform 166"/>
          <p:cNvSpPr>
            <a:spLocks/>
          </p:cNvSpPr>
          <p:nvPr/>
        </p:nvSpPr>
        <p:spPr bwMode="auto">
          <a:xfrm>
            <a:off x="3517900" y="314642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98" name="Freeform 167"/>
          <p:cNvSpPr>
            <a:spLocks/>
          </p:cNvSpPr>
          <p:nvPr/>
        </p:nvSpPr>
        <p:spPr bwMode="auto">
          <a:xfrm>
            <a:off x="3590925" y="3513138"/>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899" name="Line 168"/>
          <p:cNvSpPr>
            <a:spLocks noChangeShapeType="1"/>
          </p:cNvSpPr>
          <p:nvPr/>
        </p:nvSpPr>
        <p:spPr bwMode="auto">
          <a:xfrm>
            <a:off x="3622675" y="3433763"/>
            <a:ext cx="0" cy="131762"/>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00" name="Rectangle 169"/>
          <p:cNvSpPr>
            <a:spLocks noChangeArrowheads="1"/>
          </p:cNvSpPr>
          <p:nvPr/>
        </p:nvSpPr>
        <p:spPr bwMode="auto">
          <a:xfrm>
            <a:off x="3552825" y="3579813"/>
            <a:ext cx="136525"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solidFill>
                  <a:srgbClr val="000000"/>
                </a:solidFill>
                <a:latin typeface="AvantGarde" charset="0"/>
                <a:cs typeface="Tahoma" charset="0"/>
              </a:rPr>
              <a:t>BT</a:t>
            </a:r>
          </a:p>
        </p:txBody>
      </p:sp>
      <p:sp>
        <p:nvSpPr>
          <p:cNvPr id="32901" name="Freeform 170"/>
          <p:cNvSpPr>
            <a:spLocks/>
          </p:cNvSpPr>
          <p:nvPr/>
        </p:nvSpPr>
        <p:spPr bwMode="auto">
          <a:xfrm flipH="1">
            <a:off x="3927475" y="2514600"/>
            <a:ext cx="76200" cy="50800"/>
          </a:xfrm>
          <a:custGeom>
            <a:avLst/>
            <a:gdLst>
              <a:gd name="T0" fmla="*/ 2147483647 w 48"/>
              <a:gd name="T1" fmla="*/ 2147483647 h 32"/>
              <a:gd name="T2" fmla="*/ 0 w 48"/>
              <a:gd name="T3" fmla="*/ 2147483647 h 32"/>
              <a:gd name="T4" fmla="*/ 2147483647 w 48"/>
              <a:gd name="T5" fmla="*/ 2147483647 h 32"/>
              <a:gd name="T6" fmla="*/ 0 w 48"/>
              <a:gd name="T7" fmla="*/ 0 h 32"/>
              <a:gd name="T8" fmla="*/ 2147483647 w 48"/>
              <a:gd name="T9" fmla="*/ 2147483647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2" name="Line 171"/>
          <p:cNvSpPr>
            <a:spLocks noChangeShapeType="1"/>
          </p:cNvSpPr>
          <p:nvPr/>
        </p:nvSpPr>
        <p:spPr bwMode="auto">
          <a:xfrm>
            <a:off x="3965575" y="2546350"/>
            <a:ext cx="131763"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03" name="Rectangle 172"/>
          <p:cNvSpPr>
            <a:spLocks noChangeArrowheads="1"/>
          </p:cNvSpPr>
          <p:nvPr/>
        </p:nvSpPr>
        <p:spPr bwMode="auto">
          <a:xfrm>
            <a:off x="3832225" y="2481263"/>
            <a:ext cx="80963"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AvantGarde" charset="0"/>
                <a:cs typeface="Tahoma" charset="0"/>
              </a:rPr>
              <a:t>JT </a:t>
            </a:r>
            <a:endParaRPr lang="en-US" sz="700" b="0">
              <a:latin typeface="Arial" charset="0"/>
              <a:cs typeface="Tahoma" charset="0"/>
            </a:endParaRPr>
          </a:p>
        </p:txBody>
      </p:sp>
      <p:sp>
        <p:nvSpPr>
          <p:cNvPr id="32904" name="Freeform 173"/>
          <p:cNvSpPr>
            <a:spLocks/>
          </p:cNvSpPr>
          <p:nvPr/>
        </p:nvSpPr>
        <p:spPr bwMode="auto">
          <a:xfrm>
            <a:off x="5137150" y="1912938"/>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16" y="48"/>
                </a:moveTo>
                <a:lnTo>
                  <a:pt x="0" y="0"/>
                </a:lnTo>
                <a:lnTo>
                  <a:pt x="16" y="24"/>
                </a:lnTo>
                <a:lnTo>
                  <a:pt x="32" y="0"/>
                </a:lnTo>
                <a:lnTo>
                  <a:pt x="16"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5" name="Freeform 174"/>
          <p:cNvSpPr>
            <a:spLocks/>
          </p:cNvSpPr>
          <p:nvPr/>
        </p:nvSpPr>
        <p:spPr bwMode="auto">
          <a:xfrm>
            <a:off x="4111625" y="1922463"/>
            <a:ext cx="57150" cy="73025"/>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32906" name="Group 175"/>
          <p:cNvGrpSpPr>
            <a:grpSpLocks/>
          </p:cNvGrpSpPr>
          <p:nvPr/>
        </p:nvGrpSpPr>
        <p:grpSpPr bwMode="auto">
          <a:xfrm>
            <a:off x="2957513" y="1825625"/>
            <a:ext cx="2681287" cy="144463"/>
            <a:chOff x="2173" y="1624"/>
            <a:chExt cx="1689" cy="257"/>
          </a:xfrm>
        </p:grpSpPr>
        <p:sp>
          <p:nvSpPr>
            <p:cNvPr id="33148" name="Line 176"/>
            <p:cNvSpPr>
              <a:spLocks noChangeShapeType="1"/>
            </p:cNvSpPr>
            <p:nvPr/>
          </p:nvSpPr>
          <p:spPr bwMode="auto">
            <a:xfrm flipH="1">
              <a:off x="2173" y="1625"/>
              <a:ext cx="1357"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49" name="Line 177"/>
            <p:cNvSpPr>
              <a:spLocks noChangeShapeType="1"/>
            </p:cNvSpPr>
            <p:nvPr/>
          </p:nvSpPr>
          <p:spPr bwMode="auto">
            <a:xfrm flipV="1">
              <a:off x="3562" y="1660"/>
              <a:ext cx="1" cy="19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50" name="Line 178"/>
            <p:cNvSpPr>
              <a:spLocks noChangeShapeType="1"/>
            </p:cNvSpPr>
            <p:nvPr/>
          </p:nvSpPr>
          <p:spPr bwMode="auto">
            <a:xfrm flipH="1" flipV="1">
              <a:off x="3530" y="1624"/>
              <a:ext cx="32" cy="36"/>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51" name="Rectangle 179"/>
            <p:cNvSpPr>
              <a:spLocks noChangeArrowheads="1"/>
            </p:cNvSpPr>
            <p:nvPr/>
          </p:nvSpPr>
          <p:spPr bwMode="auto">
            <a:xfrm>
              <a:off x="3568" y="1689"/>
              <a:ext cx="29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Rt: &lt;20:16&gt;</a:t>
              </a:r>
              <a:endParaRPr lang="en-US" sz="700" b="0">
                <a:latin typeface="Arial" charset="0"/>
                <a:cs typeface="Tahoma" charset="0"/>
              </a:endParaRPr>
            </a:p>
          </p:txBody>
        </p:sp>
        <p:sp>
          <p:nvSpPr>
            <p:cNvPr id="33152" name="Line 180"/>
            <p:cNvSpPr>
              <a:spLocks noChangeShapeType="1"/>
            </p:cNvSpPr>
            <p:nvPr/>
          </p:nvSpPr>
          <p:spPr bwMode="auto">
            <a:xfrm flipH="1" flipV="1">
              <a:off x="2917" y="1659"/>
              <a:ext cx="1" cy="20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53" name="Line 181"/>
            <p:cNvSpPr>
              <a:spLocks noChangeShapeType="1"/>
            </p:cNvSpPr>
            <p:nvPr/>
          </p:nvSpPr>
          <p:spPr bwMode="auto">
            <a:xfrm flipH="1" flipV="1">
              <a:off x="2884" y="1624"/>
              <a:ext cx="32" cy="3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54" name="Rectangle 182"/>
            <p:cNvSpPr>
              <a:spLocks noChangeArrowheads="1"/>
            </p:cNvSpPr>
            <p:nvPr/>
          </p:nvSpPr>
          <p:spPr bwMode="auto">
            <a:xfrm>
              <a:off x="2924" y="1689"/>
              <a:ext cx="429"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700" b="0">
                  <a:latin typeface="AvantGarde" charset="0"/>
                  <a:cs typeface="Tahoma" charset="0"/>
                </a:rPr>
                <a:t>Rs: &lt;25:21&gt;</a:t>
              </a:r>
              <a:endParaRPr lang="en-US" sz="700" b="0">
                <a:latin typeface="Arial" charset="0"/>
                <a:cs typeface="Tahoma" charset="0"/>
              </a:endParaRPr>
            </a:p>
          </p:txBody>
        </p:sp>
      </p:grpSp>
      <p:sp>
        <p:nvSpPr>
          <p:cNvPr id="32907" name="Freeform 183"/>
          <p:cNvSpPr>
            <a:spLocks/>
          </p:cNvSpPr>
          <p:nvPr/>
        </p:nvSpPr>
        <p:spPr bwMode="auto">
          <a:xfrm>
            <a:off x="4003675" y="3387725"/>
            <a:ext cx="455613" cy="114300"/>
          </a:xfrm>
          <a:custGeom>
            <a:avLst/>
            <a:gdLst>
              <a:gd name="T0" fmla="*/ 0 w 287"/>
              <a:gd name="T1" fmla="*/ 0 h 72"/>
              <a:gd name="T2" fmla="*/ 2147483647 w 287"/>
              <a:gd name="T3" fmla="*/ 0 h 72"/>
              <a:gd name="T4" fmla="*/ 2147483647 w 287"/>
              <a:gd name="T5" fmla="*/ 2147483647 h 72"/>
              <a:gd name="T6" fmla="*/ 2147483647 w 287"/>
              <a:gd name="T7" fmla="*/ 2147483647 h 72"/>
              <a:gd name="T8" fmla="*/ 0 w 287"/>
              <a:gd name="T9" fmla="*/ 0 h 72"/>
              <a:gd name="T10" fmla="*/ 0 60000 65536"/>
              <a:gd name="T11" fmla="*/ 0 60000 65536"/>
              <a:gd name="T12" fmla="*/ 0 60000 65536"/>
              <a:gd name="T13" fmla="*/ 0 60000 65536"/>
              <a:gd name="T14" fmla="*/ 0 60000 65536"/>
              <a:gd name="T15" fmla="*/ 0 w 287"/>
              <a:gd name="T16" fmla="*/ 0 h 72"/>
              <a:gd name="T17" fmla="*/ 287 w 287"/>
              <a:gd name="T18" fmla="*/ 72 h 72"/>
            </a:gdLst>
            <a:ahLst/>
            <a:cxnLst>
              <a:cxn ang="T10">
                <a:pos x="T0" y="T1"/>
              </a:cxn>
              <a:cxn ang="T11">
                <a:pos x="T2" y="T3"/>
              </a:cxn>
              <a:cxn ang="T12">
                <a:pos x="T4" y="T5"/>
              </a:cxn>
              <a:cxn ang="T13">
                <a:pos x="T6" y="T7"/>
              </a:cxn>
              <a:cxn ang="T14">
                <a:pos x="T8" y="T9"/>
              </a:cxn>
            </a:cxnLst>
            <a:rect l="T15" t="T16" r="T17" b="T18"/>
            <a:pathLst>
              <a:path w="287" h="72">
                <a:moveTo>
                  <a:pt x="0" y="0"/>
                </a:moveTo>
                <a:lnTo>
                  <a:pt x="287" y="0"/>
                </a:lnTo>
                <a:lnTo>
                  <a:pt x="251" y="72"/>
                </a:lnTo>
                <a:lnTo>
                  <a:pt x="35" y="72"/>
                </a:lnTo>
                <a:lnTo>
                  <a:pt x="0" y="0"/>
                </a:lnTo>
                <a:close/>
              </a:path>
            </a:pathLst>
          </a:custGeom>
          <a:solidFill>
            <a:srgbClr val="FFFFFF"/>
          </a:solidFill>
          <a:ln w="12700">
            <a:solidFill>
              <a:schemeClr val="tx1"/>
            </a:solidFill>
            <a:round/>
            <a:headEnd/>
            <a:tailEnd/>
          </a:ln>
        </p:spPr>
        <p:txBody>
          <a:bodyPr/>
          <a:lstStyle/>
          <a:p>
            <a:endParaRPr lang="en-US"/>
          </a:p>
        </p:txBody>
      </p:sp>
      <p:sp>
        <p:nvSpPr>
          <p:cNvPr id="32908" name="Freeform 184"/>
          <p:cNvSpPr>
            <a:spLocks/>
          </p:cNvSpPr>
          <p:nvPr/>
        </p:nvSpPr>
        <p:spPr bwMode="auto">
          <a:xfrm>
            <a:off x="4776788" y="3381375"/>
            <a:ext cx="455612" cy="114300"/>
          </a:xfrm>
          <a:custGeom>
            <a:avLst/>
            <a:gdLst>
              <a:gd name="T0" fmla="*/ 0 w 287"/>
              <a:gd name="T1" fmla="*/ 0 h 72"/>
              <a:gd name="T2" fmla="*/ 2147483647 w 287"/>
              <a:gd name="T3" fmla="*/ 0 h 72"/>
              <a:gd name="T4" fmla="*/ 2147483647 w 287"/>
              <a:gd name="T5" fmla="*/ 2147483647 h 72"/>
              <a:gd name="T6" fmla="*/ 2147483647 w 287"/>
              <a:gd name="T7" fmla="*/ 2147483647 h 72"/>
              <a:gd name="T8" fmla="*/ 0 w 287"/>
              <a:gd name="T9" fmla="*/ 0 h 72"/>
              <a:gd name="T10" fmla="*/ 0 60000 65536"/>
              <a:gd name="T11" fmla="*/ 0 60000 65536"/>
              <a:gd name="T12" fmla="*/ 0 60000 65536"/>
              <a:gd name="T13" fmla="*/ 0 60000 65536"/>
              <a:gd name="T14" fmla="*/ 0 60000 65536"/>
              <a:gd name="T15" fmla="*/ 0 w 287"/>
              <a:gd name="T16" fmla="*/ 0 h 72"/>
              <a:gd name="T17" fmla="*/ 287 w 287"/>
              <a:gd name="T18" fmla="*/ 72 h 72"/>
            </a:gdLst>
            <a:ahLst/>
            <a:cxnLst>
              <a:cxn ang="T10">
                <a:pos x="T0" y="T1"/>
              </a:cxn>
              <a:cxn ang="T11">
                <a:pos x="T2" y="T3"/>
              </a:cxn>
              <a:cxn ang="T12">
                <a:pos x="T4" y="T5"/>
              </a:cxn>
              <a:cxn ang="T13">
                <a:pos x="T6" y="T7"/>
              </a:cxn>
              <a:cxn ang="T14">
                <a:pos x="T8" y="T9"/>
              </a:cxn>
            </a:cxnLst>
            <a:rect l="T15" t="T16" r="T17" b="T18"/>
            <a:pathLst>
              <a:path w="287" h="72">
                <a:moveTo>
                  <a:pt x="0" y="0"/>
                </a:moveTo>
                <a:lnTo>
                  <a:pt x="287" y="0"/>
                </a:lnTo>
                <a:lnTo>
                  <a:pt x="251" y="72"/>
                </a:lnTo>
                <a:lnTo>
                  <a:pt x="36" y="72"/>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09" name="Freeform 185"/>
          <p:cNvSpPr>
            <a:spLocks/>
          </p:cNvSpPr>
          <p:nvPr/>
        </p:nvSpPr>
        <p:spPr bwMode="auto">
          <a:xfrm>
            <a:off x="4783138" y="3387725"/>
            <a:ext cx="455612" cy="114300"/>
          </a:xfrm>
          <a:custGeom>
            <a:avLst/>
            <a:gdLst>
              <a:gd name="T0" fmla="*/ 0 w 287"/>
              <a:gd name="T1" fmla="*/ 0 h 72"/>
              <a:gd name="T2" fmla="*/ 2147483647 w 287"/>
              <a:gd name="T3" fmla="*/ 0 h 72"/>
              <a:gd name="T4" fmla="*/ 2147483647 w 287"/>
              <a:gd name="T5" fmla="*/ 2147483647 h 72"/>
              <a:gd name="T6" fmla="*/ 2147483647 w 287"/>
              <a:gd name="T7" fmla="*/ 2147483647 h 72"/>
              <a:gd name="T8" fmla="*/ 0 w 287"/>
              <a:gd name="T9" fmla="*/ 0 h 72"/>
              <a:gd name="T10" fmla="*/ 0 60000 65536"/>
              <a:gd name="T11" fmla="*/ 0 60000 65536"/>
              <a:gd name="T12" fmla="*/ 0 60000 65536"/>
              <a:gd name="T13" fmla="*/ 0 60000 65536"/>
              <a:gd name="T14" fmla="*/ 0 60000 65536"/>
              <a:gd name="T15" fmla="*/ 0 w 287"/>
              <a:gd name="T16" fmla="*/ 0 h 72"/>
              <a:gd name="T17" fmla="*/ 287 w 287"/>
              <a:gd name="T18" fmla="*/ 72 h 72"/>
            </a:gdLst>
            <a:ahLst/>
            <a:cxnLst>
              <a:cxn ang="T10">
                <a:pos x="T0" y="T1"/>
              </a:cxn>
              <a:cxn ang="T11">
                <a:pos x="T2" y="T3"/>
              </a:cxn>
              <a:cxn ang="T12">
                <a:pos x="T4" y="T5"/>
              </a:cxn>
              <a:cxn ang="T13">
                <a:pos x="T6" y="T7"/>
              </a:cxn>
              <a:cxn ang="T14">
                <a:pos x="T8" y="T9"/>
              </a:cxn>
            </a:cxnLst>
            <a:rect l="T15" t="T16" r="T17" b="T18"/>
            <a:pathLst>
              <a:path w="287" h="72">
                <a:moveTo>
                  <a:pt x="0" y="0"/>
                </a:moveTo>
                <a:lnTo>
                  <a:pt x="287" y="0"/>
                </a:lnTo>
                <a:lnTo>
                  <a:pt x="251" y="72"/>
                </a:lnTo>
                <a:lnTo>
                  <a:pt x="35" y="72"/>
                </a:lnTo>
                <a:lnTo>
                  <a:pt x="0" y="0"/>
                </a:lnTo>
                <a:close/>
              </a:path>
            </a:pathLst>
          </a:custGeom>
          <a:solidFill>
            <a:srgbClr val="FFFFFF"/>
          </a:solidFill>
          <a:ln w="12700">
            <a:solidFill>
              <a:srgbClr val="000000"/>
            </a:solidFill>
            <a:round/>
            <a:headEnd/>
            <a:tailEnd/>
          </a:ln>
        </p:spPr>
        <p:txBody>
          <a:bodyPr/>
          <a:lstStyle/>
          <a:p>
            <a:endParaRPr lang="en-US"/>
          </a:p>
        </p:txBody>
      </p:sp>
      <p:sp>
        <p:nvSpPr>
          <p:cNvPr id="32910" name="Rectangle 186"/>
          <p:cNvSpPr>
            <a:spLocks noChangeArrowheads="1"/>
          </p:cNvSpPr>
          <p:nvPr/>
        </p:nvSpPr>
        <p:spPr bwMode="auto">
          <a:xfrm>
            <a:off x="4540250" y="3394075"/>
            <a:ext cx="204788"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ASEL</a:t>
            </a:r>
            <a:endParaRPr lang="en-US" b="0">
              <a:latin typeface="Arial" charset="0"/>
              <a:cs typeface="Tahoma" charset="0"/>
            </a:endParaRPr>
          </a:p>
        </p:txBody>
      </p:sp>
      <p:sp>
        <p:nvSpPr>
          <p:cNvPr id="32911" name="Freeform 187"/>
          <p:cNvSpPr>
            <a:spLocks/>
          </p:cNvSpPr>
          <p:nvPr/>
        </p:nvSpPr>
        <p:spPr bwMode="auto">
          <a:xfrm>
            <a:off x="4438650" y="3406775"/>
            <a:ext cx="69850" cy="50800"/>
          </a:xfrm>
          <a:custGeom>
            <a:avLst/>
            <a:gdLst>
              <a:gd name="T0" fmla="*/ 0 w 44"/>
              <a:gd name="T1" fmla="*/ 2147483647 h 32"/>
              <a:gd name="T2" fmla="*/ 2147483647 w 44"/>
              <a:gd name="T3" fmla="*/ 0 h 32"/>
              <a:gd name="T4" fmla="*/ 2147483647 w 44"/>
              <a:gd name="T5" fmla="*/ 2147483647 h 32"/>
              <a:gd name="T6" fmla="*/ 2147483647 w 44"/>
              <a:gd name="T7" fmla="*/ 2147483647 h 32"/>
              <a:gd name="T8" fmla="*/ 0 w 44"/>
              <a:gd name="T9" fmla="*/ 2147483647 h 32"/>
              <a:gd name="T10" fmla="*/ 0 60000 65536"/>
              <a:gd name="T11" fmla="*/ 0 60000 65536"/>
              <a:gd name="T12" fmla="*/ 0 60000 65536"/>
              <a:gd name="T13" fmla="*/ 0 60000 65536"/>
              <a:gd name="T14" fmla="*/ 0 60000 65536"/>
              <a:gd name="T15" fmla="*/ 0 w 44"/>
              <a:gd name="T16" fmla="*/ 0 h 32"/>
              <a:gd name="T17" fmla="*/ 44 w 44"/>
              <a:gd name="T18" fmla="*/ 32 h 32"/>
            </a:gdLst>
            <a:ahLst/>
            <a:cxnLst>
              <a:cxn ang="T10">
                <a:pos x="T0" y="T1"/>
              </a:cxn>
              <a:cxn ang="T11">
                <a:pos x="T2" y="T3"/>
              </a:cxn>
              <a:cxn ang="T12">
                <a:pos x="T4" y="T5"/>
              </a:cxn>
              <a:cxn ang="T13">
                <a:pos x="T6" y="T7"/>
              </a:cxn>
              <a:cxn ang="T14">
                <a:pos x="T8" y="T9"/>
              </a:cxn>
            </a:cxnLst>
            <a:rect l="T15" t="T16" r="T17" b="T18"/>
            <a:pathLst>
              <a:path w="44" h="32">
                <a:moveTo>
                  <a:pt x="0" y="20"/>
                </a:moveTo>
                <a:lnTo>
                  <a:pt x="44" y="0"/>
                </a:lnTo>
                <a:lnTo>
                  <a:pt x="20" y="16"/>
                </a:lnTo>
                <a:lnTo>
                  <a:pt x="44" y="32"/>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12" name="Line 188"/>
          <p:cNvSpPr>
            <a:spLocks noChangeShapeType="1"/>
          </p:cNvSpPr>
          <p:nvPr/>
        </p:nvSpPr>
        <p:spPr bwMode="auto">
          <a:xfrm>
            <a:off x="4445000" y="3432175"/>
            <a:ext cx="84138" cy="15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3" name="Rectangle 189"/>
          <p:cNvSpPr>
            <a:spLocks noChangeArrowheads="1"/>
          </p:cNvSpPr>
          <p:nvPr/>
        </p:nvSpPr>
        <p:spPr bwMode="auto">
          <a:xfrm>
            <a:off x="4325938" y="3406775"/>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2</a:t>
            </a:r>
            <a:endParaRPr lang="en-US" b="0">
              <a:latin typeface="Arial" charset="0"/>
              <a:cs typeface="Tahoma" charset="0"/>
            </a:endParaRPr>
          </a:p>
        </p:txBody>
      </p:sp>
      <p:sp>
        <p:nvSpPr>
          <p:cNvPr id="32914" name="Rectangle 190"/>
          <p:cNvSpPr>
            <a:spLocks noChangeArrowheads="1"/>
          </p:cNvSpPr>
          <p:nvPr/>
        </p:nvSpPr>
        <p:spPr bwMode="auto">
          <a:xfrm>
            <a:off x="4097338" y="3406775"/>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0</a:t>
            </a:r>
            <a:endParaRPr lang="en-US" b="0">
              <a:latin typeface="Arial" charset="0"/>
              <a:cs typeface="Tahoma" charset="0"/>
            </a:endParaRPr>
          </a:p>
        </p:txBody>
      </p:sp>
      <p:sp>
        <p:nvSpPr>
          <p:cNvPr id="32915" name="Line 191"/>
          <p:cNvSpPr>
            <a:spLocks noChangeShapeType="1"/>
          </p:cNvSpPr>
          <p:nvPr/>
        </p:nvSpPr>
        <p:spPr bwMode="auto">
          <a:xfrm>
            <a:off x="3698875" y="2663825"/>
            <a:ext cx="0" cy="6508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16" name="Line 192"/>
          <p:cNvSpPr>
            <a:spLocks noChangeShapeType="1"/>
          </p:cNvSpPr>
          <p:nvPr/>
        </p:nvSpPr>
        <p:spPr bwMode="auto">
          <a:xfrm flipV="1">
            <a:off x="4348163" y="3279775"/>
            <a:ext cx="0" cy="85725"/>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17" name="Line 193"/>
          <p:cNvSpPr>
            <a:spLocks noChangeShapeType="1"/>
          </p:cNvSpPr>
          <p:nvPr/>
        </p:nvSpPr>
        <p:spPr bwMode="auto">
          <a:xfrm flipV="1">
            <a:off x="5126038" y="2462213"/>
            <a:ext cx="0" cy="9032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2918" name="Group 194"/>
          <p:cNvGrpSpPr>
            <a:grpSpLocks/>
          </p:cNvGrpSpPr>
          <p:nvPr/>
        </p:nvGrpSpPr>
        <p:grpSpPr bwMode="auto">
          <a:xfrm>
            <a:off x="5213350" y="3394075"/>
            <a:ext cx="382588" cy="92075"/>
            <a:chOff x="3874" y="2296"/>
            <a:chExt cx="241" cy="58"/>
          </a:xfrm>
        </p:grpSpPr>
        <p:sp>
          <p:nvSpPr>
            <p:cNvPr id="33145" name="Rectangle 195"/>
            <p:cNvSpPr>
              <a:spLocks noChangeArrowheads="1"/>
            </p:cNvSpPr>
            <p:nvPr/>
          </p:nvSpPr>
          <p:spPr bwMode="auto">
            <a:xfrm>
              <a:off x="3986" y="2296"/>
              <a:ext cx="129"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BSEL</a:t>
              </a:r>
              <a:endParaRPr lang="en-US" b="0">
                <a:latin typeface="Arial" charset="0"/>
                <a:cs typeface="Tahoma" charset="0"/>
              </a:endParaRPr>
            </a:p>
          </p:txBody>
        </p:sp>
        <p:sp>
          <p:nvSpPr>
            <p:cNvPr id="33146" name="Freeform 196"/>
            <p:cNvSpPr>
              <a:spLocks/>
            </p:cNvSpPr>
            <p:nvPr/>
          </p:nvSpPr>
          <p:spPr bwMode="auto">
            <a:xfrm>
              <a:off x="3874" y="2304"/>
              <a:ext cx="44" cy="32"/>
            </a:xfrm>
            <a:custGeom>
              <a:avLst/>
              <a:gdLst>
                <a:gd name="T0" fmla="*/ 0 w 44"/>
                <a:gd name="T1" fmla="*/ 20 h 32"/>
                <a:gd name="T2" fmla="*/ 44 w 44"/>
                <a:gd name="T3" fmla="*/ 0 h 32"/>
                <a:gd name="T4" fmla="*/ 20 w 44"/>
                <a:gd name="T5" fmla="*/ 16 h 32"/>
                <a:gd name="T6" fmla="*/ 44 w 44"/>
                <a:gd name="T7" fmla="*/ 32 h 32"/>
                <a:gd name="T8" fmla="*/ 0 w 44"/>
                <a:gd name="T9" fmla="*/ 20 h 32"/>
                <a:gd name="T10" fmla="*/ 0 60000 65536"/>
                <a:gd name="T11" fmla="*/ 0 60000 65536"/>
                <a:gd name="T12" fmla="*/ 0 60000 65536"/>
                <a:gd name="T13" fmla="*/ 0 60000 65536"/>
                <a:gd name="T14" fmla="*/ 0 60000 65536"/>
                <a:gd name="T15" fmla="*/ 0 w 44"/>
                <a:gd name="T16" fmla="*/ 0 h 32"/>
                <a:gd name="T17" fmla="*/ 44 w 44"/>
                <a:gd name="T18" fmla="*/ 32 h 32"/>
              </a:gdLst>
              <a:ahLst/>
              <a:cxnLst>
                <a:cxn ang="T10">
                  <a:pos x="T0" y="T1"/>
                </a:cxn>
                <a:cxn ang="T11">
                  <a:pos x="T2" y="T3"/>
                </a:cxn>
                <a:cxn ang="T12">
                  <a:pos x="T4" y="T5"/>
                </a:cxn>
                <a:cxn ang="T13">
                  <a:pos x="T6" y="T7"/>
                </a:cxn>
                <a:cxn ang="T14">
                  <a:pos x="T8" y="T9"/>
                </a:cxn>
              </a:cxnLst>
              <a:rect l="T15" t="T16" r="T17" b="T18"/>
              <a:pathLst>
                <a:path w="44" h="32">
                  <a:moveTo>
                    <a:pt x="0" y="20"/>
                  </a:moveTo>
                  <a:lnTo>
                    <a:pt x="44" y="0"/>
                  </a:lnTo>
                  <a:lnTo>
                    <a:pt x="20" y="16"/>
                  </a:lnTo>
                  <a:lnTo>
                    <a:pt x="44" y="32"/>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147" name="Line 197"/>
            <p:cNvSpPr>
              <a:spLocks noChangeShapeType="1"/>
            </p:cNvSpPr>
            <p:nvPr/>
          </p:nvSpPr>
          <p:spPr bwMode="auto">
            <a:xfrm>
              <a:off x="3894" y="2320"/>
              <a:ext cx="68"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919" name="Group 198"/>
          <p:cNvGrpSpPr>
            <a:grpSpLocks/>
          </p:cNvGrpSpPr>
          <p:nvPr/>
        </p:nvGrpSpPr>
        <p:grpSpPr bwMode="auto">
          <a:xfrm>
            <a:off x="4876800" y="3406775"/>
            <a:ext cx="271463" cy="92075"/>
            <a:chOff x="3674" y="2304"/>
            <a:chExt cx="171" cy="58"/>
          </a:xfrm>
        </p:grpSpPr>
        <p:sp>
          <p:nvSpPr>
            <p:cNvPr id="33143" name="Rectangle 199"/>
            <p:cNvSpPr>
              <a:spLocks noChangeArrowheads="1"/>
            </p:cNvSpPr>
            <p:nvPr/>
          </p:nvSpPr>
          <p:spPr bwMode="auto">
            <a:xfrm>
              <a:off x="3818" y="2304"/>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0</a:t>
              </a:r>
              <a:endParaRPr lang="en-US" b="0">
                <a:latin typeface="Arial" charset="0"/>
                <a:cs typeface="Tahoma" charset="0"/>
              </a:endParaRPr>
            </a:p>
          </p:txBody>
        </p:sp>
        <p:sp>
          <p:nvSpPr>
            <p:cNvPr id="33144" name="Rectangle 200"/>
            <p:cNvSpPr>
              <a:spLocks noChangeArrowheads="1"/>
            </p:cNvSpPr>
            <p:nvPr/>
          </p:nvSpPr>
          <p:spPr bwMode="auto">
            <a:xfrm>
              <a:off x="3674" y="2304"/>
              <a:ext cx="2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1</a:t>
              </a:r>
              <a:endParaRPr lang="en-US" b="0">
                <a:latin typeface="Arial" charset="0"/>
                <a:cs typeface="Tahoma" charset="0"/>
              </a:endParaRPr>
            </a:p>
          </p:txBody>
        </p:sp>
      </p:grpSp>
      <p:sp>
        <p:nvSpPr>
          <p:cNvPr id="32920" name="Line 201"/>
          <p:cNvSpPr>
            <a:spLocks noChangeShapeType="1"/>
          </p:cNvSpPr>
          <p:nvPr/>
        </p:nvSpPr>
        <p:spPr bwMode="auto">
          <a:xfrm flipV="1">
            <a:off x="5010150" y="3502025"/>
            <a:ext cx="0" cy="17621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1" name="Freeform 202"/>
          <p:cNvSpPr>
            <a:spLocks/>
          </p:cNvSpPr>
          <p:nvPr/>
        </p:nvSpPr>
        <p:spPr bwMode="auto">
          <a:xfrm>
            <a:off x="5095875" y="33210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2" name="Line 203"/>
          <p:cNvSpPr>
            <a:spLocks noChangeShapeType="1"/>
          </p:cNvSpPr>
          <p:nvPr/>
        </p:nvSpPr>
        <p:spPr bwMode="auto">
          <a:xfrm flipH="1">
            <a:off x="4097338" y="2449513"/>
            <a:ext cx="0" cy="90011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3" name="Line 204"/>
          <p:cNvSpPr>
            <a:spLocks noChangeShapeType="1"/>
          </p:cNvSpPr>
          <p:nvPr/>
        </p:nvSpPr>
        <p:spPr bwMode="auto">
          <a:xfrm>
            <a:off x="4878388" y="2955925"/>
            <a:ext cx="0" cy="409575"/>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24" name="Freeform 205"/>
          <p:cNvSpPr>
            <a:spLocks/>
          </p:cNvSpPr>
          <p:nvPr/>
        </p:nvSpPr>
        <p:spPr bwMode="auto">
          <a:xfrm>
            <a:off x="3433763" y="2784475"/>
            <a:ext cx="76200" cy="57150"/>
          </a:xfrm>
          <a:custGeom>
            <a:avLst/>
            <a:gdLst>
              <a:gd name="T0" fmla="*/ 2147483647 w 48"/>
              <a:gd name="T1" fmla="*/ 2147483647 h 36"/>
              <a:gd name="T2" fmla="*/ 0 w 48"/>
              <a:gd name="T3" fmla="*/ 2147483647 h 36"/>
              <a:gd name="T4" fmla="*/ 2147483647 w 48"/>
              <a:gd name="T5" fmla="*/ 2147483647 h 36"/>
              <a:gd name="T6" fmla="*/ 0 w 48"/>
              <a:gd name="T7" fmla="*/ 0 h 36"/>
              <a:gd name="T8" fmla="*/ 2147483647 w 48"/>
              <a:gd name="T9" fmla="*/ 2147483647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25" name="Text Box 206"/>
          <p:cNvSpPr txBox="1">
            <a:spLocks noChangeArrowheads="1"/>
          </p:cNvSpPr>
          <p:nvPr/>
        </p:nvSpPr>
        <p:spPr bwMode="auto">
          <a:xfrm>
            <a:off x="3529013" y="2698750"/>
            <a:ext cx="423862"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900" b="0">
                <a:latin typeface="AvantGarde" charset="0"/>
                <a:cs typeface="Tahoma" charset="0"/>
              </a:rPr>
              <a:t>SEXT</a:t>
            </a:r>
          </a:p>
        </p:txBody>
      </p:sp>
      <p:sp>
        <p:nvSpPr>
          <p:cNvPr id="32926" name="Rectangle 207"/>
          <p:cNvSpPr>
            <a:spLocks noChangeArrowheads="1"/>
          </p:cNvSpPr>
          <p:nvPr/>
        </p:nvSpPr>
        <p:spPr bwMode="auto">
          <a:xfrm>
            <a:off x="3511550" y="2659063"/>
            <a:ext cx="390525" cy="206375"/>
          </a:xfrm>
          <a:prstGeom prst="rect">
            <a:avLst/>
          </a:prstGeom>
          <a:noFill/>
          <a:ln w="12700">
            <a:solidFill>
              <a:schemeClr val="tx1"/>
            </a:solidFill>
            <a:miter lim="800000"/>
            <a:headEnd/>
            <a:tailEnd type="none" w="sm" len="med"/>
          </a:ln>
          <a:extLst>
            <a:ext uri="{909E8E84-426E-40dd-AFC4-6F175D3DCCD1}">
              <a14:hiddenFill xmlns:a14="http://schemas.microsoft.com/office/drawing/2010/main" xmlns="">
                <a:solidFill>
                  <a:srgbClr val="FFFFFF"/>
                </a:solidFill>
              </a14:hiddenFill>
            </a:ext>
          </a:extLst>
        </p:spPr>
        <p:txBody>
          <a:bodyPr anchor="ctr"/>
          <a:lstStyle/>
          <a:p>
            <a:endParaRPr lang="en-US">
              <a:latin typeface="Arial" charset="0"/>
              <a:cs typeface="Tahoma" charset="0"/>
            </a:endParaRPr>
          </a:p>
        </p:txBody>
      </p:sp>
      <p:sp>
        <p:nvSpPr>
          <p:cNvPr id="32927" name="Line 208"/>
          <p:cNvSpPr>
            <a:spLocks noChangeShapeType="1"/>
          </p:cNvSpPr>
          <p:nvPr/>
        </p:nvSpPr>
        <p:spPr bwMode="auto">
          <a:xfrm flipH="1">
            <a:off x="3359150" y="2814638"/>
            <a:ext cx="125413"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28" name="Rectangle 209"/>
          <p:cNvSpPr>
            <a:spLocks noChangeArrowheads="1"/>
          </p:cNvSpPr>
          <p:nvPr/>
        </p:nvSpPr>
        <p:spPr bwMode="auto">
          <a:xfrm>
            <a:off x="3133725" y="2757488"/>
            <a:ext cx="2349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Helvetica" charset="0"/>
                <a:cs typeface="Tahoma" charset="0"/>
              </a:rPr>
              <a:t>SEXT</a:t>
            </a:r>
            <a:endParaRPr lang="en-US" b="0">
              <a:latin typeface="Arial" charset="0"/>
              <a:cs typeface="Tahoma" charset="0"/>
            </a:endParaRPr>
          </a:p>
        </p:txBody>
      </p:sp>
      <p:sp>
        <p:nvSpPr>
          <p:cNvPr id="32929" name="Freeform 210"/>
          <p:cNvSpPr>
            <a:spLocks/>
          </p:cNvSpPr>
          <p:nvPr/>
        </p:nvSpPr>
        <p:spPr bwMode="auto">
          <a:xfrm>
            <a:off x="4845050" y="331787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30" name="Freeform 211"/>
          <p:cNvSpPr>
            <a:spLocks/>
          </p:cNvSpPr>
          <p:nvPr/>
        </p:nvSpPr>
        <p:spPr bwMode="auto">
          <a:xfrm>
            <a:off x="4316413" y="331152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31" name="Freeform 212"/>
          <p:cNvSpPr>
            <a:spLocks/>
          </p:cNvSpPr>
          <p:nvPr/>
        </p:nvSpPr>
        <p:spPr bwMode="auto">
          <a:xfrm>
            <a:off x="4065588" y="33083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32" name="Line 213"/>
          <p:cNvSpPr>
            <a:spLocks noChangeShapeType="1"/>
          </p:cNvSpPr>
          <p:nvPr/>
        </p:nvSpPr>
        <p:spPr bwMode="auto">
          <a:xfrm>
            <a:off x="4232275" y="3502025"/>
            <a:ext cx="0" cy="96838"/>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33" name="Line 214"/>
          <p:cNvSpPr>
            <a:spLocks noChangeShapeType="1"/>
          </p:cNvSpPr>
          <p:nvPr/>
        </p:nvSpPr>
        <p:spPr bwMode="auto">
          <a:xfrm>
            <a:off x="4019550" y="3598863"/>
            <a:ext cx="0" cy="8890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34" name="Line 215"/>
          <p:cNvSpPr>
            <a:spLocks noChangeShapeType="1"/>
          </p:cNvSpPr>
          <p:nvPr/>
        </p:nvSpPr>
        <p:spPr bwMode="auto">
          <a:xfrm flipH="1">
            <a:off x="4022725" y="3598863"/>
            <a:ext cx="211138" cy="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35" name="Rectangle 216"/>
          <p:cNvSpPr>
            <a:spLocks noChangeArrowheads="1"/>
          </p:cNvSpPr>
          <p:nvPr/>
        </p:nvSpPr>
        <p:spPr bwMode="auto">
          <a:xfrm>
            <a:off x="4122738" y="3044825"/>
            <a:ext cx="466725"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latin typeface="Helvetica" charset="0"/>
                <a:cs typeface="Tahoma" charset="0"/>
              </a:rPr>
              <a:t>shamt:&lt;10:6&gt;</a:t>
            </a:r>
            <a:endParaRPr lang="en-US" b="0">
              <a:latin typeface="Arial" charset="0"/>
              <a:cs typeface="Tahoma" charset="0"/>
            </a:endParaRPr>
          </a:p>
        </p:txBody>
      </p:sp>
      <p:sp>
        <p:nvSpPr>
          <p:cNvPr id="32936" name="Rectangle 217"/>
          <p:cNvSpPr>
            <a:spLocks noChangeArrowheads="1"/>
          </p:cNvSpPr>
          <p:nvPr/>
        </p:nvSpPr>
        <p:spPr bwMode="auto">
          <a:xfrm>
            <a:off x="4256088" y="3197225"/>
            <a:ext cx="160337"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ja-JP" altLang="en-US" sz="600" b="0">
                <a:latin typeface="Helvetica" charset="0"/>
                <a:cs typeface="Tahoma" charset="0"/>
              </a:rPr>
              <a:t>“</a:t>
            </a:r>
            <a:r>
              <a:rPr lang="en-US" altLang="ja-JP" sz="600" b="0">
                <a:latin typeface="Helvetica" charset="0"/>
                <a:cs typeface="Tahoma" charset="0"/>
              </a:rPr>
              <a:t>16</a:t>
            </a:r>
            <a:r>
              <a:rPr lang="ja-JP" altLang="en-US" sz="600" b="0">
                <a:latin typeface="Helvetica" charset="0"/>
                <a:cs typeface="Tahoma" charset="0"/>
              </a:rPr>
              <a:t>”</a:t>
            </a:r>
            <a:endParaRPr lang="en-US" b="0">
              <a:latin typeface="Arial" charset="0"/>
              <a:cs typeface="Tahoma" charset="0"/>
            </a:endParaRPr>
          </a:p>
        </p:txBody>
      </p:sp>
      <p:sp>
        <p:nvSpPr>
          <p:cNvPr id="32937" name="Line 218"/>
          <p:cNvSpPr>
            <a:spLocks noChangeShapeType="1"/>
          </p:cNvSpPr>
          <p:nvPr/>
        </p:nvSpPr>
        <p:spPr bwMode="auto">
          <a:xfrm flipV="1">
            <a:off x="4229100" y="3154363"/>
            <a:ext cx="0" cy="201612"/>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38" name="Freeform 219"/>
          <p:cNvSpPr>
            <a:spLocks/>
          </p:cNvSpPr>
          <p:nvPr/>
        </p:nvSpPr>
        <p:spPr bwMode="auto">
          <a:xfrm>
            <a:off x="4197350" y="331152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39" name="Rectangle 220"/>
          <p:cNvSpPr>
            <a:spLocks noChangeArrowheads="1"/>
          </p:cNvSpPr>
          <p:nvPr/>
        </p:nvSpPr>
        <p:spPr bwMode="auto">
          <a:xfrm>
            <a:off x="4211638" y="3406775"/>
            <a:ext cx="42862"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1</a:t>
            </a:r>
            <a:endParaRPr lang="en-US" b="0">
              <a:latin typeface="Arial" charset="0"/>
              <a:cs typeface="Tahoma" charset="0"/>
            </a:endParaRPr>
          </a:p>
        </p:txBody>
      </p:sp>
      <p:sp>
        <p:nvSpPr>
          <p:cNvPr id="32940" name="Line 221"/>
          <p:cNvSpPr>
            <a:spLocks noChangeShapeType="1"/>
          </p:cNvSpPr>
          <p:nvPr/>
        </p:nvSpPr>
        <p:spPr bwMode="auto">
          <a:xfrm flipH="1">
            <a:off x="2959100" y="1749425"/>
            <a:ext cx="0" cy="3033713"/>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41" name="Line 222"/>
          <p:cNvSpPr>
            <a:spLocks noChangeShapeType="1"/>
          </p:cNvSpPr>
          <p:nvPr/>
        </p:nvSpPr>
        <p:spPr bwMode="auto">
          <a:xfrm flipH="1">
            <a:off x="3705225" y="2909888"/>
            <a:ext cx="0" cy="49212"/>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2942" name="AutoShape 223"/>
          <p:cNvSpPr>
            <a:spLocks noChangeArrowheads="1"/>
          </p:cNvSpPr>
          <p:nvPr/>
        </p:nvSpPr>
        <p:spPr bwMode="auto">
          <a:xfrm>
            <a:off x="4398963" y="2514600"/>
            <a:ext cx="428625" cy="214313"/>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noAutofit/>
          </a:bodyPr>
          <a:lstStyle/>
          <a:p>
            <a:endParaRPr lang="en-US">
              <a:latin typeface="Arial" charset="0"/>
              <a:cs typeface="Tahoma" charset="0"/>
            </a:endParaRPr>
          </a:p>
        </p:txBody>
      </p:sp>
      <p:sp>
        <p:nvSpPr>
          <p:cNvPr id="32943" name="Line 224"/>
          <p:cNvSpPr>
            <a:spLocks noChangeShapeType="1"/>
          </p:cNvSpPr>
          <p:nvPr/>
        </p:nvSpPr>
        <p:spPr bwMode="auto">
          <a:xfrm>
            <a:off x="4097338" y="2613025"/>
            <a:ext cx="296862"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2944" name="Line 225"/>
          <p:cNvSpPr>
            <a:spLocks noChangeShapeType="1"/>
          </p:cNvSpPr>
          <p:nvPr/>
        </p:nvSpPr>
        <p:spPr bwMode="auto">
          <a:xfrm>
            <a:off x="4827588" y="2613025"/>
            <a:ext cx="296862"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2945" name="Text Box 226"/>
          <p:cNvSpPr txBox="1">
            <a:spLocks noChangeArrowheads="1"/>
          </p:cNvSpPr>
          <p:nvPr/>
        </p:nvSpPr>
        <p:spPr bwMode="auto">
          <a:xfrm>
            <a:off x="4456113" y="2435225"/>
            <a:ext cx="3079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600">
                <a:latin typeface="AvantGarde" charset="0"/>
                <a:cs typeface="Tahoma" charset="0"/>
              </a:rPr>
              <a:t>=</a:t>
            </a:r>
          </a:p>
        </p:txBody>
      </p:sp>
      <p:sp>
        <p:nvSpPr>
          <p:cNvPr id="32946" name="Freeform 227"/>
          <p:cNvSpPr>
            <a:spLocks/>
          </p:cNvSpPr>
          <p:nvPr/>
        </p:nvSpPr>
        <p:spPr bwMode="auto">
          <a:xfrm flipH="1">
            <a:off x="4819650" y="2581275"/>
            <a:ext cx="76200" cy="50800"/>
          </a:xfrm>
          <a:custGeom>
            <a:avLst/>
            <a:gdLst>
              <a:gd name="T0" fmla="*/ 2147483647 w 48"/>
              <a:gd name="T1" fmla="*/ 2147483647 h 32"/>
              <a:gd name="T2" fmla="*/ 0 w 48"/>
              <a:gd name="T3" fmla="*/ 2147483647 h 32"/>
              <a:gd name="T4" fmla="*/ 2147483647 w 48"/>
              <a:gd name="T5" fmla="*/ 2147483647 h 32"/>
              <a:gd name="T6" fmla="*/ 0 w 48"/>
              <a:gd name="T7" fmla="*/ 0 h 32"/>
              <a:gd name="T8" fmla="*/ 2147483647 w 48"/>
              <a:gd name="T9" fmla="*/ 2147483647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47" name="Freeform 228"/>
          <p:cNvSpPr>
            <a:spLocks/>
          </p:cNvSpPr>
          <p:nvPr/>
        </p:nvSpPr>
        <p:spPr bwMode="auto">
          <a:xfrm flipV="1">
            <a:off x="4330700" y="2590800"/>
            <a:ext cx="76200" cy="50800"/>
          </a:xfrm>
          <a:custGeom>
            <a:avLst/>
            <a:gdLst>
              <a:gd name="T0" fmla="*/ 2147483647 w 48"/>
              <a:gd name="T1" fmla="*/ 2147483647 h 32"/>
              <a:gd name="T2" fmla="*/ 0 w 48"/>
              <a:gd name="T3" fmla="*/ 2147483647 h 32"/>
              <a:gd name="T4" fmla="*/ 2147483647 w 48"/>
              <a:gd name="T5" fmla="*/ 2147483647 h 32"/>
              <a:gd name="T6" fmla="*/ 0 w 48"/>
              <a:gd name="T7" fmla="*/ 0 h 32"/>
              <a:gd name="T8" fmla="*/ 2147483647 w 48"/>
              <a:gd name="T9" fmla="*/ 2147483647 h 32"/>
              <a:gd name="T10" fmla="*/ 0 60000 65536"/>
              <a:gd name="T11" fmla="*/ 0 60000 65536"/>
              <a:gd name="T12" fmla="*/ 0 60000 65536"/>
              <a:gd name="T13" fmla="*/ 0 60000 65536"/>
              <a:gd name="T14" fmla="*/ 0 60000 65536"/>
              <a:gd name="T15" fmla="*/ 0 w 48"/>
              <a:gd name="T16" fmla="*/ 0 h 32"/>
              <a:gd name="T17" fmla="*/ 48 w 48"/>
              <a:gd name="T18" fmla="*/ 32 h 32"/>
            </a:gdLst>
            <a:ahLst/>
            <a:cxnLst>
              <a:cxn ang="T10">
                <a:pos x="T0" y="T1"/>
              </a:cxn>
              <a:cxn ang="T11">
                <a:pos x="T2" y="T3"/>
              </a:cxn>
              <a:cxn ang="T12">
                <a:pos x="T4" y="T5"/>
              </a:cxn>
              <a:cxn ang="T13">
                <a:pos x="T6" y="T7"/>
              </a:cxn>
              <a:cxn ang="T14">
                <a:pos x="T8" y="T9"/>
              </a:cxn>
            </a:cxnLst>
            <a:rect l="T15" t="T16" r="T17" b="T18"/>
            <a:pathLst>
              <a:path w="48" h="32">
                <a:moveTo>
                  <a:pt x="48" y="20"/>
                </a:moveTo>
                <a:lnTo>
                  <a:pt x="0" y="32"/>
                </a:lnTo>
                <a:lnTo>
                  <a:pt x="24" y="16"/>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48" name="Freeform 229"/>
          <p:cNvSpPr>
            <a:spLocks/>
          </p:cNvSpPr>
          <p:nvPr/>
        </p:nvSpPr>
        <p:spPr bwMode="auto">
          <a:xfrm>
            <a:off x="4591050" y="2735263"/>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49" name="Line 230"/>
          <p:cNvSpPr>
            <a:spLocks noChangeShapeType="1"/>
          </p:cNvSpPr>
          <p:nvPr/>
        </p:nvSpPr>
        <p:spPr bwMode="auto">
          <a:xfrm flipH="1">
            <a:off x="4622800" y="2692400"/>
            <a:ext cx="0" cy="95250"/>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50" name="Rectangle 231"/>
          <p:cNvSpPr>
            <a:spLocks noChangeArrowheads="1"/>
          </p:cNvSpPr>
          <p:nvPr/>
        </p:nvSpPr>
        <p:spPr bwMode="auto">
          <a:xfrm>
            <a:off x="4556125" y="2782888"/>
            <a:ext cx="136525"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sz="800" b="0">
                <a:latin typeface="AvantGarde" charset="0"/>
                <a:cs typeface="Tahoma" charset="0"/>
              </a:rPr>
              <a:t>BZ</a:t>
            </a:r>
          </a:p>
        </p:txBody>
      </p:sp>
      <p:sp>
        <p:nvSpPr>
          <p:cNvPr id="33976" name="Rectangle 232"/>
          <p:cNvSpPr>
            <a:spLocks noGrp="1" noChangeArrowheads="1"/>
          </p:cNvSpPr>
          <p:nvPr>
            <p:ph type="title"/>
          </p:nvPr>
        </p:nvSpPr>
        <p:spPr>
          <a:xfrm>
            <a:off x="5302250" y="0"/>
            <a:ext cx="3841750" cy="584200"/>
          </a:xfrm>
        </p:spPr>
        <p:txBody>
          <a:bodyPr/>
          <a:lstStyle/>
          <a:p>
            <a:pPr>
              <a:defRPr/>
            </a:pPr>
            <a:r>
              <a:rPr lang="en-US" sz="3200" dirty="0" smtClean="0">
                <a:ea typeface="Tahoma"/>
              </a:rPr>
              <a:t>5-Stage </a:t>
            </a:r>
            <a:r>
              <a:rPr lang="en-US" sz="3200" dirty="0" err="1" smtClean="0">
                <a:ea typeface="Tahoma"/>
              </a:rPr>
              <a:t>miniMIPS</a:t>
            </a:r>
            <a:endParaRPr lang="en-US" sz="3200" dirty="0">
              <a:ea typeface="Tahoma"/>
            </a:endParaRPr>
          </a:p>
        </p:txBody>
      </p:sp>
      <p:sp>
        <p:nvSpPr>
          <p:cNvPr id="32952" name="Freeform 233"/>
          <p:cNvSpPr>
            <a:spLocks/>
          </p:cNvSpPr>
          <p:nvPr/>
        </p:nvSpPr>
        <p:spPr bwMode="auto">
          <a:xfrm>
            <a:off x="4978400" y="3640138"/>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3" name="Freeform 234"/>
          <p:cNvSpPr>
            <a:spLocks/>
          </p:cNvSpPr>
          <p:nvPr/>
        </p:nvSpPr>
        <p:spPr bwMode="auto">
          <a:xfrm>
            <a:off x="3992563" y="3649663"/>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0"/>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54" name="Line 235"/>
          <p:cNvSpPr>
            <a:spLocks noChangeShapeType="1"/>
          </p:cNvSpPr>
          <p:nvPr/>
        </p:nvSpPr>
        <p:spPr bwMode="auto">
          <a:xfrm>
            <a:off x="498475" y="3778250"/>
            <a:ext cx="6299200" cy="12700"/>
          </a:xfrm>
          <a:prstGeom prst="line">
            <a:avLst/>
          </a:prstGeom>
          <a:noFill/>
          <a:ln w="57150">
            <a:solidFill>
              <a:schemeClr val="fo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2955" name="Group 236"/>
          <p:cNvGrpSpPr>
            <a:grpSpLocks/>
          </p:cNvGrpSpPr>
          <p:nvPr/>
        </p:nvGrpSpPr>
        <p:grpSpPr bwMode="auto">
          <a:xfrm>
            <a:off x="1157288" y="3711575"/>
            <a:ext cx="915987" cy="161925"/>
            <a:chOff x="1039" y="1627"/>
            <a:chExt cx="577" cy="102"/>
          </a:xfrm>
        </p:grpSpPr>
        <p:grpSp>
          <p:nvGrpSpPr>
            <p:cNvPr id="33133" name="Group 237"/>
            <p:cNvGrpSpPr>
              <a:grpSpLocks/>
            </p:cNvGrpSpPr>
            <p:nvPr/>
          </p:nvGrpSpPr>
          <p:grpSpPr bwMode="auto">
            <a:xfrm>
              <a:off x="1039" y="1633"/>
              <a:ext cx="577" cy="90"/>
              <a:chOff x="1010" y="834"/>
              <a:chExt cx="577" cy="90"/>
            </a:xfrm>
          </p:grpSpPr>
          <p:sp>
            <p:nvSpPr>
              <p:cNvPr id="33139" name="Rectangle 238"/>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140" name="Group 239"/>
              <p:cNvGrpSpPr>
                <a:grpSpLocks/>
              </p:cNvGrpSpPr>
              <p:nvPr/>
            </p:nvGrpSpPr>
            <p:grpSpPr bwMode="auto">
              <a:xfrm>
                <a:off x="1010" y="872"/>
                <a:ext cx="62" cy="40"/>
                <a:chOff x="1010" y="872"/>
                <a:chExt cx="62" cy="40"/>
              </a:xfrm>
            </p:grpSpPr>
            <p:sp>
              <p:nvSpPr>
                <p:cNvPr id="33141" name="Line 240"/>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42" name="Line 241"/>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134" name="Rectangle 242"/>
            <p:cNvSpPr>
              <a:spLocks noChangeArrowheads="1"/>
            </p:cNvSpPr>
            <p:nvPr/>
          </p:nvSpPr>
          <p:spPr bwMode="auto">
            <a:xfrm>
              <a:off x="1276" y="1661"/>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135" name="Rectangle 243"/>
            <p:cNvSpPr>
              <a:spLocks noChangeArrowheads="1"/>
            </p:cNvSpPr>
            <p:nvPr/>
          </p:nvSpPr>
          <p:spPr bwMode="auto">
            <a:xfrm>
              <a:off x="1303" y="1645"/>
              <a:ext cx="149"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PC</a:t>
              </a:r>
              <a:r>
                <a:rPr lang="en-US" sz="700" b="0" baseline="30000">
                  <a:solidFill>
                    <a:srgbClr val="000000"/>
                  </a:solidFill>
                  <a:latin typeface="AvantGarde" charset="0"/>
                  <a:cs typeface="Tahoma" charset="0"/>
                </a:rPr>
                <a:t>ALU</a:t>
              </a:r>
              <a:endParaRPr lang="en-US" b="0" baseline="30000">
                <a:latin typeface="Arial" charset="0"/>
                <a:cs typeface="Tahoma" charset="0"/>
              </a:endParaRPr>
            </a:p>
          </p:txBody>
        </p:sp>
        <p:grpSp>
          <p:nvGrpSpPr>
            <p:cNvPr id="33136" name="Group 244"/>
            <p:cNvGrpSpPr>
              <a:grpSpLocks/>
            </p:cNvGrpSpPr>
            <p:nvPr/>
          </p:nvGrpSpPr>
          <p:grpSpPr bwMode="auto">
            <a:xfrm>
              <a:off x="1526" y="1627"/>
              <a:ext cx="76" cy="98"/>
              <a:chOff x="1497" y="828"/>
              <a:chExt cx="76" cy="98"/>
            </a:xfrm>
          </p:grpSpPr>
          <p:sp>
            <p:nvSpPr>
              <p:cNvPr id="33137" name="Line 245"/>
              <p:cNvSpPr>
                <a:spLocks noChangeShapeType="1"/>
              </p:cNvSpPr>
              <p:nvPr/>
            </p:nvSpPr>
            <p:spPr bwMode="auto">
              <a:xfrm>
                <a:off x="1497" y="828"/>
                <a:ext cx="1" cy="9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38" name="Rectangle 246"/>
              <p:cNvSpPr>
                <a:spLocks noChangeArrowheads="1"/>
              </p:cNvSpPr>
              <p:nvPr/>
            </p:nvSpPr>
            <p:spPr bwMode="auto">
              <a:xfrm>
                <a:off x="1516" y="853"/>
                <a:ext cx="5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AvantGarde" charset="0"/>
                    <a:cs typeface="Tahoma" charset="0"/>
                  </a:rPr>
                  <a:t>00</a:t>
                </a:r>
                <a:endParaRPr lang="en-US" b="0">
                  <a:latin typeface="Arial" charset="0"/>
                  <a:cs typeface="Tahoma" charset="0"/>
                </a:endParaRPr>
              </a:p>
            </p:txBody>
          </p:sp>
        </p:grpSp>
      </p:grpSp>
      <p:grpSp>
        <p:nvGrpSpPr>
          <p:cNvPr id="32956" name="Group 247"/>
          <p:cNvGrpSpPr>
            <a:grpSpLocks/>
          </p:cNvGrpSpPr>
          <p:nvPr/>
        </p:nvGrpSpPr>
        <p:grpSpPr bwMode="auto">
          <a:xfrm>
            <a:off x="2498725" y="3713163"/>
            <a:ext cx="915988" cy="158750"/>
            <a:chOff x="1884" y="1634"/>
            <a:chExt cx="577" cy="100"/>
          </a:xfrm>
        </p:grpSpPr>
        <p:grpSp>
          <p:nvGrpSpPr>
            <p:cNvPr id="33125" name="Group 248"/>
            <p:cNvGrpSpPr>
              <a:grpSpLocks/>
            </p:cNvGrpSpPr>
            <p:nvPr/>
          </p:nvGrpSpPr>
          <p:grpSpPr bwMode="auto">
            <a:xfrm>
              <a:off x="1884" y="1638"/>
              <a:ext cx="577" cy="90"/>
              <a:chOff x="1010" y="834"/>
              <a:chExt cx="577" cy="90"/>
            </a:xfrm>
          </p:grpSpPr>
          <p:sp>
            <p:nvSpPr>
              <p:cNvPr id="33129" name="Rectangle 249"/>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130" name="Group 250"/>
              <p:cNvGrpSpPr>
                <a:grpSpLocks/>
              </p:cNvGrpSpPr>
              <p:nvPr/>
            </p:nvGrpSpPr>
            <p:grpSpPr bwMode="auto">
              <a:xfrm>
                <a:off x="1010" y="872"/>
                <a:ext cx="62" cy="40"/>
                <a:chOff x="1010" y="872"/>
                <a:chExt cx="62" cy="40"/>
              </a:xfrm>
            </p:grpSpPr>
            <p:sp>
              <p:nvSpPr>
                <p:cNvPr id="33131" name="Line 251"/>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32" name="Line 252"/>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126" name="Rectangle 253"/>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127" name="Rectangle 254"/>
            <p:cNvSpPr>
              <a:spLocks noChangeArrowheads="1"/>
            </p:cNvSpPr>
            <p:nvPr/>
          </p:nvSpPr>
          <p:spPr bwMode="auto">
            <a:xfrm>
              <a:off x="2148" y="1650"/>
              <a:ext cx="117"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IR</a:t>
              </a:r>
              <a:r>
                <a:rPr lang="en-US" sz="700" b="0" baseline="30000">
                  <a:solidFill>
                    <a:srgbClr val="000000"/>
                  </a:solidFill>
                  <a:latin typeface="AvantGarde" charset="0"/>
                  <a:cs typeface="Tahoma" charset="0"/>
                </a:rPr>
                <a:t>ALU</a:t>
              </a:r>
              <a:endParaRPr lang="en-US" b="0" baseline="30000">
                <a:latin typeface="Arial" charset="0"/>
                <a:cs typeface="Tahoma" charset="0"/>
              </a:endParaRPr>
            </a:p>
          </p:txBody>
        </p:sp>
        <p:sp>
          <p:nvSpPr>
            <p:cNvPr id="33128" name="Line 255"/>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957" name="Group 256"/>
          <p:cNvGrpSpPr>
            <a:grpSpLocks/>
          </p:cNvGrpSpPr>
          <p:nvPr/>
        </p:nvGrpSpPr>
        <p:grpSpPr bwMode="auto">
          <a:xfrm>
            <a:off x="3595688" y="3713163"/>
            <a:ext cx="915987" cy="158750"/>
            <a:chOff x="1884" y="1634"/>
            <a:chExt cx="577" cy="100"/>
          </a:xfrm>
        </p:grpSpPr>
        <p:grpSp>
          <p:nvGrpSpPr>
            <p:cNvPr id="33117" name="Group 257"/>
            <p:cNvGrpSpPr>
              <a:grpSpLocks/>
            </p:cNvGrpSpPr>
            <p:nvPr/>
          </p:nvGrpSpPr>
          <p:grpSpPr bwMode="auto">
            <a:xfrm>
              <a:off x="1884" y="1638"/>
              <a:ext cx="577" cy="90"/>
              <a:chOff x="1010" y="834"/>
              <a:chExt cx="577" cy="90"/>
            </a:xfrm>
          </p:grpSpPr>
          <p:sp>
            <p:nvSpPr>
              <p:cNvPr id="33121" name="Rectangle 258"/>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122" name="Group 259"/>
              <p:cNvGrpSpPr>
                <a:grpSpLocks/>
              </p:cNvGrpSpPr>
              <p:nvPr/>
            </p:nvGrpSpPr>
            <p:grpSpPr bwMode="auto">
              <a:xfrm>
                <a:off x="1010" y="872"/>
                <a:ext cx="62" cy="40"/>
                <a:chOff x="1010" y="872"/>
                <a:chExt cx="62" cy="40"/>
              </a:xfrm>
            </p:grpSpPr>
            <p:sp>
              <p:nvSpPr>
                <p:cNvPr id="33123" name="Line 260"/>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24" name="Line 261"/>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118" name="Rectangle 262"/>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119" name="Rectangle 263"/>
            <p:cNvSpPr>
              <a:spLocks noChangeArrowheads="1"/>
            </p:cNvSpPr>
            <p:nvPr/>
          </p:nvSpPr>
          <p:spPr bwMode="auto">
            <a:xfrm>
              <a:off x="2148" y="1650"/>
              <a:ext cx="42"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A</a:t>
              </a:r>
              <a:endParaRPr lang="en-US" b="0" baseline="30000">
                <a:latin typeface="Arial" charset="0"/>
                <a:cs typeface="Tahoma" charset="0"/>
              </a:endParaRPr>
            </a:p>
          </p:txBody>
        </p:sp>
        <p:sp>
          <p:nvSpPr>
            <p:cNvPr id="33120" name="Line 264"/>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958" name="Group 265"/>
          <p:cNvGrpSpPr>
            <a:grpSpLocks/>
          </p:cNvGrpSpPr>
          <p:nvPr/>
        </p:nvGrpSpPr>
        <p:grpSpPr bwMode="auto">
          <a:xfrm>
            <a:off x="4587875" y="3711575"/>
            <a:ext cx="915988" cy="158750"/>
            <a:chOff x="1884" y="1634"/>
            <a:chExt cx="577" cy="100"/>
          </a:xfrm>
        </p:grpSpPr>
        <p:grpSp>
          <p:nvGrpSpPr>
            <p:cNvPr id="33109" name="Group 266"/>
            <p:cNvGrpSpPr>
              <a:grpSpLocks/>
            </p:cNvGrpSpPr>
            <p:nvPr/>
          </p:nvGrpSpPr>
          <p:grpSpPr bwMode="auto">
            <a:xfrm>
              <a:off x="1884" y="1638"/>
              <a:ext cx="577" cy="90"/>
              <a:chOff x="1010" y="834"/>
              <a:chExt cx="577" cy="90"/>
            </a:xfrm>
          </p:grpSpPr>
          <p:sp>
            <p:nvSpPr>
              <p:cNvPr id="33113" name="Rectangle 267"/>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114" name="Group 268"/>
              <p:cNvGrpSpPr>
                <a:grpSpLocks/>
              </p:cNvGrpSpPr>
              <p:nvPr/>
            </p:nvGrpSpPr>
            <p:grpSpPr bwMode="auto">
              <a:xfrm>
                <a:off x="1010" y="872"/>
                <a:ext cx="62" cy="40"/>
                <a:chOff x="1010" y="872"/>
                <a:chExt cx="62" cy="40"/>
              </a:xfrm>
            </p:grpSpPr>
            <p:sp>
              <p:nvSpPr>
                <p:cNvPr id="33115" name="Line 269"/>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16" name="Line 270"/>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110" name="Rectangle 271"/>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111" name="Rectangle 272"/>
            <p:cNvSpPr>
              <a:spLocks noChangeArrowheads="1"/>
            </p:cNvSpPr>
            <p:nvPr/>
          </p:nvSpPr>
          <p:spPr bwMode="auto">
            <a:xfrm>
              <a:off x="2148" y="1650"/>
              <a:ext cx="32"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B</a:t>
              </a:r>
              <a:endParaRPr lang="en-US" b="0" baseline="30000">
                <a:latin typeface="Arial" charset="0"/>
                <a:cs typeface="Tahoma" charset="0"/>
              </a:endParaRPr>
            </a:p>
          </p:txBody>
        </p:sp>
        <p:sp>
          <p:nvSpPr>
            <p:cNvPr id="33112" name="Line 273"/>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959" name="Group 274"/>
          <p:cNvGrpSpPr>
            <a:grpSpLocks/>
          </p:cNvGrpSpPr>
          <p:nvPr/>
        </p:nvGrpSpPr>
        <p:grpSpPr bwMode="auto">
          <a:xfrm>
            <a:off x="5603875" y="3711575"/>
            <a:ext cx="915988" cy="158750"/>
            <a:chOff x="1884" y="1634"/>
            <a:chExt cx="577" cy="100"/>
          </a:xfrm>
        </p:grpSpPr>
        <p:grpSp>
          <p:nvGrpSpPr>
            <p:cNvPr id="33101" name="Group 275"/>
            <p:cNvGrpSpPr>
              <a:grpSpLocks/>
            </p:cNvGrpSpPr>
            <p:nvPr/>
          </p:nvGrpSpPr>
          <p:grpSpPr bwMode="auto">
            <a:xfrm>
              <a:off x="1884" y="1638"/>
              <a:ext cx="577" cy="90"/>
              <a:chOff x="1010" y="834"/>
              <a:chExt cx="577" cy="90"/>
            </a:xfrm>
          </p:grpSpPr>
          <p:sp>
            <p:nvSpPr>
              <p:cNvPr id="33105" name="Rectangle 276"/>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106" name="Group 277"/>
              <p:cNvGrpSpPr>
                <a:grpSpLocks/>
              </p:cNvGrpSpPr>
              <p:nvPr/>
            </p:nvGrpSpPr>
            <p:grpSpPr bwMode="auto">
              <a:xfrm>
                <a:off x="1010" y="872"/>
                <a:ext cx="62" cy="40"/>
                <a:chOff x="1010" y="872"/>
                <a:chExt cx="62" cy="40"/>
              </a:xfrm>
            </p:grpSpPr>
            <p:sp>
              <p:nvSpPr>
                <p:cNvPr id="33107" name="Line 278"/>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08" name="Line 279"/>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102" name="Rectangle 280"/>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103" name="Rectangle 281"/>
            <p:cNvSpPr>
              <a:spLocks noChangeArrowheads="1"/>
            </p:cNvSpPr>
            <p:nvPr/>
          </p:nvSpPr>
          <p:spPr bwMode="auto">
            <a:xfrm>
              <a:off x="2148" y="1650"/>
              <a:ext cx="166"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WD</a:t>
              </a:r>
              <a:r>
                <a:rPr lang="en-US" sz="700" b="0" baseline="30000">
                  <a:solidFill>
                    <a:srgbClr val="000000"/>
                  </a:solidFill>
                  <a:latin typeface="AvantGarde" charset="0"/>
                  <a:cs typeface="Tahoma" charset="0"/>
                </a:rPr>
                <a:t>ALU</a:t>
              </a:r>
              <a:endParaRPr lang="en-US" b="0" baseline="30000">
                <a:latin typeface="Arial" charset="0"/>
                <a:cs typeface="Tahoma" charset="0"/>
              </a:endParaRPr>
            </a:p>
          </p:txBody>
        </p:sp>
        <p:sp>
          <p:nvSpPr>
            <p:cNvPr id="33104" name="Line 282"/>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2960" name="Line 283"/>
          <p:cNvSpPr>
            <a:spLocks noChangeShapeType="1"/>
          </p:cNvSpPr>
          <p:nvPr/>
        </p:nvSpPr>
        <p:spPr bwMode="auto">
          <a:xfrm flipH="1" flipV="1">
            <a:off x="5010150" y="3860800"/>
            <a:ext cx="0" cy="1428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61" name="Freeform 284"/>
          <p:cNvSpPr>
            <a:spLocks/>
          </p:cNvSpPr>
          <p:nvPr/>
        </p:nvSpPr>
        <p:spPr bwMode="auto">
          <a:xfrm>
            <a:off x="4978400" y="396557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2" name="Line 285"/>
          <p:cNvSpPr>
            <a:spLocks noChangeShapeType="1"/>
          </p:cNvSpPr>
          <p:nvPr/>
        </p:nvSpPr>
        <p:spPr bwMode="auto">
          <a:xfrm flipH="1" flipV="1">
            <a:off x="4025900" y="3867150"/>
            <a:ext cx="0" cy="142875"/>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63" name="Freeform 286"/>
          <p:cNvSpPr>
            <a:spLocks/>
          </p:cNvSpPr>
          <p:nvPr/>
        </p:nvSpPr>
        <p:spPr bwMode="auto">
          <a:xfrm>
            <a:off x="3994150" y="397192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64" name="Line 287"/>
          <p:cNvSpPr>
            <a:spLocks noChangeShapeType="1"/>
          </p:cNvSpPr>
          <p:nvPr/>
        </p:nvSpPr>
        <p:spPr bwMode="auto">
          <a:xfrm>
            <a:off x="498475" y="4873625"/>
            <a:ext cx="6286500" cy="7938"/>
          </a:xfrm>
          <a:prstGeom prst="line">
            <a:avLst/>
          </a:prstGeom>
          <a:noFill/>
          <a:ln w="57150">
            <a:solidFill>
              <a:schemeClr val="fo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2965" name="Group 288"/>
          <p:cNvGrpSpPr>
            <a:grpSpLocks/>
          </p:cNvGrpSpPr>
          <p:nvPr/>
        </p:nvGrpSpPr>
        <p:grpSpPr bwMode="auto">
          <a:xfrm>
            <a:off x="1157288" y="4783138"/>
            <a:ext cx="915987" cy="161925"/>
            <a:chOff x="1039" y="1627"/>
            <a:chExt cx="577" cy="102"/>
          </a:xfrm>
        </p:grpSpPr>
        <p:grpSp>
          <p:nvGrpSpPr>
            <p:cNvPr id="33091" name="Group 289"/>
            <p:cNvGrpSpPr>
              <a:grpSpLocks/>
            </p:cNvGrpSpPr>
            <p:nvPr/>
          </p:nvGrpSpPr>
          <p:grpSpPr bwMode="auto">
            <a:xfrm>
              <a:off x="1039" y="1633"/>
              <a:ext cx="577" cy="90"/>
              <a:chOff x="1010" y="834"/>
              <a:chExt cx="577" cy="90"/>
            </a:xfrm>
          </p:grpSpPr>
          <p:sp>
            <p:nvSpPr>
              <p:cNvPr id="33097" name="Rectangle 290"/>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098" name="Group 291"/>
              <p:cNvGrpSpPr>
                <a:grpSpLocks/>
              </p:cNvGrpSpPr>
              <p:nvPr/>
            </p:nvGrpSpPr>
            <p:grpSpPr bwMode="auto">
              <a:xfrm>
                <a:off x="1010" y="872"/>
                <a:ext cx="62" cy="40"/>
                <a:chOff x="1010" y="872"/>
                <a:chExt cx="62" cy="40"/>
              </a:xfrm>
            </p:grpSpPr>
            <p:sp>
              <p:nvSpPr>
                <p:cNvPr id="33099" name="Line 292"/>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100" name="Line 293"/>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092" name="Rectangle 294"/>
            <p:cNvSpPr>
              <a:spLocks noChangeArrowheads="1"/>
            </p:cNvSpPr>
            <p:nvPr/>
          </p:nvSpPr>
          <p:spPr bwMode="auto">
            <a:xfrm>
              <a:off x="1276" y="1661"/>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093" name="Rectangle 295"/>
            <p:cNvSpPr>
              <a:spLocks noChangeArrowheads="1"/>
            </p:cNvSpPr>
            <p:nvPr/>
          </p:nvSpPr>
          <p:spPr bwMode="auto">
            <a:xfrm>
              <a:off x="1303" y="1645"/>
              <a:ext cx="169"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PC</a:t>
              </a:r>
              <a:r>
                <a:rPr lang="en-US" sz="700" b="0" baseline="30000">
                  <a:solidFill>
                    <a:srgbClr val="000000"/>
                  </a:solidFill>
                  <a:latin typeface="AvantGarde" charset="0"/>
                  <a:cs typeface="Tahoma" charset="0"/>
                </a:rPr>
                <a:t>MEM</a:t>
              </a:r>
              <a:endParaRPr lang="en-US" b="0" baseline="30000">
                <a:latin typeface="Arial" charset="0"/>
                <a:cs typeface="Tahoma" charset="0"/>
              </a:endParaRPr>
            </a:p>
          </p:txBody>
        </p:sp>
        <p:grpSp>
          <p:nvGrpSpPr>
            <p:cNvPr id="33094" name="Group 296"/>
            <p:cNvGrpSpPr>
              <a:grpSpLocks/>
            </p:cNvGrpSpPr>
            <p:nvPr/>
          </p:nvGrpSpPr>
          <p:grpSpPr bwMode="auto">
            <a:xfrm>
              <a:off x="1526" y="1627"/>
              <a:ext cx="76" cy="98"/>
              <a:chOff x="1497" y="828"/>
              <a:chExt cx="76" cy="98"/>
            </a:xfrm>
          </p:grpSpPr>
          <p:sp>
            <p:nvSpPr>
              <p:cNvPr id="33095" name="Line 297"/>
              <p:cNvSpPr>
                <a:spLocks noChangeShapeType="1"/>
              </p:cNvSpPr>
              <p:nvPr/>
            </p:nvSpPr>
            <p:spPr bwMode="auto">
              <a:xfrm>
                <a:off x="1497" y="828"/>
                <a:ext cx="1" cy="9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96" name="Rectangle 298"/>
              <p:cNvSpPr>
                <a:spLocks noChangeArrowheads="1"/>
              </p:cNvSpPr>
              <p:nvPr/>
            </p:nvSpPr>
            <p:spPr bwMode="auto">
              <a:xfrm>
                <a:off x="1516" y="853"/>
                <a:ext cx="5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AvantGarde" charset="0"/>
                    <a:cs typeface="Tahoma" charset="0"/>
                  </a:rPr>
                  <a:t>00</a:t>
                </a:r>
                <a:endParaRPr lang="en-US" b="0">
                  <a:latin typeface="Arial" charset="0"/>
                  <a:cs typeface="Tahoma" charset="0"/>
                </a:endParaRPr>
              </a:p>
            </p:txBody>
          </p:sp>
        </p:grpSp>
      </p:grpSp>
      <p:grpSp>
        <p:nvGrpSpPr>
          <p:cNvPr id="32966" name="Group 299"/>
          <p:cNvGrpSpPr>
            <a:grpSpLocks/>
          </p:cNvGrpSpPr>
          <p:nvPr/>
        </p:nvGrpSpPr>
        <p:grpSpPr bwMode="auto">
          <a:xfrm>
            <a:off x="2498725" y="4784725"/>
            <a:ext cx="915988" cy="158750"/>
            <a:chOff x="1884" y="1634"/>
            <a:chExt cx="577" cy="100"/>
          </a:xfrm>
        </p:grpSpPr>
        <p:grpSp>
          <p:nvGrpSpPr>
            <p:cNvPr id="33083" name="Group 300"/>
            <p:cNvGrpSpPr>
              <a:grpSpLocks/>
            </p:cNvGrpSpPr>
            <p:nvPr/>
          </p:nvGrpSpPr>
          <p:grpSpPr bwMode="auto">
            <a:xfrm>
              <a:off x="1884" y="1638"/>
              <a:ext cx="577" cy="90"/>
              <a:chOff x="1010" y="834"/>
              <a:chExt cx="577" cy="90"/>
            </a:xfrm>
          </p:grpSpPr>
          <p:sp>
            <p:nvSpPr>
              <p:cNvPr id="33087" name="Rectangle 301"/>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088" name="Group 302"/>
              <p:cNvGrpSpPr>
                <a:grpSpLocks/>
              </p:cNvGrpSpPr>
              <p:nvPr/>
            </p:nvGrpSpPr>
            <p:grpSpPr bwMode="auto">
              <a:xfrm>
                <a:off x="1010" y="872"/>
                <a:ext cx="62" cy="40"/>
                <a:chOff x="1010" y="872"/>
                <a:chExt cx="62" cy="40"/>
              </a:xfrm>
            </p:grpSpPr>
            <p:sp>
              <p:nvSpPr>
                <p:cNvPr id="33089" name="Line 303"/>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90" name="Line 304"/>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084" name="Rectangle 305"/>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085" name="Rectangle 306"/>
            <p:cNvSpPr>
              <a:spLocks noChangeArrowheads="1"/>
            </p:cNvSpPr>
            <p:nvPr/>
          </p:nvSpPr>
          <p:spPr bwMode="auto">
            <a:xfrm>
              <a:off x="2148" y="1650"/>
              <a:ext cx="137"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IR</a:t>
              </a:r>
              <a:r>
                <a:rPr lang="en-US" sz="700" b="0" baseline="30000">
                  <a:solidFill>
                    <a:srgbClr val="000000"/>
                  </a:solidFill>
                  <a:latin typeface="AvantGarde" charset="0"/>
                  <a:cs typeface="Tahoma" charset="0"/>
                </a:rPr>
                <a:t>MEM</a:t>
              </a:r>
              <a:endParaRPr lang="en-US" b="0" baseline="30000">
                <a:latin typeface="Arial" charset="0"/>
                <a:cs typeface="Tahoma" charset="0"/>
              </a:endParaRPr>
            </a:p>
          </p:txBody>
        </p:sp>
        <p:sp>
          <p:nvSpPr>
            <p:cNvPr id="33086" name="Line 307"/>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967" name="Group 308"/>
          <p:cNvGrpSpPr>
            <a:grpSpLocks/>
          </p:cNvGrpSpPr>
          <p:nvPr/>
        </p:nvGrpSpPr>
        <p:grpSpPr bwMode="auto">
          <a:xfrm>
            <a:off x="4041775" y="4783138"/>
            <a:ext cx="915988" cy="158750"/>
            <a:chOff x="1884" y="1634"/>
            <a:chExt cx="577" cy="100"/>
          </a:xfrm>
        </p:grpSpPr>
        <p:grpSp>
          <p:nvGrpSpPr>
            <p:cNvPr id="33075" name="Group 309"/>
            <p:cNvGrpSpPr>
              <a:grpSpLocks/>
            </p:cNvGrpSpPr>
            <p:nvPr/>
          </p:nvGrpSpPr>
          <p:grpSpPr bwMode="auto">
            <a:xfrm>
              <a:off x="1884" y="1638"/>
              <a:ext cx="577" cy="90"/>
              <a:chOff x="1010" y="834"/>
              <a:chExt cx="577" cy="90"/>
            </a:xfrm>
          </p:grpSpPr>
          <p:sp>
            <p:nvSpPr>
              <p:cNvPr id="33079" name="Rectangle 310"/>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080" name="Group 311"/>
              <p:cNvGrpSpPr>
                <a:grpSpLocks/>
              </p:cNvGrpSpPr>
              <p:nvPr/>
            </p:nvGrpSpPr>
            <p:grpSpPr bwMode="auto">
              <a:xfrm>
                <a:off x="1010" y="872"/>
                <a:ext cx="62" cy="40"/>
                <a:chOff x="1010" y="872"/>
                <a:chExt cx="62" cy="40"/>
              </a:xfrm>
            </p:grpSpPr>
            <p:sp>
              <p:nvSpPr>
                <p:cNvPr id="33081" name="Line 312"/>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82" name="Line 313"/>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076" name="Rectangle 314"/>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077" name="Rectangle 315"/>
            <p:cNvSpPr>
              <a:spLocks noChangeArrowheads="1"/>
            </p:cNvSpPr>
            <p:nvPr/>
          </p:nvSpPr>
          <p:spPr bwMode="auto">
            <a:xfrm>
              <a:off x="2148" y="1650"/>
              <a:ext cx="123"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Y</a:t>
              </a:r>
              <a:r>
                <a:rPr lang="en-US" sz="700" b="0" baseline="30000">
                  <a:solidFill>
                    <a:srgbClr val="000000"/>
                  </a:solidFill>
                  <a:latin typeface="AvantGarde" charset="0"/>
                  <a:cs typeface="Tahoma" charset="0"/>
                </a:rPr>
                <a:t>MEM</a:t>
              </a:r>
              <a:endParaRPr lang="en-US" b="0" baseline="30000">
                <a:latin typeface="Arial" charset="0"/>
                <a:cs typeface="Tahoma" charset="0"/>
              </a:endParaRPr>
            </a:p>
          </p:txBody>
        </p:sp>
        <p:sp>
          <p:nvSpPr>
            <p:cNvPr id="33078" name="Line 316"/>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2968" name="Group 317"/>
          <p:cNvGrpSpPr>
            <a:grpSpLocks/>
          </p:cNvGrpSpPr>
          <p:nvPr/>
        </p:nvGrpSpPr>
        <p:grpSpPr bwMode="auto">
          <a:xfrm>
            <a:off x="5603875" y="4783138"/>
            <a:ext cx="915988" cy="158750"/>
            <a:chOff x="1884" y="1634"/>
            <a:chExt cx="577" cy="100"/>
          </a:xfrm>
        </p:grpSpPr>
        <p:grpSp>
          <p:nvGrpSpPr>
            <p:cNvPr id="33067" name="Group 318"/>
            <p:cNvGrpSpPr>
              <a:grpSpLocks/>
            </p:cNvGrpSpPr>
            <p:nvPr/>
          </p:nvGrpSpPr>
          <p:grpSpPr bwMode="auto">
            <a:xfrm>
              <a:off x="1884" y="1638"/>
              <a:ext cx="577" cy="90"/>
              <a:chOff x="1010" y="834"/>
              <a:chExt cx="577" cy="90"/>
            </a:xfrm>
          </p:grpSpPr>
          <p:sp>
            <p:nvSpPr>
              <p:cNvPr id="33071" name="Rectangle 319"/>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072" name="Group 320"/>
              <p:cNvGrpSpPr>
                <a:grpSpLocks/>
              </p:cNvGrpSpPr>
              <p:nvPr/>
            </p:nvGrpSpPr>
            <p:grpSpPr bwMode="auto">
              <a:xfrm>
                <a:off x="1010" y="872"/>
                <a:ext cx="62" cy="40"/>
                <a:chOff x="1010" y="872"/>
                <a:chExt cx="62" cy="40"/>
              </a:xfrm>
            </p:grpSpPr>
            <p:sp>
              <p:nvSpPr>
                <p:cNvPr id="33073" name="Line 321"/>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74" name="Line 322"/>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068" name="Rectangle 323"/>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069" name="Rectangle 324"/>
            <p:cNvSpPr>
              <a:spLocks noChangeArrowheads="1"/>
            </p:cNvSpPr>
            <p:nvPr/>
          </p:nvSpPr>
          <p:spPr bwMode="auto">
            <a:xfrm>
              <a:off x="2148" y="1650"/>
              <a:ext cx="186"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WD</a:t>
              </a:r>
              <a:r>
                <a:rPr lang="en-US" sz="700" b="0" baseline="30000">
                  <a:solidFill>
                    <a:srgbClr val="000000"/>
                  </a:solidFill>
                  <a:latin typeface="AvantGarde" charset="0"/>
                  <a:cs typeface="Tahoma" charset="0"/>
                </a:rPr>
                <a:t>MEM</a:t>
              </a:r>
              <a:endParaRPr lang="en-US" b="0" baseline="30000">
                <a:latin typeface="Arial" charset="0"/>
                <a:cs typeface="Tahoma" charset="0"/>
              </a:endParaRPr>
            </a:p>
          </p:txBody>
        </p:sp>
        <p:sp>
          <p:nvSpPr>
            <p:cNvPr id="33070" name="Line 325"/>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2969" name="Line 326"/>
          <p:cNvSpPr>
            <a:spLocks noChangeShapeType="1"/>
          </p:cNvSpPr>
          <p:nvPr/>
        </p:nvSpPr>
        <p:spPr bwMode="auto">
          <a:xfrm>
            <a:off x="4613275" y="5643563"/>
            <a:ext cx="1417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2970" name="Line 327"/>
          <p:cNvSpPr>
            <a:spLocks noChangeShapeType="1"/>
          </p:cNvSpPr>
          <p:nvPr/>
        </p:nvSpPr>
        <p:spPr bwMode="auto">
          <a:xfrm flipV="1">
            <a:off x="6035675" y="5511800"/>
            <a:ext cx="0" cy="1333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71" name="Freeform 328"/>
          <p:cNvSpPr>
            <a:spLocks/>
          </p:cNvSpPr>
          <p:nvPr/>
        </p:nvSpPr>
        <p:spPr bwMode="auto">
          <a:xfrm>
            <a:off x="1600200" y="1531938"/>
            <a:ext cx="50800" cy="76200"/>
          </a:xfrm>
          <a:custGeom>
            <a:avLst/>
            <a:gdLst>
              <a:gd name="T0" fmla="*/ 2147483647 w 32"/>
              <a:gd name="T1" fmla="*/ 2147483647 h 48"/>
              <a:gd name="T2" fmla="*/ 0 w 32"/>
              <a:gd name="T3" fmla="*/ 0 h 48"/>
              <a:gd name="T4" fmla="*/ 2147483647 w 32"/>
              <a:gd name="T5" fmla="*/ 2147483647 h 48"/>
              <a:gd name="T6" fmla="*/ 2147483647 w 32"/>
              <a:gd name="T7" fmla="*/ 0 h 48"/>
              <a:gd name="T8" fmla="*/ 2147483647 w 32"/>
              <a:gd name="T9" fmla="*/ 2147483647 h 48"/>
              <a:gd name="T10" fmla="*/ 0 60000 65536"/>
              <a:gd name="T11" fmla="*/ 0 60000 65536"/>
              <a:gd name="T12" fmla="*/ 0 60000 65536"/>
              <a:gd name="T13" fmla="*/ 0 60000 65536"/>
              <a:gd name="T14" fmla="*/ 0 60000 65536"/>
              <a:gd name="T15" fmla="*/ 0 w 32"/>
              <a:gd name="T16" fmla="*/ 0 h 48"/>
              <a:gd name="T17" fmla="*/ 32 w 32"/>
              <a:gd name="T18" fmla="*/ 48 h 48"/>
            </a:gdLst>
            <a:ahLst/>
            <a:cxnLst>
              <a:cxn ang="T10">
                <a:pos x="T0" y="T1"/>
              </a:cxn>
              <a:cxn ang="T11">
                <a:pos x="T2" y="T3"/>
              </a:cxn>
              <a:cxn ang="T12">
                <a:pos x="T4" y="T5"/>
              </a:cxn>
              <a:cxn ang="T13">
                <a:pos x="T6" y="T7"/>
              </a:cxn>
              <a:cxn ang="T14">
                <a:pos x="T8" y="T9"/>
              </a:cxn>
            </a:cxnLst>
            <a:rect l="T15" t="T16" r="T17" b="T18"/>
            <a:pathLst>
              <a:path w="32" h="48">
                <a:moveTo>
                  <a:pt x="20" y="48"/>
                </a:moveTo>
                <a:lnTo>
                  <a:pt x="0" y="0"/>
                </a:lnTo>
                <a:lnTo>
                  <a:pt x="16" y="24"/>
                </a:lnTo>
                <a:lnTo>
                  <a:pt x="32"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72" name="Line 329"/>
          <p:cNvSpPr>
            <a:spLocks noChangeShapeType="1"/>
          </p:cNvSpPr>
          <p:nvPr/>
        </p:nvSpPr>
        <p:spPr bwMode="auto">
          <a:xfrm flipH="1" flipV="1">
            <a:off x="1624013" y="1466850"/>
            <a:ext cx="1587" cy="103188"/>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73" name="Rectangle 330"/>
          <p:cNvSpPr>
            <a:spLocks noChangeArrowheads="1"/>
          </p:cNvSpPr>
          <p:nvPr/>
        </p:nvSpPr>
        <p:spPr bwMode="auto">
          <a:xfrm>
            <a:off x="3367088" y="6303963"/>
            <a:ext cx="14128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rial" charset="0"/>
                <a:cs typeface="Tahoma" charset="0"/>
              </a:rPr>
              <a:t>WA</a:t>
            </a:r>
            <a:endParaRPr lang="en-US" b="0">
              <a:latin typeface="Arial" charset="0"/>
              <a:cs typeface="Tahoma" charset="0"/>
            </a:endParaRPr>
          </a:p>
        </p:txBody>
      </p:sp>
      <p:sp>
        <p:nvSpPr>
          <p:cNvPr id="32974" name="Rectangle 331"/>
          <p:cNvSpPr>
            <a:spLocks noChangeArrowheads="1"/>
          </p:cNvSpPr>
          <p:nvPr/>
        </p:nvSpPr>
        <p:spPr bwMode="auto">
          <a:xfrm>
            <a:off x="3244850" y="6110288"/>
            <a:ext cx="1711325" cy="457200"/>
          </a:xfrm>
          <a:prstGeom prst="rect">
            <a:avLst/>
          </a:prstGeom>
          <a:solidFill>
            <a:srgbClr val="FFFFFF"/>
          </a:solidFill>
          <a:ln w="6350">
            <a:solidFill>
              <a:srgbClr val="000000"/>
            </a:solidFill>
            <a:miter lim="800000"/>
            <a:headEnd/>
            <a:tailEnd/>
          </a:ln>
        </p:spPr>
        <p:txBody>
          <a:bodyPr/>
          <a:lstStyle/>
          <a:p>
            <a:endParaRPr lang="en-US">
              <a:latin typeface="Arial" charset="0"/>
              <a:cs typeface="Tahoma" charset="0"/>
            </a:endParaRPr>
          </a:p>
        </p:txBody>
      </p:sp>
      <p:sp>
        <p:nvSpPr>
          <p:cNvPr id="32975" name="Rectangle 332"/>
          <p:cNvSpPr>
            <a:spLocks noChangeArrowheads="1"/>
          </p:cNvSpPr>
          <p:nvPr/>
        </p:nvSpPr>
        <p:spPr bwMode="auto">
          <a:xfrm>
            <a:off x="3709988" y="6151563"/>
            <a:ext cx="5873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AvantGarde" charset="0"/>
                <a:cs typeface="Tahoma" charset="0"/>
              </a:rPr>
              <a:t>Register</a:t>
            </a:r>
            <a:endParaRPr lang="en-US" b="0">
              <a:latin typeface="Arial" charset="0"/>
              <a:cs typeface="Tahoma" charset="0"/>
            </a:endParaRPr>
          </a:p>
        </p:txBody>
      </p:sp>
      <p:sp>
        <p:nvSpPr>
          <p:cNvPr id="32976" name="Rectangle 333"/>
          <p:cNvSpPr>
            <a:spLocks noChangeArrowheads="1"/>
          </p:cNvSpPr>
          <p:nvPr/>
        </p:nvSpPr>
        <p:spPr bwMode="auto">
          <a:xfrm>
            <a:off x="3868738" y="6316663"/>
            <a:ext cx="246062"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a:solidFill>
                  <a:srgbClr val="000000"/>
                </a:solidFill>
                <a:latin typeface="AvantGarde" charset="0"/>
                <a:cs typeface="Tahoma" charset="0"/>
              </a:rPr>
              <a:t>File</a:t>
            </a:r>
            <a:endParaRPr lang="en-US" b="0">
              <a:latin typeface="Arial" charset="0"/>
              <a:cs typeface="Tahoma" charset="0"/>
            </a:endParaRPr>
          </a:p>
        </p:txBody>
      </p:sp>
      <p:sp>
        <p:nvSpPr>
          <p:cNvPr id="32977" name="Rectangle 334"/>
          <p:cNvSpPr>
            <a:spLocks noChangeArrowheads="1"/>
          </p:cNvSpPr>
          <p:nvPr/>
        </p:nvSpPr>
        <p:spPr bwMode="auto">
          <a:xfrm>
            <a:off x="3487738" y="6157913"/>
            <a:ext cx="1460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WA</a:t>
            </a:r>
            <a:endParaRPr lang="en-US" b="0">
              <a:latin typeface="Arial" charset="0"/>
              <a:cs typeface="Tahoma" charset="0"/>
            </a:endParaRPr>
          </a:p>
        </p:txBody>
      </p:sp>
      <p:sp>
        <p:nvSpPr>
          <p:cNvPr id="32978" name="Rectangle 335"/>
          <p:cNvSpPr>
            <a:spLocks noChangeArrowheads="1"/>
          </p:cNvSpPr>
          <p:nvPr/>
        </p:nvSpPr>
        <p:spPr bwMode="auto">
          <a:xfrm>
            <a:off x="4429125" y="6151563"/>
            <a:ext cx="15240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WD</a:t>
            </a:r>
            <a:endParaRPr lang="en-US" b="0">
              <a:latin typeface="Arial" charset="0"/>
              <a:cs typeface="Tahoma" charset="0"/>
            </a:endParaRPr>
          </a:p>
        </p:txBody>
      </p:sp>
      <p:sp>
        <p:nvSpPr>
          <p:cNvPr id="32979" name="Rectangle 336"/>
          <p:cNvSpPr>
            <a:spLocks noChangeArrowheads="1"/>
          </p:cNvSpPr>
          <p:nvPr/>
        </p:nvSpPr>
        <p:spPr bwMode="auto">
          <a:xfrm>
            <a:off x="3278188" y="6324600"/>
            <a:ext cx="134937"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WE</a:t>
            </a:r>
            <a:endParaRPr lang="en-US" b="0">
              <a:latin typeface="Arial" charset="0"/>
              <a:cs typeface="Tahoma" charset="0"/>
            </a:endParaRPr>
          </a:p>
        </p:txBody>
      </p:sp>
      <p:sp>
        <p:nvSpPr>
          <p:cNvPr id="32980" name="Line 337"/>
          <p:cNvSpPr>
            <a:spLocks noChangeShapeType="1"/>
          </p:cNvSpPr>
          <p:nvPr/>
        </p:nvSpPr>
        <p:spPr bwMode="auto">
          <a:xfrm>
            <a:off x="3241675" y="6481763"/>
            <a:ext cx="57150" cy="2540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81" name="Line 338"/>
          <p:cNvSpPr>
            <a:spLocks noChangeShapeType="1"/>
          </p:cNvSpPr>
          <p:nvPr/>
        </p:nvSpPr>
        <p:spPr bwMode="auto">
          <a:xfrm flipH="1">
            <a:off x="3241675" y="6507163"/>
            <a:ext cx="55563" cy="3016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82" name="Freeform 339"/>
          <p:cNvSpPr>
            <a:spLocks/>
          </p:cNvSpPr>
          <p:nvPr/>
        </p:nvSpPr>
        <p:spPr bwMode="auto">
          <a:xfrm flipH="1">
            <a:off x="3179763" y="6337300"/>
            <a:ext cx="68262" cy="57150"/>
          </a:xfrm>
          <a:custGeom>
            <a:avLst/>
            <a:gdLst>
              <a:gd name="T0" fmla="*/ 0 w 43"/>
              <a:gd name="T1" fmla="*/ 2147483647 h 36"/>
              <a:gd name="T2" fmla="*/ 2147483647 w 43"/>
              <a:gd name="T3" fmla="*/ 0 h 36"/>
              <a:gd name="T4" fmla="*/ 2147483647 w 43"/>
              <a:gd name="T5" fmla="*/ 2147483647 h 36"/>
              <a:gd name="T6" fmla="*/ 2147483647 w 43"/>
              <a:gd name="T7" fmla="*/ 2147483647 h 36"/>
              <a:gd name="T8" fmla="*/ 0 w 43"/>
              <a:gd name="T9" fmla="*/ 2147483647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0" y="20"/>
                </a:moveTo>
                <a:lnTo>
                  <a:pt x="43" y="0"/>
                </a:lnTo>
                <a:lnTo>
                  <a:pt x="19" y="20"/>
                </a:lnTo>
                <a:lnTo>
                  <a:pt x="43" y="36"/>
                </a:lnTo>
                <a:lnTo>
                  <a:pt x="0"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83" name="Line 340"/>
          <p:cNvSpPr>
            <a:spLocks noChangeShapeType="1"/>
          </p:cNvSpPr>
          <p:nvPr/>
        </p:nvSpPr>
        <p:spPr bwMode="auto">
          <a:xfrm flipH="1">
            <a:off x="3041650" y="6367463"/>
            <a:ext cx="190500"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84" name="Rectangle 341"/>
          <p:cNvSpPr>
            <a:spLocks noChangeArrowheads="1"/>
          </p:cNvSpPr>
          <p:nvPr/>
        </p:nvSpPr>
        <p:spPr bwMode="auto">
          <a:xfrm flipH="1">
            <a:off x="2779713" y="6311900"/>
            <a:ext cx="26352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Helvetica" charset="0"/>
                <a:cs typeface="Tahoma" charset="0"/>
              </a:rPr>
              <a:t>WERF</a:t>
            </a:r>
            <a:endParaRPr lang="en-US" b="0">
              <a:latin typeface="Arial" charset="0"/>
              <a:cs typeface="Tahoma" charset="0"/>
            </a:endParaRPr>
          </a:p>
        </p:txBody>
      </p:sp>
      <p:sp>
        <p:nvSpPr>
          <p:cNvPr id="32985" name="Rectangle 342"/>
          <p:cNvSpPr>
            <a:spLocks noChangeArrowheads="1"/>
          </p:cNvSpPr>
          <p:nvPr/>
        </p:nvSpPr>
        <p:spPr bwMode="auto">
          <a:xfrm>
            <a:off x="2801938" y="5811838"/>
            <a:ext cx="311150"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Helvetica" charset="0"/>
                <a:cs typeface="Tahoma" charset="0"/>
              </a:rPr>
              <a:t>WASEL</a:t>
            </a:r>
            <a:endParaRPr lang="en-US" b="0">
              <a:latin typeface="Arial" charset="0"/>
              <a:cs typeface="Tahoma" charset="0"/>
            </a:endParaRPr>
          </a:p>
        </p:txBody>
      </p:sp>
      <p:sp>
        <p:nvSpPr>
          <p:cNvPr id="32986" name="Rectangle 343"/>
          <p:cNvSpPr>
            <a:spLocks noChangeArrowheads="1"/>
          </p:cNvSpPr>
          <p:nvPr/>
        </p:nvSpPr>
        <p:spPr bwMode="auto">
          <a:xfrm>
            <a:off x="3013075" y="5618163"/>
            <a:ext cx="473075"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Rd:&lt;15:11&gt;</a:t>
            </a:r>
            <a:endParaRPr lang="en-US" sz="700" b="0">
              <a:latin typeface="AvantGarde" charset="0"/>
              <a:cs typeface="Tahoma" charset="0"/>
            </a:endParaRPr>
          </a:p>
        </p:txBody>
      </p:sp>
      <p:sp>
        <p:nvSpPr>
          <p:cNvPr id="32987" name="Line 344"/>
          <p:cNvSpPr>
            <a:spLocks noChangeShapeType="1"/>
          </p:cNvSpPr>
          <p:nvPr/>
        </p:nvSpPr>
        <p:spPr bwMode="auto">
          <a:xfrm>
            <a:off x="2959100" y="5562600"/>
            <a:ext cx="57150" cy="5715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88" name="Line 345"/>
          <p:cNvSpPr>
            <a:spLocks noChangeShapeType="1"/>
          </p:cNvSpPr>
          <p:nvPr/>
        </p:nvSpPr>
        <p:spPr bwMode="auto">
          <a:xfrm>
            <a:off x="3016250" y="5619750"/>
            <a:ext cx="525463" cy="0"/>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89" name="Line 346"/>
          <p:cNvSpPr>
            <a:spLocks noChangeShapeType="1"/>
          </p:cNvSpPr>
          <p:nvPr/>
        </p:nvSpPr>
        <p:spPr bwMode="auto">
          <a:xfrm flipH="1">
            <a:off x="3133725" y="5872163"/>
            <a:ext cx="204788" cy="0"/>
          </a:xfrm>
          <a:prstGeom prst="line">
            <a:avLst/>
          </a:prstGeom>
          <a:noFill/>
          <a:ln w="9525">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2990" name="Line 347"/>
          <p:cNvSpPr>
            <a:spLocks noChangeShapeType="1"/>
          </p:cNvSpPr>
          <p:nvPr/>
        </p:nvSpPr>
        <p:spPr bwMode="auto">
          <a:xfrm>
            <a:off x="2957513" y="5657850"/>
            <a:ext cx="57150" cy="5715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91" name="Line 348"/>
          <p:cNvSpPr>
            <a:spLocks noChangeShapeType="1"/>
          </p:cNvSpPr>
          <p:nvPr/>
        </p:nvSpPr>
        <p:spPr bwMode="auto">
          <a:xfrm>
            <a:off x="3014663" y="5715000"/>
            <a:ext cx="400050"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92" name="Rectangle 349"/>
          <p:cNvSpPr>
            <a:spLocks noChangeArrowheads="1"/>
          </p:cNvSpPr>
          <p:nvPr/>
        </p:nvSpPr>
        <p:spPr bwMode="auto">
          <a:xfrm>
            <a:off x="3017838" y="5518150"/>
            <a:ext cx="442912" cy="10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latin typeface="AvantGarde" charset="0"/>
                <a:cs typeface="Tahoma" charset="0"/>
              </a:rPr>
              <a:t>Rt:&lt;20:16&gt;</a:t>
            </a:r>
          </a:p>
        </p:txBody>
      </p:sp>
      <p:sp>
        <p:nvSpPr>
          <p:cNvPr id="32993" name="Text Box 350"/>
          <p:cNvSpPr txBox="1">
            <a:spLocks noChangeArrowheads="1"/>
          </p:cNvSpPr>
          <p:nvPr/>
        </p:nvSpPr>
        <p:spPr bwMode="auto">
          <a:xfrm>
            <a:off x="3500438" y="5565775"/>
            <a:ext cx="331787"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ja-JP" altLang="en-US" sz="600" b="0">
                <a:latin typeface="AvantGarde" charset="0"/>
                <a:cs typeface="Tahoma" charset="0"/>
              </a:rPr>
              <a:t>“</a:t>
            </a:r>
            <a:r>
              <a:rPr lang="en-US" altLang="ja-JP" sz="600" b="0">
                <a:latin typeface="AvantGarde" charset="0"/>
                <a:cs typeface="Tahoma" charset="0"/>
              </a:rPr>
              <a:t>31</a:t>
            </a:r>
            <a:r>
              <a:rPr lang="ja-JP" altLang="en-US" sz="600" b="0">
                <a:latin typeface="AvantGarde" charset="0"/>
                <a:cs typeface="Tahoma" charset="0"/>
              </a:rPr>
              <a:t>”</a:t>
            </a:r>
            <a:endParaRPr lang="en-US" sz="600" b="0">
              <a:latin typeface="AvantGarde" charset="0"/>
              <a:cs typeface="Tahoma" charset="0"/>
            </a:endParaRPr>
          </a:p>
        </p:txBody>
      </p:sp>
      <p:sp>
        <p:nvSpPr>
          <p:cNvPr id="32994" name="Text Box 351"/>
          <p:cNvSpPr txBox="1">
            <a:spLocks noChangeArrowheads="1"/>
          </p:cNvSpPr>
          <p:nvPr/>
        </p:nvSpPr>
        <p:spPr bwMode="auto">
          <a:xfrm>
            <a:off x="3657600" y="5562600"/>
            <a:ext cx="33178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type="none" w="sm" len="me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ja-JP" altLang="en-US" sz="600" b="0">
                <a:latin typeface="AvantGarde" charset="0"/>
                <a:cs typeface="Tahoma" charset="0"/>
              </a:rPr>
              <a:t>“</a:t>
            </a:r>
            <a:r>
              <a:rPr lang="en-US" altLang="ja-JP" sz="600" b="0">
                <a:latin typeface="AvantGarde" charset="0"/>
                <a:cs typeface="Tahoma" charset="0"/>
              </a:rPr>
              <a:t>27</a:t>
            </a:r>
            <a:r>
              <a:rPr lang="ja-JP" altLang="en-US" sz="600" b="0">
                <a:latin typeface="AvantGarde" charset="0"/>
                <a:cs typeface="Tahoma" charset="0"/>
              </a:rPr>
              <a:t>”</a:t>
            </a:r>
            <a:endParaRPr lang="en-US" sz="600" b="0">
              <a:latin typeface="AvantGarde" charset="0"/>
              <a:cs typeface="Tahoma" charset="0"/>
            </a:endParaRPr>
          </a:p>
        </p:txBody>
      </p:sp>
      <p:sp>
        <p:nvSpPr>
          <p:cNvPr id="32995" name="Freeform 352"/>
          <p:cNvSpPr>
            <a:spLocks/>
          </p:cNvSpPr>
          <p:nvPr/>
        </p:nvSpPr>
        <p:spPr bwMode="auto">
          <a:xfrm>
            <a:off x="3311525" y="5803900"/>
            <a:ext cx="457200" cy="112713"/>
          </a:xfrm>
          <a:custGeom>
            <a:avLst/>
            <a:gdLst>
              <a:gd name="T0" fmla="*/ 0 w 288"/>
              <a:gd name="T1" fmla="*/ 0 h 71"/>
              <a:gd name="T2" fmla="*/ 2147483647 w 288"/>
              <a:gd name="T3" fmla="*/ 0 h 71"/>
              <a:gd name="T4" fmla="*/ 2147483647 w 288"/>
              <a:gd name="T5" fmla="*/ 2147483647 h 71"/>
              <a:gd name="T6" fmla="*/ 2147483647 w 288"/>
              <a:gd name="T7" fmla="*/ 2147483647 h 71"/>
              <a:gd name="T8" fmla="*/ 0 w 288"/>
              <a:gd name="T9" fmla="*/ 0 h 71"/>
              <a:gd name="T10" fmla="*/ 0 60000 65536"/>
              <a:gd name="T11" fmla="*/ 0 60000 65536"/>
              <a:gd name="T12" fmla="*/ 0 60000 65536"/>
              <a:gd name="T13" fmla="*/ 0 60000 65536"/>
              <a:gd name="T14" fmla="*/ 0 60000 65536"/>
              <a:gd name="T15" fmla="*/ 0 w 288"/>
              <a:gd name="T16" fmla="*/ 0 h 71"/>
              <a:gd name="T17" fmla="*/ 288 w 288"/>
              <a:gd name="T18" fmla="*/ 71 h 71"/>
            </a:gdLst>
            <a:ahLst/>
            <a:cxnLst>
              <a:cxn ang="T10">
                <a:pos x="T0" y="T1"/>
              </a:cxn>
              <a:cxn ang="T11">
                <a:pos x="T2" y="T3"/>
              </a:cxn>
              <a:cxn ang="T12">
                <a:pos x="T4" y="T5"/>
              </a:cxn>
              <a:cxn ang="T13">
                <a:pos x="T6" y="T7"/>
              </a:cxn>
              <a:cxn ang="T14">
                <a:pos x="T8" y="T9"/>
              </a:cxn>
            </a:cxnLst>
            <a:rect l="T15" t="T16" r="T17" b="T18"/>
            <a:pathLst>
              <a:path w="288" h="71">
                <a:moveTo>
                  <a:pt x="0" y="0"/>
                </a:moveTo>
                <a:lnTo>
                  <a:pt x="288" y="0"/>
                </a:lnTo>
                <a:lnTo>
                  <a:pt x="252" y="71"/>
                </a:lnTo>
                <a:lnTo>
                  <a:pt x="36" y="71"/>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996" name="Freeform 353"/>
          <p:cNvSpPr>
            <a:spLocks/>
          </p:cNvSpPr>
          <p:nvPr/>
        </p:nvSpPr>
        <p:spPr bwMode="auto">
          <a:xfrm>
            <a:off x="3317875" y="5810250"/>
            <a:ext cx="571500" cy="112713"/>
          </a:xfrm>
          <a:custGeom>
            <a:avLst/>
            <a:gdLst>
              <a:gd name="T0" fmla="*/ 0 w 288"/>
              <a:gd name="T1" fmla="*/ 0 h 71"/>
              <a:gd name="T2" fmla="*/ 2147483647 w 288"/>
              <a:gd name="T3" fmla="*/ 0 h 71"/>
              <a:gd name="T4" fmla="*/ 2147483647 w 288"/>
              <a:gd name="T5" fmla="*/ 2147483647 h 71"/>
              <a:gd name="T6" fmla="*/ 2147483647 w 288"/>
              <a:gd name="T7" fmla="*/ 2147483647 h 71"/>
              <a:gd name="T8" fmla="*/ 0 w 288"/>
              <a:gd name="T9" fmla="*/ 0 h 71"/>
              <a:gd name="T10" fmla="*/ 0 60000 65536"/>
              <a:gd name="T11" fmla="*/ 0 60000 65536"/>
              <a:gd name="T12" fmla="*/ 0 60000 65536"/>
              <a:gd name="T13" fmla="*/ 0 60000 65536"/>
              <a:gd name="T14" fmla="*/ 0 60000 65536"/>
              <a:gd name="T15" fmla="*/ 0 w 288"/>
              <a:gd name="T16" fmla="*/ 0 h 71"/>
              <a:gd name="T17" fmla="*/ 288 w 288"/>
              <a:gd name="T18" fmla="*/ 71 h 71"/>
            </a:gdLst>
            <a:ahLst/>
            <a:cxnLst>
              <a:cxn ang="T10">
                <a:pos x="T0" y="T1"/>
              </a:cxn>
              <a:cxn ang="T11">
                <a:pos x="T2" y="T3"/>
              </a:cxn>
              <a:cxn ang="T12">
                <a:pos x="T4" y="T5"/>
              </a:cxn>
              <a:cxn ang="T13">
                <a:pos x="T6" y="T7"/>
              </a:cxn>
              <a:cxn ang="T14">
                <a:pos x="T8" y="T9"/>
              </a:cxn>
            </a:cxnLst>
            <a:rect l="T15" t="T16" r="T17" b="T18"/>
            <a:pathLst>
              <a:path w="288" h="71">
                <a:moveTo>
                  <a:pt x="0" y="0"/>
                </a:moveTo>
                <a:lnTo>
                  <a:pt x="288" y="0"/>
                </a:lnTo>
                <a:lnTo>
                  <a:pt x="252" y="71"/>
                </a:lnTo>
                <a:lnTo>
                  <a:pt x="36" y="71"/>
                </a:lnTo>
                <a:lnTo>
                  <a:pt x="0" y="0"/>
                </a:lnTo>
                <a:close/>
              </a:path>
            </a:pathLst>
          </a:custGeom>
          <a:solidFill>
            <a:srgbClr val="FFFFFF"/>
          </a:solidFill>
          <a:ln w="12700">
            <a:solidFill>
              <a:srgbClr val="000000"/>
            </a:solidFill>
            <a:round/>
            <a:headEnd/>
            <a:tailEnd/>
          </a:ln>
        </p:spPr>
        <p:txBody>
          <a:bodyPr/>
          <a:lstStyle/>
          <a:p>
            <a:endParaRPr lang="en-US"/>
          </a:p>
        </p:txBody>
      </p:sp>
      <p:sp>
        <p:nvSpPr>
          <p:cNvPr id="32997" name="Rectangle 354"/>
          <p:cNvSpPr>
            <a:spLocks noChangeArrowheads="1"/>
          </p:cNvSpPr>
          <p:nvPr/>
        </p:nvSpPr>
        <p:spPr bwMode="auto">
          <a:xfrm>
            <a:off x="3394075" y="5808663"/>
            <a:ext cx="427038"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Helvetica" charset="0"/>
                <a:cs typeface="Tahoma" charset="0"/>
              </a:rPr>
              <a:t>0    1    2    3</a:t>
            </a:r>
            <a:endParaRPr lang="en-US" b="0">
              <a:latin typeface="Arial" charset="0"/>
              <a:cs typeface="Tahoma" charset="0"/>
            </a:endParaRPr>
          </a:p>
        </p:txBody>
      </p:sp>
      <p:sp>
        <p:nvSpPr>
          <p:cNvPr id="32998" name="Line 355"/>
          <p:cNvSpPr>
            <a:spLocks noChangeShapeType="1"/>
          </p:cNvSpPr>
          <p:nvPr/>
        </p:nvSpPr>
        <p:spPr bwMode="auto">
          <a:xfrm flipH="1" flipV="1">
            <a:off x="3609975" y="5919788"/>
            <a:ext cx="0" cy="18891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999" name="Freeform 356"/>
          <p:cNvSpPr>
            <a:spLocks/>
          </p:cNvSpPr>
          <p:nvPr/>
        </p:nvSpPr>
        <p:spPr bwMode="auto">
          <a:xfrm>
            <a:off x="3382963" y="57340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0" name="Freeform 357"/>
          <p:cNvSpPr>
            <a:spLocks/>
          </p:cNvSpPr>
          <p:nvPr/>
        </p:nvSpPr>
        <p:spPr bwMode="auto">
          <a:xfrm>
            <a:off x="3509963" y="57340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1" name="Freeform 358"/>
          <p:cNvSpPr>
            <a:spLocks/>
          </p:cNvSpPr>
          <p:nvPr/>
        </p:nvSpPr>
        <p:spPr bwMode="auto">
          <a:xfrm>
            <a:off x="3636963" y="57340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2" name="Freeform 359"/>
          <p:cNvSpPr>
            <a:spLocks/>
          </p:cNvSpPr>
          <p:nvPr/>
        </p:nvSpPr>
        <p:spPr bwMode="auto">
          <a:xfrm>
            <a:off x="3765550" y="57340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3" name="Line 360"/>
          <p:cNvSpPr>
            <a:spLocks noChangeShapeType="1"/>
          </p:cNvSpPr>
          <p:nvPr/>
        </p:nvSpPr>
        <p:spPr bwMode="auto">
          <a:xfrm flipH="1">
            <a:off x="3797300" y="5697538"/>
            <a:ext cx="0" cy="93662"/>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3004" name="Line 361"/>
          <p:cNvSpPr>
            <a:spLocks noChangeShapeType="1"/>
          </p:cNvSpPr>
          <p:nvPr/>
        </p:nvSpPr>
        <p:spPr bwMode="auto">
          <a:xfrm flipH="1">
            <a:off x="3667125" y="5697538"/>
            <a:ext cx="0" cy="93662"/>
          </a:xfrm>
          <a:prstGeom prst="line">
            <a:avLst/>
          </a:prstGeom>
          <a:noFill/>
          <a:ln w="6350">
            <a:solidFill>
              <a:schemeClr val="tx1"/>
            </a:solidFill>
            <a:round/>
            <a:headEnd/>
            <a:tailEnd type="none" w="sm"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3005" name="Freeform 362"/>
          <p:cNvSpPr>
            <a:spLocks/>
          </p:cNvSpPr>
          <p:nvPr/>
        </p:nvSpPr>
        <p:spPr bwMode="auto">
          <a:xfrm>
            <a:off x="3287713" y="5842000"/>
            <a:ext cx="76200" cy="57150"/>
          </a:xfrm>
          <a:custGeom>
            <a:avLst/>
            <a:gdLst>
              <a:gd name="T0" fmla="*/ 2147483647 w 48"/>
              <a:gd name="T1" fmla="*/ 2147483647 h 36"/>
              <a:gd name="T2" fmla="*/ 0 w 48"/>
              <a:gd name="T3" fmla="*/ 2147483647 h 36"/>
              <a:gd name="T4" fmla="*/ 2147483647 w 48"/>
              <a:gd name="T5" fmla="*/ 2147483647 h 36"/>
              <a:gd name="T6" fmla="*/ 0 w 48"/>
              <a:gd name="T7" fmla="*/ 0 h 36"/>
              <a:gd name="T8" fmla="*/ 2147483647 w 48"/>
              <a:gd name="T9" fmla="*/ 2147483647 h 36"/>
              <a:gd name="T10" fmla="*/ 0 60000 65536"/>
              <a:gd name="T11" fmla="*/ 0 60000 65536"/>
              <a:gd name="T12" fmla="*/ 0 60000 65536"/>
              <a:gd name="T13" fmla="*/ 0 60000 65536"/>
              <a:gd name="T14" fmla="*/ 0 60000 65536"/>
              <a:gd name="T15" fmla="*/ 0 w 48"/>
              <a:gd name="T16" fmla="*/ 0 h 36"/>
              <a:gd name="T17" fmla="*/ 48 w 48"/>
              <a:gd name="T18" fmla="*/ 36 h 36"/>
            </a:gdLst>
            <a:ahLst/>
            <a:cxnLst>
              <a:cxn ang="T10">
                <a:pos x="T0" y="T1"/>
              </a:cxn>
              <a:cxn ang="T11">
                <a:pos x="T2" y="T3"/>
              </a:cxn>
              <a:cxn ang="T12">
                <a:pos x="T4" y="T5"/>
              </a:cxn>
              <a:cxn ang="T13">
                <a:pos x="T6" y="T7"/>
              </a:cxn>
              <a:cxn ang="T14">
                <a:pos x="T8" y="T9"/>
              </a:cxn>
            </a:cxnLst>
            <a:rect l="T15" t="T16" r="T17" b="T18"/>
            <a:pathLst>
              <a:path w="48" h="36">
                <a:moveTo>
                  <a:pt x="48" y="20"/>
                </a:moveTo>
                <a:lnTo>
                  <a:pt x="0" y="36"/>
                </a:lnTo>
                <a:lnTo>
                  <a:pt x="24" y="20"/>
                </a:lnTo>
                <a:lnTo>
                  <a:pt x="0" y="0"/>
                </a:lnTo>
                <a:lnTo>
                  <a:pt x="48" y="2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06" name="Line 363"/>
          <p:cNvSpPr>
            <a:spLocks noChangeShapeType="1"/>
          </p:cNvSpPr>
          <p:nvPr/>
        </p:nvSpPr>
        <p:spPr bwMode="auto">
          <a:xfrm>
            <a:off x="2955925" y="4933950"/>
            <a:ext cx="0" cy="723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3007" name="Line 364"/>
          <p:cNvSpPr>
            <a:spLocks noChangeShapeType="1"/>
          </p:cNvSpPr>
          <p:nvPr/>
        </p:nvSpPr>
        <p:spPr bwMode="auto">
          <a:xfrm flipV="1">
            <a:off x="3414713" y="5715000"/>
            <a:ext cx="0" cy="555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3008" name="Line 365"/>
          <p:cNvSpPr>
            <a:spLocks noChangeShapeType="1"/>
          </p:cNvSpPr>
          <p:nvPr/>
        </p:nvSpPr>
        <p:spPr bwMode="auto">
          <a:xfrm flipH="1" flipV="1">
            <a:off x="3541713" y="5619750"/>
            <a:ext cx="1587" cy="1476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3009" name="Freeform 366"/>
          <p:cNvSpPr>
            <a:spLocks/>
          </p:cNvSpPr>
          <p:nvPr/>
        </p:nvSpPr>
        <p:spPr bwMode="auto">
          <a:xfrm>
            <a:off x="1584325" y="4716463"/>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0" name="Freeform 367"/>
          <p:cNvSpPr>
            <a:spLocks/>
          </p:cNvSpPr>
          <p:nvPr/>
        </p:nvSpPr>
        <p:spPr bwMode="auto">
          <a:xfrm>
            <a:off x="2927350" y="47244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1" name="Freeform 368"/>
          <p:cNvSpPr>
            <a:spLocks/>
          </p:cNvSpPr>
          <p:nvPr/>
        </p:nvSpPr>
        <p:spPr bwMode="auto">
          <a:xfrm>
            <a:off x="1587500" y="36512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2" name="Freeform 369"/>
          <p:cNvSpPr>
            <a:spLocks/>
          </p:cNvSpPr>
          <p:nvPr/>
        </p:nvSpPr>
        <p:spPr bwMode="auto">
          <a:xfrm>
            <a:off x="2927350" y="36512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3" name="Line 370"/>
          <p:cNvSpPr>
            <a:spLocks noChangeShapeType="1"/>
          </p:cNvSpPr>
          <p:nvPr/>
        </p:nvSpPr>
        <p:spPr bwMode="auto">
          <a:xfrm flipV="1">
            <a:off x="6034088" y="2820988"/>
            <a:ext cx="0" cy="877887"/>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14" name="Freeform 371"/>
          <p:cNvSpPr>
            <a:spLocks/>
          </p:cNvSpPr>
          <p:nvPr/>
        </p:nvSpPr>
        <p:spPr bwMode="auto">
          <a:xfrm>
            <a:off x="6003925" y="364807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5" name="Line 372"/>
          <p:cNvSpPr>
            <a:spLocks noChangeShapeType="1"/>
          </p:cNvSpPr>
          <p:nvPr/>
        </p:nvSpPr>
        <p:spPr bwMode="auto">
          <a:xfrm flipV="1">
            <a:off x="6034088" y="3862388"/>
            <a:ext cx="1587" cy="912812"/>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16" name="Freeform 373"/>
          <p:cNvSpPr>
            <a:spLocks/>
          </p:cNvSpPr>
          <p:nvPr/>
        </p:nvSpPr>
        <p:spPr bwMode="auto">
          <a:xfrm>
            <a:off x="6003925" y="47244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17" name="Rectangle 374"/>
          <p:cNvSpPr>
            <a:spLocks noChangeArrowheads="1"/>
          </p:cNvSpPr>
          <p:nvPr/>
        </p:nvSpPr>
        <p:spPr bwMode="auto">
          <a:xfrm>
            <a:off x="482600" y="1295400"/>
            <a:ext cx="70961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Instruction</a:t>
            </a:r>
            <a:endParaRPr lang="en-US" sz="2800" b="0">
              <a:latin typeface="Arial" charset="0"/>
              <a:cs typeface="Tahoma" charset="0"/>
            </a:endParaRPr>
          </a:p>
        </p:txBody>
      </p:sp>
      <p:sp>
        <p:nvSpPr>
          <p:cNvPr id="33018" name="Rectangle 375"/>
          <p:cNvSpPr>
            <a:spLocks noChangeArrowheads="1"/>
          </p:cNvSpPr>
          <p:nvPr/>
        </p:nvSpPr>
        <p:spPr bwMode="auto">
          <a:xfrm>
            <a:off x="482600" y="1458913"/>
            <a:ext cx="3841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Fetch</a:t>
            </a:r>
            <a:endParaRPr lang="en-US" sz="2800" b="0">
              <a:latin typeface="Arial" charset="0"/>
              <a:cs typeface="Tahoma" charset="0"/>
            </a:endParaRPr>
          </a:p>
        </p:txBody>
      </p:sp>
      <p:sp>
        <p:nvSpPr>
          <p:cNvPr id="33019" name="Rectangle 376"/>
          <p:cNvSpPr>
            <a:spLocks noChangeArrowheads="1"/>
          </p:cNvSpPr>
          <p:nvPr/>
        </p:nvSpPr>
        <p:spPr bwMode="auto">
          <a:xfrm>
            <a:off x="482600" y="3398838"/>
            <a:ext cx="57785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Register</a:t>
            </a:r>
            <a:endParaRPr lang="en-US" sz="2800" b="0">
              <a:latin typeface="Arial" charset="0"/>
              <a:cs typeface="Tahoma" charset="0"/>
            </a:endParaRPr>
          </a:p>
        </p:txBody>
      </p:sp>
      <p:sp>
        <p:nvSpPr>
          <p:cNvPr id="33020" name="Rectangle 377"/>
          <p:cNvSpPr>
            <a:spLocks noChangeArrowheads="1"/>
          </p:cNvSpPr>
          <p:nvPr/>
        </p:nvSpPr>
        <p:spPr bwMode="auto">
          <a:xfrm>
            <a:off x="482600" y="3576638"/>
            <a:ext cx="24765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File</a:t>
            </a:r>
            <a:endParaRPr lang="en-US" sz="2800" b="0">
              <a:latin typeface="Arial" charset="0"/>
              <a:cs typeface="Tahoma" charset="0"/>
            </a:endParaRPr>
          </a:p>
        </p:txBody>
      </p:sp>
      <p:sp>
        <p:nvSpPr>
          <p:cNvPr id="33021" name="Rectangle 378"/>
          <p:cNvSpPr>
            <a:spLocks noChangeArrowheads="1"/>
          </p:cNvSpPr>
          <p:nvPr/>
        </p:nvSpPr>
        <p:spPr bwMode="auto">
          <a:xfrm>
            <a:off x="482600" y="4670425"/>
            <a:ext cx="31273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ALU</a:t>
            </a:r>
            <a:endParaRPr lang="en-US" sz="2800" b="0">
              <a:latin typeface="Arial" charset="0"/>
              <a:cs typeface="Tahoma" charset="0"/>
            </a:endParaRPr>
          </a:p>
        </p:txBody>
      </p:sp>
      <p:sp>
        <p:nvSpPr>
          <p:cNvPr id="33022" name="Rectangle 379"/>
          <p:cNvSpPr>
            <a:spLocks noChangeArrowheads="1"/>
          </p:cNvSpPr>
          <p:nvPr/>
        </p:nvSpPr>
        <p:spPr bwMode="auto">
          <a:xfrm>
            <a:off x="482600" y="6129338"/>
            <a:ext cx="355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Write</a:t>
            </a:r>
            <a:endParaRPr lang="en-US" sz="2800" b="0">
              <a:latin typeface="Arial" charset="0"/>
              <a:cs typeface="Tahoma" charset="0"/>
            </a:endParaRPr>
          </a:p>
        </p:txBody>
      </p:sp>
      <p:sp>
        <p:nvSpPr>
          <p:cNvPr id="33023" name="Rectangle 380"/>
          <p:cNvSpPr>
            <a:spLocks noChangeArrowheads="1"/>
          </p:cNvSpPr>
          <p:nvPr/>
        </p:nvSpPr>
        <p:spPr bwMode="auto">
          <a:xfrm>
            <a:off x="482600" y="6289675"/>
            <a:ext cx="3460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Back</a:t>
            </a:r>
            <a:endParaRPr lang="en-US" sz="2800" b="0">
              <a:latin typeface="Arial" charset="0"/>
              <a:cs typeface="Tahoma" charset="0"/>
            </a:endParaRPr>
          </a:p>
        </p:txBody>
      </p:sp>
      <p:grpSp>
        <p:nvGrpSpPr>
          <p:cNvPr id="33024" name="Group 381"/>
          <p:cNvGrpSpPr>
            <a:grpSpLocks/>
          </p:cNvGrpSpPr>
          <p:nvPr/>
        </p:nvGrpSpPr>
        <p:grpSpPr bwMode="auto">
          <a:xfrm>
            <a:off x="1166813" y="5249863"/>
            <a:ext cx="915987" cy="161925"/>
            <a:chOff x="1039" y="1627"/>
            <a:chExt cx="577" cy="102"/>
          </a:xfrm>
        </p:grpSpPr>
        <p:grpSp>
          <p:nvGrpSpPr>
            <p:cNvPr id="33057" name="Group 382"/>
            <p:cNvGrpSpPr>
              <a:grpSpLocks/>
            </p:cNvGrpSpPr>
            <p:nvPr/>
          </p:nvGrpSpPr>
          <p:grpSpPr bwMode="auto">
            <a:xfrm>
              <a:off x="1039" y="1633"/>
              <a:ext cx="577" cy="90"/>
              <a:chOff x="1010" y="834"/>
              <a:chExt cx="577" cy="90"/>
            </a:xfrm>
          </p:grpSpPr>
          <p:sp>
            <p:nvSpPr>
              <p:cNvPr id="33063" name="Rectangle 383"/>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064" name="Group 384"/>
              <p:cNvGrpSpPr>
                <a:grpSpLocks/>
              </p:cNvGrpSpPr>
              <p:nvPr/>
            </p:nvGrpSpPr>
            <p:grpSpPr bwMode="auto">
              <a:xfrm>
                <a:off x="1010" y="872"/>
                <a:ext cx="62" cy="40"/>
                <a:chOff x="1010" y="872"/>
                <a:chExt cx="62" cy="40"/>
              </a:xfrm>
            </p:grpSpPr>
            <p:sp>
              <p:nvSpPr>
                <p:cNvPr id="33065" name="Line 385"/>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66" name="Line 386"/>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058" name="Rectangle 387"/>
            <p:cNvSpPr>
              <a:spLocks noChangeArrowheads="1"/>
            </p:cNvSpPr>
            <p:nvPr/>
          </p:nvSpPr>
          <p:spPr bwMode="auto">
            <a:xfrm>
              <a:off x="1276" y="1661"/>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059" name="Rectangle 388"/>
            <p:cNvSpPr>
              <a:spLocks noChangeArrowheads="1"/>
            </p:cNvSpPr>
            <p:nvPr/>
          </p:nvSpPr>
          <p:spPr bwMode="auto">
            <a:xfrm>
              <a:off x="1303" y="1645"/>
              <a:ext cx="137"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PC</a:t>
              </a:r>
              <a:r>
                <a:rPr lang="en-US" sz="700" b="0" baseline="30000">
                  <a:solidFill>
                    <a:srgbClr val="000000"/>
                  </a:solidFill>
                  <a:latin typeface="AvantGarde" charset="0"/>
                  <a:cs typeface="Tahoma" charset="0"/>
                </a:rPr>
                <a:t>WB</a:t>
              </a:r>
              <a:endParaRPr lang="en-US" b="0" baseline="30000">
                <a:latin typeface="Arial" charset="0"/>
                <a:cs typeface="Tahoma" charset="0"/>
              </a:endParaRPr>
            </a:p>
          </p:txBody>
        </p:sp>
        <p:grpSp>
          <p:nvGrpSpPr>
            <p:cNvPr id="33060" name="Group 389"/>
            <p:cNvGrpSpPr>
              <a:grpSpLocks/>
            </p:cNvGrpSpPr>
            <p:nvPr/>
          </p:nvGrpSpPr>
          <p:grpSpPr bwMode="auto">
            <a:xfrm>
              <a:off x="1526" y="1627"/>
              <a:ext cx="76" cy="98"/>
              <a:chOff x="1497" y="828"/>
              <a:chExt cx="76" cy="98"/>
            </a:xfrm>
          </p:grpSpPr>
          <p:sp>
            <p:nvSpPr>
              <p:cNvPr id="33061" name="Line 390"/>
              <p:cNvSpPr>
                <a:spLocks noChangeShapeType="1"/>
              </p:cNvSpPr>
              <p:nvPr/>
            </p:nvSpPr>
            <p:spPr bwMode="auto">
              <a:xfrm>
                <a:off x="1497" y="828"/>
                <a:ext cx="1" cy="9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62" name="Rectangle 391"/>
              <p:cNvSpPr>
                <a:spLocks noChangeArrowheads="1"/>
              </p:cNvSpPr>
              <p:nvPr/>
            </p:nvSpPr>
            <p:spPr bwMode="auto">
              <a:xfrm>
                <a:off x="1516" y="853"/>
                <a:ext cx="57" cy="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600" b="0">
                    <a:solidFill>
                      <a:srgbClr val="000000"/>
                    </a:solidFill>
                    <a:latin typeface="AvantGarde" charset="0"/>
                    <a:cs typeface="Tahoma" charset="0"/>
                  </a:rPr>
                  <a:t>00</a:t>
                </a:r>
                <a:endParaRPr lang="en-US" b="0">
                  <a:latin typeface="Arial" charset="0"/>
                  <a:cs typeface="Tahoma" charset="0"/>
                </a:endParaRPr>
              </a:p>
            </p:txBody>
          </p:sp>
        </p:grpSp>
      </p:grpSp>
      <p:grpSp>
        <p:nvGrpSpPr>
          <p:cNvPr id="33025" name="Group 392"/>
          <p:cNvGrpSpPr>
            <a:grpSpLocks/>
          </p:cNvGrpSpPr>
          <p:nvPr/>
        </p:nvGrpSpPr>
        <p:grpSpPr bwMode="auto">
          <a:xfrm>
            <a:off x="2508250" y="5251450"/>
            <a:ext cx="915988" cy="158750"/>
            <a:chOff x="1884" y="1634"/>
            <a:chExt cx="577" cy="100"/>
          </a:xfrm>
        </p:grpSpPr>
        <p:grpSp>
          <p:nvGrpSpPr>
            <p:cNvPr id="33049" name="Group 393"/>
            <p:cNvGrpSpPr>
              <a:grpSpLocks/>
            </p:cNvGrpSpPr>
            <p:nvPr/>
          </p:nvGrpSpPr>
          <p:grpSpPr bwMode="auto">
            <a:xfrm>
              <a:off x="1884" y="1638"/>
              <a:ext cx="577" cy="90"/>
              <a:chOff x="1010" y="834"/>
              <a:chExt cx="577" cy="90"/>
            </a:xfrm>
          </p:grpSpPr>
          <p:sp>
            <p:nvSpPr>
              <p:cNvPr id="33053" name="Rectangle 394"/>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054" name="Group 395"/>
              <p:cNvGrpSpPr>
                <a:grpSpLocks/>
              </p:cNvGrpSpPr>
              <p:nvPr/>
            </p:nvGrpSpPr>
            <p:grpSpPr bwMode="auto">
              <a:xfrm>
                <a:off x="1010" y="872"/>
                <a:ext cx="62" cy="40"/>
                <a:chOff x="1010" y="872"/>
                <a:chExt cx="62" cy="40"/>
              </a:xfrm>
            </p:grpSpPr>
            <p:sp>
              <p:nvSpPr>
                <p:cNvPr id="33055" name="Line 396"/>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56" name="Line 397"/>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050" name="Rectangle 398"/>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051" name="Rectangle 399"/>
            <p:cNvSpPr>
              <a:spLocks noChangeArrowheads="1"/>
            </p:cNvSpPr>
            <p:nvPr/>
          </p:nvSpPr>
          <p:spPr bwMode="auto">
            <a:xfrm>
              <a:off x="2148" y="1650"/>
              <a:ext cx="105"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IR</a:t>
              </a:r>
              <a:r>
                <a:rPr lang="en-US" sz="700" b="0" baseline="30000">
                  <a:solidFill>
                    <a:srgbClr val="000000"/>
                  </a:solidFill>
                  <a:latin typeface="AvantGarde" charset="0"/>
                  <a:cs typeface="Tahoma" charset="0"/>
                </a:rPr>
                <a:t>WB</a:t>
              </a:r>
              <a:endParaRPr lang="en-US" b="0" baseline="30000">
                <a:latin typeface="Arial" charset="0"/>
                <a:cs typeface="Tahoma" charset="0"/>
              </a:endParaRPr>
            </a:p>
          </p:txBody>
        </p:sp>
        <p:sp>
          <p:nvSpPr>
            <p:cNvPr id="33052" name="Line 400"/>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3026" name="Group 401"/>
          <p:cNvGrpSpPr>
            <a:grpSpLocks/>
          </p:cNvGrpSpPr>
          <p:nvPr/>
        </p:nvGrpSpPr>
        <p:grpSpPr bwMode="auto">
          <a:xfrm>
            <a:off x="4051300" y="5249863"/>
            <a:ext cx="915988" cy="158750"/>
            <a:chOff x="1884" y="1634"/>
            <a:chExt cx="577" cy="100"/>
          </a:xfrm>
        </p:grpSpPr>
        <p:grpSp>
          <p:nvGrpSpPr>
            <p:cNvPr id="33041" name="Group 402"/>
            <p:cNvGrpSpPr>
              <a:grpSpLocks/>
            </p:cNvGrpSpPr>
            <p:nvPr/>
          </p:nvGrpSpPr>
          <p:grpSpPr bwMode="auto">
            <a:xfrm>
              <a:off x="1884" y="1638"/>
              <a:ext cx="577" cy="90"/>
              <a:chOff x="1010" y="834"/>
              <a:chExt cx="577" cy="90"/>
            </a:xfrm>
          </p:grpSpPr>
          <p:sp>
            <p:nvSpPr>
              <p:cNvPr id="33045" name="Rectangle 403"/>
              <p:cNvSpPr>
                <a:spLocks noChangeArrowheads="1"/>
              </p:cNvSpPr>
              <p:nvPr/>
            </p:nvSpPr>
            <p:spPr bwMode="auto">
              <a:xfrm>
                <a:off x="1012" y="834"/>
                <a:ext cx="575" cy="90"/>
              </a:xfrm>
              <a:prstGeom prst="rect">
                <a:avLst/>
              </a:prstGeom>
              <a:solidFill>
                <a:schemeClr val="bg1"/>
              </a:solidFill>
              <a:ln w="12700">
                <a:solidFill>
                  <a:srgbClr val="000000"/>
                </a:solidFill>
                <a:miter lim="800000"/>
                <a:headEnd/>
                <a:tailEnd/>
              </a:ln>
            </p:spPr>
            <p:txBody>
              <a:bodyPr/>
              <a:lstStyle/>
              <a:p>
                <a:endParaRPr lang="en-US">
                  <a:latin typeface="Arial" charset="0"/>
                  <a:cs typeface="Tahoma" charset="0"/>
                </a:endParaRPr>
              </a:p>
            </p:txBody>
          </p:sp>
          <p:grpSp>
            <p:nvGrpSpPr>
              <p:cNvPr id="33046" name="Group 404"/>
              <p:cNvGrpSpPr>
                <a:grpSpLocks/>
              </p:cNvGrpSpPr>
              <p:nvPr/>
            </p:nvGrpSpPr>
            <p:grpSpPr bwMode="auto">
              <a:xfrm>
                <a:off x="1010" y="872"/>
                <a:ext cx="62" cy="40"/>
                <a:chOff x="1010" y="872"/>
                <a:chExt cx="62" cy="40"/>
              </a:xfrm>
            </p:grpSpPr>
            <p:sp>
              <p:nvSpPr>
                <p:cNvPr id="33047" name="Line 405"/>
                <p:cNvSpPr>
                  <a:spLocks noChangeShapeType="1"/>
                </p:cNvSpPr>
                <p:nvPr/>
              </p:nvSpPr>
              <p:spPr bwMode="auto">
                <a:xfrm>
                  <a:off x="1010" y="87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048" name="Line 406"/>
                <p:cNvSpPr>
                  <a:spLocks noChangeShapeType="1"/>
                </p:cNvSpPr>
                <p:nvPr/>
              </p:nvSpPr>
              <p:spPr bwMode="auto">
                <a:xfrm flipV="1">
                  <a:off x="1010" y="892"/>
                  <a:ext cx="62" cy="2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33042" name="Rectangle 407"/>
            <p:cNvSpPr>
              <a:spLocks noChangeArrowheads="1"/>
            </p:cNvSpPr>
            <p:nvPr/>
          </p:nvSpPr>
          <p:spPr bwMode="auto">
            <a:xfrm>
              <a:off x="2121" y="1666"/>
              <a:ext cx="0"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  </a:t>
              </a:r>
              <a:endParaRPr lang="en-US" b="0">
                <a:latin typeface="Arial" charset="0"/>
                <a:cs typeface="Tahoma" charset="0"/>
              </a:endParaRPr>
            </a:p>
          </p:txBody>
        </p:sp>
        <p:sp>
          <p:nvSpPr>
            <p:cNvPr id="33043" name="Rectangle 408"/>
            <p:cNvSpPr>
              <a:spLocks noChangeArrowheads="1"/>
            </p:cNvSpPr>
            <p:nvPr/>
          </p:nvSpPr>
          <p:spPr bwMode="auto">
            <a:xfrm>
              <a:off x="2148" y="1650"/>
              <a:ext cx="91"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b="0">
                  <a:solidFill>
                    <a:srgbClr val="000000"/>
                  </a:solidFill>
                  <a:latin typeface="AvantGarde" charset="0"/>
                  <a:cs typeface="Tahoma" charset="0"/>
                </a:rPr>
                <a:t>Y</a:t>
              </a:r>
              <a:r>
                <a:rPr lang="en-US" sz="700" b="0" baseline="30000">
                  <a:solidFill>
                    <a:srgbClr val="000000"/>
                  </a:solidFill>
                  <a:latin typeface="AvantGarde" charset="0"/>
                  <a:cs typeface="Tahoma" charset="0"/>
                </a:rPr>
                <a:t>WB</a:t>
              </a:r>
              <a:endParaRPr lang="en-US" b="0" baseline="30000">
                <a:latin typeface="Arial" charset="0"/>
                <a:cs typeface="Tahoma" charset="0"/>
              </a:endParaRPr>
            </a:p>
          </p:txBody>
        </p:sp>
        <p:sp>
          <p:nvSpPr>
            <p:cNvPr id="33044" name="Line 409"/>
            <p:cNvSpPr>
              <a:spLocks noChangeShapeType="1"/>
            </p:cNvSpPr>
            <p:nvPr/>
          </p:nvSpPr>
          <p:spPr bwMode="auto">
            <a:xfrm>
              <a:off x="2173" y="1634"/>
              <a:ext cx="1"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33027" name="Freeform 410"/>
          <p:cNvSpPr>
            <a:spLocks/>
          </p:cNvSpPr>
          <p:nvPr/>
        </p:nvSpPr>
        <p:spPr bwMode="auto">
          <a:xfrm>
            <a:off x="1584325" y="51816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28" name="Freeform 411"/>
          <p:cNvSpPr>
            <a:spLocks/>
          </p:cNvSpPr>
          <p:nvPr/>
        </p:nvSpPr>
        <p:spPr bwMode="auto">
          <a:xfrm>
            <a:off x="2924175" y="51816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29" name="Rectangle 412"/>
          <p:cNvSpPr>
            <a:spLocks noChangeArrowheads="1"/>
          </p:cNvSpPr>
          <p:nvPr/>
        </p:nvSpPr>
        <p:spPr bwMode="auto">
          <a:xfrm>
            <a:off x="482600" y="5151438"/>
            <a:ext cx="5556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b="0">
                <a:solidFill>
                  <a:srgbClr val="000000"/>
                </a:solidFill>
                <a:latin typeface="Arial" charset="0"/>
                <a:cs typeface="Tahoma" charset="0"/>
              </a:rPr>
              <a:t>Memory</a:t>
            </a:r>
            <a:endParaRPr lang="en-US" sz="2800" b="0">
              <a:latin typeface="Arial" charset="0"/>
              <a:cs typeface="Tahoma" charset="0"/>
            </a:endParaRPr>
          </a:p>
        </p:txBody>
      </p:sp>
      <p:sp>
        <p:nvSpPr>
          <p:cNvPr id="33030" name="Text Box 413"/>
          <p:cNvSpPr txBox="1">
            <a:spLocks noChangeArrowheads="1"/>
          </p:cNvSpPr>
          <p:nvPr/>
        </p:nvSpPr>
        <p:spPr bwMode="auto">
          <a:xfrm>
            <a:off x="7010400" y="3822700"/>
            <a:ext cx="2057400" cy="738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b="0">
                <a:solidFill>
                  <a:srgbClr val="CC0000"/>
                </a:solidFill>
                <a:latin typeface="Arial" charset="0"/>
                <a:cs typeface="Tahoma" charset="0"/>
              </a:rPr>
              <a:t>Address is available right after instruction enters Memory stage</a:t>
            </a:r>
          </a:p>
        </p:txBody>
      </p:sp>
      <p:sp>
        <p:nvSpPr>
          <p:cNvPr id="33031" name="Text Box 414"/>
          <p:cNvSpPr txBox="1">
            <a:spLocks noChangeArrowheads="1"/>
          </p:cNvSpPr>
          <p:nvPr/>
        </p:nvSpPr>
        <p:spPr bwMode="auto">
          <a:xfrm>
            <a:off x="7010400" y="5638800"/>
            <a:ext cx="2116138"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1400" b="0">
                <a:solidFill>
                  <a:srgbClr val="CC0000"/>
                </a:solidFill>
                <a:latin typeface="Arial" charset="0"/>
                <a:cs typeface="Tahoma" charset="0"/>
              </a:rPr>
              <a:t>Data is needed just before rising clock edge at end of  Write Back stage</a:t>
            </a:r>
          </a:p>
        </p:txBody>
      </p:sp>
      <p:sp>
        <p:nvSpPr>
          <p:cNvPr id="33032" name="Line 415"/>
          <p:cNvSpPr>
            <a:spLocks noChangeShapeType="1"/>
          </p:cNvSpPr>
          <p:nvPr/>
        </p:nvSpPr>
        <p:spPr bwMode="auto">
          <a:xfrm flipH="1">
            <a:off x="6797675" y="4575175"/>
            <a:ext cx="288925" cy="412750"/>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3033" name="Line 416"/>
          <p:cNvSpPr>
            <a:spLocks noChangeShapeType="1"/>
          </p:cNvSpPr>
          <p:nvPr/>
        </p:nvSpPr>
        <p:spPr bwMode="auto">
          <a:xfrm flipH="1">
            <a:off x="6784975" y="6157913"/>
            <a:ext cx="301625" cy="260350"/>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33034" name="Rectangle 419"/>
          <p:cNvSpPr>
            <a:spLocks noChangeArrowheads="1"/>
          </p:cNvSpPr>
          <p:nvPr/>
        </p:nvSpPr>
        <p:spPr bwMode="auto">
          <a:xfrm>
            <a:off x="6181725" y="685800"/>
            <a:ext cx="28098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0">
                <a:solidFill>
                  <a:srgbClr val="000000"/>
                </a:solidFill>
                <a:latin typeface="DomCasual" charset="0"/>
                <a:cs typeface="Tahoma" charset="0"/>
              </a:rPr>
              <a:t>• Omits some details</a:t>
            </a:r>
            <a:endParaRPr lang="en-US" sz="3600" b="0">
              <a:latin typeface="DomCasual" charset="0"/>
              <a:cs typeface="Tahoma" charset="0"/>
            </a:endParaRPr>
          </a:p>
        </p:txBody>
      </p:sp>
      <p:sp>
        <p:nvSpPr>
          <p:cNvPr id="33035" name="Freeform 421"/>
          <p:cNvSpPr>
            <a:spLocks/>
          </p:cNvSpPr>
          <p:nvPr/>
        </p:nvSpPr>
        <p:spPr bwMode="auto">
          <a:xfrm>
            <a:off x="4467225" y="518160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6" name="Freeform 422"/>
          <p:cNvSpPr>
            <a:spLocks/>
          </p:cNvSpPr>
          <p:nvPr/>
        </p:nvSpPr>
        <p:spPr bwMode="auto">
          <a:xfrm>
            <a:off x="4467225" y="4718050"/>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7" name="Freeform 423"/>
          <p:cNvSpPr>
            <a:spLocks/>
          </p:cNvSpPr>
          <p:nvPr/>
        </p:nvSpPr>
        <p:spPr bwMode="auto">
          <a:xfrm>
            <a:off x="4470400" y="603567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8" name="Freeform 424"/>
          <p:cNvSpPr>
            <a:spLocks/>
          </p:cNvSpPr>
          <p:nvPr/>
        </p:nvSpPr>
        <p:spPr bwMode="auto">
          <a:xfrm>
            <a:off x="3575050" y="6035675"/>
            <a:ext cx="57150" cy="76200"/>
          </a:xfrm>
          <a:custGeom>
            <a:avLst/>
            <a:gdLst>
              <a:gd name="T0" fmla="*/ 2147483647 w 36"/>
              <a:gd name="T1" fmla="*/ 2147483647 h 48"/>
              <a:gd name="T2" fmla="*/ 0 w 36"/>
              <a:gd name="T3" fmla="*/ 0 h 48"/>
              <a:gd name="T4" fmla="*/ 2147483647 w 36"/>
              <a:gd name="T5" fmla="*/ 2147483647 h 48"/>
              <a:gd name="T6" fmla="*/ 2147483647 w 36"/>
              <a:gd name="T7" fmla="*/ 0 h 48"/>
              <a:gd name="T8" fmla="*/ 2147483647 w 36"/>
              <a:gd name="T9" fmla="*/ 2147483647 h 48"/>
              <a:gd name="T10" fmla="*/ 0 60000 65536"/>
              <a:gd name="T11" fmla="*/ 0 60000 65536"/>
              <a:gd name="T12" fmla="*/ 0 60000 65536"/>
              <a:gd name="T13" fmla="*/ 0 60000 65536"/>
              <a:gd name="T14" fmla="*/ 0 60000 65536"/>
              <a:gd name="T15" fmla="*/ 0 w 36"/>
              <a:gd name="T16" fmla="*/ 0 h 48"/>
              <a:gd name="T17" fmla="*/ 36 w 36"/>
              <a:gd name="T18" fmla="*/ 48 h 48"/>
            </a:gdLst>
            <a:ahLst/>
            <a:cxnLst>
              <a:cxn ang="T10">
                <a:pos x="T0" y="T1"/>
              </a:cxn>
              <a:cxn ang="T11">
                <a:pos x="T2" y="T3"/>
              </a:cxn>
              <a:cxn ang="T12">
                <a:pos x="T4" y="T5"/>
              </a:cxn>
              <a:cxn ang="T13">
                <a:pos x="T6" y="T7"/>
              </a:cxn>
              <a:cxn ang="T14">
                <a:pos x="T8" y="T9"/>
              </a:cxn>
            </a:cxnLst>
            <a:rect l="T15" t="T16" r="T17" b="T18"/>
            <a:pathLst>
              <a:path w="36" h="48">
                <a:moveTo>
                  <a:pt x="20" y="48"/>
                </a:moveTo>
                <a:lnTo>
                  <a:pt x="0" y="0"/>
                </a:lnTo>
                <a:lnTo>
                  <a:pt x="20" y="24"/>
                </a:lnTo>
                <a:lnTo>
                  <a:pt x="36" y="0"/>
                </a:lnTo>
                <a:lnTo>
                  <a:pt x="2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039" name="Line 425"/>
          <p:cNvSpPr>
            <a:spLocks noChangeShapeType="1"/>
          </p:cNvSpPr>
          <p:nvPr/>
        </p:nvSpPr>
        <p:spPr bwMode="auto">
          <a:xfrm>
            <a:off x="5503863" y="5322888"/>
            <a:ext cx="58737" cy="20637"/>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3040" name="Line 426"/>
          <p:cNvSpPr>
            <a:spLocks noChangeShapeType="1"/>
          </p:cNvSpPr>
          <p:nvPr/>
        </p:nvSpPr>
        <p:spPr bwMode="auto">
          <a:xfrm flipV="1">
            <a:off x="5503863" y="5343525"/>
            <a:ext cx="58737" cy="20638"/>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mtClean="0">
                <a:ea typeface="Tahoma"/>
              </a:rPr>
              <a:t>Pipelining</a:t>
            </a:r>
            <a:endParaRPr lang="en-US">
              <a:ea typeface="Tahoma"/>
            </a:endParaRPr>
          </a:p>
        </p:txBody>
      </p:sp>
      <p:sp>
        <p:nvSpPr>
          <p:cNvPr id="34819" name="Rectangle 3"/>
          <p:cNvSpPr>
            <a:spLocks noGrp="1" noChangeArrowheads="1"/>
          </p:cNvSpPr>
          <p:nvPr>
            <p:ph idx="1"/>
          </p:nvPr>
        </p:nvSpPr>
        <p:spPr/>
        <p:txBody>
          <a:bodyPr/>
          <a:lstStyle/>
          <a:p>
            <a:pPr>
              <a:defRPr/>
            </a:pPr>
            <a:r>
              <a:rPr lang="en-US" sz="2400" dirty="0" smtClean="0">
                <a:ea typeface="Tahoma"/>
              </a:rPr>
              <a:t>Improve performance by increasing instruction throughput</a:t>
            </a:r>
            <a:endParaRPr lang="en-US" sz="2400" dirty="0">
              <a:ea typeface="Tahoma"/>
            </a:endParaRPr>
          </a:p>
        </p:txBody>
      </p:sp>
      <p:sp>
        <p:nvSpPr>
          <p:cNvPr id="33795" name="Rectangle 4"/>
          <p:cNvSpPr>
            <a:spLocks noChangeArrowheads="1"/>
          </p:cNvSpPr>
          <p:nvPr/>
        </p:nvSpPr>
        <p:spPr bwMode="auto">
          <a:xfrm>
            <a:off x="2254250" y="3460750"/>
            <a:ext cx="6638925"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Tahoma" charset="0"/>
            </a:endParaRPr>
          </a:p>
        </p:txBody>
      </p:sp>
      <p:pic>
        <p:nvPicPr>
          <p:cNvPr id="3379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81113"/>
            <a:ext cx="8763000" cy="496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3"/>
          <p:cNvSpPr txBox="1">
            <a:spLocks noChangeArrowheads="1"/>
          </p:cNvSpPr>
          <p:nvPr/>
        </p:nvSpPr>
        <p:spPr bwMode="auto">
          <a:xfrm>
            <a:off x="0" y="6248400"/>
            <a:ext cx="9144000" cy="609600"/>
          </a:xfrm>
          <a:prstGeom prst="rect">
            <a:avLst/>
          </a:prstGeom>
          <a:noFill/>
          <a:ln w="9525">
            <a:noFill/>
            <a:miter lim="800000"/>
            <a:headEnd/>
            <a:tailEnd/>
          </a:ln>
        </p:spPr>
        <p:txBody>
          <a:bodyPr lIns="182863" tIns="137148" rIns="182863" bIns="137148" anchor="b"/>
          <a:lstStyle>
            <a:lvl1pPr marL="342900" indent="-342900" algn="l" rtl="0" eaLnBrk="0" fontAlgn="base" hangingPunct="0">
              <a:spcBef>
                <a:spcPct val="20000"/>
              </a:spcBef>
              <a:spcAft>
                <a:spcPct val="0"/>
              </a:spcAft>
              <a:buClr>
                <a:schemeClr val="accent1"/>
              </a:buClr>
              <a:buSzPct val="85000"/>
              <a:buFont typeface="Wingdings 2" charset="0"/>
              <a:buChar char="ã"/>
              <a:defRPr kumimoji="1" sz="2800">
                <a:solidFill>
                  <a:schemeClr val="accent1"/>
                </a:solidFill>
                <a:effectLst>
                  <a:outerShdw blurRad="38100" dist="38100" dir="2700000" algn="tl">
                    <a:srgbClr val="C0C0C0"/>
                  </a:outerShdw>
                </a:effectLst>
                <a:latin typeface="+mn-lt"/>
                <a:ea typeface="Tahoma"/>
                <a:cs typeface="Tahoma"/>
              </a:defRPr>
            </a:lvl1pPr>
            <a:lvl2pPr marL="742950" indent="-285750" algn="l" rtl="0" eaLnBrk="0" fontAlgn="base" hangingPunct="0">
              <a:spcBef>
                <a:spcPct val="20000"/>
              </a:spcBef>
              <a:spcAft>
                <a:spcPct val="0"/>
              </a:spcAft>
              <a:buClr>
                <a:schemeClr val="hlink"/>
              </a:buClr>
              <a:buSzPct val="85000"/>
              <a:buFont typeface="Wingdings" charset="0"/>
              <a:buChar char="l"/>
              <a:defRPr kumimoji="1" sz="2300">
                <a:solidFill>
                  <a:schemeClr val="hlink"/>
                </a:solidFill>
                <a:effectLst>
                  <a:outerShdw blurRad="38100" dist="38100" dir="2700000" algn="tl">
                    <a:srgbClr val="C0C0C0"/>
                  </a:outerShdw>
                </a:effectLst>
                <a:latin typeface="+mn-lt"/>
                <a:ea typeface="Tahoma"/>
                <a:cs typeface="Tahoma" charset="0"/>
              </a:defRPr>
            </a:lvl2pPr>
            <a:lvl3pPr marL="1143000" indent="-228600" algn="l" rtl="0" eaLnBrk="0" fontAlgn="base" hangingPunct="0">
              <a:spcBef>
                <a:spcPct val="20000"/>
              </a:spcBef>
              <a:spcAft>
                <a:spcPct val="0"/>
              </a:spcAft>
              <a:buClr>
                <a:schemeClr val="tx1"/>
              </a:buClr>
              <a:buFont typeface="Wingdings" charset="0"/>
              <a:buChar char="Ø"/>
              <a:defRPr kumimoji="1" sz="2000">
                <a:solidFill>
                  <a:schemeClr val="tx1"/>
                </a:solidFill>
                <a:effectLst>
                  <a:outerShdw blurRad="38100" dist="38100" dir="2700000" algn="tl">
                    <a:srgbClr val="C0C0C0"/>
                  </a:outerShdw>
                </a:effectLst>
                <a:latin typeface="+mn-lt"/>
                <a:ea typeface="Tahoma"/>
                <a:cs typeface="Tahoma" charset="0"/>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ea typeface="Tahoma"/>
                <a:cs typeface="Tahoma" charset="0"/>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a:lstStyle>
          <a:p>
            <a:pPr marL="0" indent="0">
              <a:buFont typeface="Wingdings 2" charset="0"/>
              <a:buNone/>
              <a:defRPr/>
            </a:pPr>
            <a:r>
              <a:rPr lang="en-US" sz="2000" b="0" dirty="0" smtClean="0">
                <a:sym typeface="Wingdings"/>
              </a:rPr>
              <a:t> </a:t>
            </a:r>
            <a:r>
              <a:rPr lang="en-US" sz="2000" b="0" dirty="0" smtClean="0"/>
              <a:t>Ideal speedup is number of stages in the pipeline.  Do we achieve this?</a:t>
            </a:r>
            <a:endParaRPr lang="en-US" sz="2000" b="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smtClean="0">
                <a:ea typeface="Tahoma"/>
              </a:rPr>
              <a:t>Pipelining</a:t>
            </a:r>
            <a:endParaRPr lang="en-US">
              <a:ea typeface="Tahoma"/>
            </a:endParaRPr>
          </a:p>
        </p:txBody>
      </p:sp>
      <p:sp>
        <p:nvSpPr>
          <p:cNvPr id="36867" name="Rectangle 3"/>
          <p:cNvSpPr>
            <a:spLocks noGrp="1" noChangeArrowheads="1"/>
          </p:cNvSpPr>
          <p:nvPr>
            <p:ph idx="1"/>
          </p:nvPr>
        </p:nvSpPr>
        <p:spPr/>
        <p:txBody>
          <a:bodyPr/>
          <a:lstStyle/>
          <a:p>
            <a:pPr>
              <a:defRPr/>
            </a:pPr>
            <a:r>
              <a:rPr lang="en-US" dirty="0" smtClean="0">
                <a:ea typeface="Tahoma"/>
              </a:rPr>
              <a:t>What makes it easy</a:t>
            </a:r>
          </a:p>
          <a:p>
            <a:pPr lvl="1">
              <a:defRPr/>
            </a:pPr>
            <a:r>
              <a:rPr lang="en-US" dirty="0" smtClean="0"/>
              <a:t>all instructions are the same length</a:t>
            </a:r>
          </a:p>
          <a:p>
            <a:pPr lvl="1">
              <a:defRPr/>
            </a:pPr>
            <a:r>
              <a:rPr lang="en-US" dirty="0" smtClean="0"/>
              <a:t>just a few instruction formats</a:t>
            </a:r>
          </a:p>
          <a:p>
            <a:pPr lvl="1">
              <a:defRPr/>
            </a:pPr>
            <a:r>
              <a:rPr lang="en-US" dirty="0" smtClean="0"/>
              <a:t>memory operands appear only in loads and stores</a:t>
            </a:r>
          </a:p>
          <a:p>
            <a:pPr>
              <a:defRPr/>
            </a:pPr>
            <a:r>
              <a:rPr lang="en-US" dirty="0" smtClean="0">
                <a:ea typeface="Tahoma"/>
              </a:rPr>
              <a:t>What makes it hard?</a:t>
            </a:r>
          </a:p>
          <a:p>
            <a:pPr lvl="1">
              <a:defRPr/>
            </a:pPr>
            <a:r>
              <a:rPr lang="en-US" dirty="0" smtClean="0"/>
              <a:t>structural hazards:   suppose we had only one memory</a:t>
            </a:r>
          </a:p>
          <a:p>
            <a:pPr lvl="1">
              <a:defRPr/>
            </a:pPr>
            <a:r>
              <a:rPr lang="en-US" dirty="0" smtClean="0"/>
              <a:t>control hazards:  need to worry about branch instructions</a:t>
            </a:r>
          </a:p>
          <a:p>
            <a:pPr lvl="1">
              <a:defRPr/>
            </a:pPr>
            <a:r>
              <a:rPr lang="en-US" dirty="0" smtClean="0"/>
              <a:t>data hazards:  an instruction depends on a previous instruction</a:t>
            </a:r>
          </a:p>
          <a:p>
            <a:pPr>
              <a:defRPr/>
            </a:pPr>
            <a:r>
              <a:rPr lang="en-US" dirty="0" smtClean="0">
                <a:ea typeface="Tahoma"/>
              </a:rPr>
              <a:t>Net effect:</a:t>
            </a:r>
          </a:p>
          <a:p>
            <a:pPr lvl="1">
              <a:defRPr/>
            </a:pPr>
            <a:r>
              <a:rPr lang="en-US" dirty="0" smtClean="0"/>
              <a:t>Individual </a:t>
            </a:r>
            <a:r>
              <a:rPr lang="en-US" dirty="0"/>
              <a:t>i</a:t>
            </a:r>
            <a:r>
              <a:rPr lang="en-US" dirty="0" smtClean="0"/>
              <a:t>nstructions still take the same number of cycles</a:t>
            </a:r>
          </a:p>
          <a:p>
            <a:pPr lvl="1">
              <a:defRPr/>
            </a:pPr>
            <a:r>
              <a:rPr lang="en-US" dirty="0" smtClean="0"/>
              <a:t>But improved throughput by increasing the number of </a:t>
            </a:r>
            <a:r>
              <a:rPr lang="en-US" u="sng" dirty="0" smtClean="0"/>
              <a:t>simultaneously</a:t>
            </a:r>
            <a:r>
              <a:rPr lang="en-US" dirty="0" smtClean="0"/>
              <a:t> executing instructions</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225425" y="312738"/>
            <a:ext cx="215423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Tahoma" charset="0"/>
            </a:endParaRPr>
          </a:p>
        </p:txBody>
      </p:sp>
      <p:sp>
        <p:nvSpPr>
          <p:cNvPr id="40964" name="Rectangle 4"/>
          <p:cNvSpPr>
            <a:spLocks noGrp="1" noChangeArrowheads="1"/>
          </p:cNvSpPr>
          <p:nvPr>
            <p:ph type="title"/>
          </p:nvPr>
        </p:nvSpPr>
        <p:spPr/>
        <p:txBody>
          <a:bodyPr/>
          <a:lstStyle/>
          <a:p>
            <a:pPr>
              <a:defRPr/>
            </a:pPr>
            <a:r>
              <a:rPr lang="en-US" smtClean="0">
                <a:ea typeface="Tahoma"/>
              </a:rPr>
              <a:t>Data Hazards</a:t>
            </a:r>
            <a:endParaRPr lang="en-US">
              <a:ea typeface="Tahoma"/>
            </a:endParaRPr>
          </a:p>
        </p:txBody>
      </p:sp>
      <p:sp>
        <p:nvSpPr>
          <p:cNvPr id="40963" name="Rectangle 3"/>
          <p:cNvSpPr>
            <a:spLocks noGrp="1" noChangeArrowheads="1"/>
          </p:cNvSpPr>
          <p:nvPr>
            <p:ph idx="1"/>
          </p:nvPr>
        </p:nvSpPr>
        <p:spPr/>
        <p:txBody>
          <a:bodyPr/>
          <a:lstStyle/>
          <a:p>
            <a:pPr>
              <a:defRPr/>
            </a:pPr>
            <a:r>
              <a:rPr lang="en-US" sz="2400" dirty="0" smtClean="0">
                <a:ea typeface="Tahoma"/>
              </a:rPr>
              <a:t>Problem with starting next instruction before first is finished</a:t>
            </a:r>
          </a:p>
          <a:p>
            <a:pPr lvl="1">
              <a:defRPr/>
            </a:pPr>
            <a:r>
              <a:rPr lang="en-US" sz="2000" dirty="0" smtClean="0"/>
              <a:t>dependencies that </a:t>
            </a:r>
            <a:r>
              <a:rPr lang="ja-JP" altLang="en-US" sz="2000" dirty="0" smtClean="0"/>
              <a:t>“</a:t>
            </a:r>
            <a:r>
              <a:rPr lang="en-US" sz="2000" dirty="0" smtClean="0"/>
              <a:t>go backward in time</a:t>
            </a:r>
            <a:r>
              <a:rPr lang="ja-JP" altLang="en-US" sz="2000" dirty="0" smtClean="0"/>
              <a:t>”</a:t>
            </a:r>
            <a:r>
              <a:rPr lang="en-US" sz="2000" dirty="0" smtClean="0"/>
              <a:t> are data hazards</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pic>
        <p:nvPicPr>
          <p:cNvPr id="378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001000"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p:cNvSpPr>
          <p:nvPr/>
        </p:nvSpPr>
        <p:spPr bwMode="auto">
          <a:xfrm>
            <a:off x="225425" y="312738"/>
            <a:ext cx="266858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Tahoma" charset="0"/>
            </a:endParaRPr>
          </a:p>
        </p:txBody>
      </p:sp>
      <p:sp>
        <p:nvSpPr>
          <p:cNvPr id="43012" name="Rectangle 4"/>
          <p:cNvSpPr>
            <a:spLocks noGrp="1" noChangeArrowheads="1"/>
          </p:cNvSpPr>
          <p:nvPr>
            <p:ph type="title"/>
          </p:nvPr>
        </p:nvSpPr>
        <p:spPr/>
        <p:txBody>
          <a:bodyPr/>
          <a:lstStyle/>
          <a:p>
            <a:pPr>
              <a:defRPr/>
            </a:pPr>
            <a:r>
              <a:rPr lang="en-US" smtClean="0">
                <a:ea typeface="Tahoma"/>
              </a:rPr>
              <a:t>Software Solution</a:t>
            </a:r>
            <a:endParaRPr lang="en-US">
              <a:ea typeface="Tahoma"/>
            </a:endParaRPr>
          </a:p>
        </p:txBody>
      </p:sp>
      <p:sp>
        <p:nvSpPr>
          <p:cNvPr id="43011" name="Rectangle 3"/>
          <p:cNvSpPr>
            <a:spLocks noGrp="1" noChangeArrowheads="1"/>
          </p:cNvSpPr>
          <p:nvPr>
            <p:ph idx="1"/>
          </p:nvPr>
        </p:nvSpPr>
        <p:spPr/>
        <p:txBody>
          <a:bodyPr/>
          <a:lstStyle/>
          <a:p>
            <a:pPr>
              <a:defRPr/>
            </a:pPr>
            <a:r>
              <a:rPr lang="en-US" dirty="0" smtClean="0">
                <a:ea typeface="Tahoma"/>
              </a:rPr>
              <a:t>Have compiler guarantee no hazards</a:t>
            </a:r>
          </a:p>
          <a:p>
            <a:pPr lvl="1">
              <a:defRPr/>
            </a:pPr>
            <a:r>
              <a:rPr lang="en-US" dirty="0" smtClean="0"/>
              <a:t>Where do we insert the </a:t>
            </a:r>
            <a:r>
              <a:rPr lang="ja-JP" altLang="en-US" dirty="0" smtClean="0"/>
              <a:t>“</a:t>
            </a:r>
            <a:r>
              <a:rPr lang="en-US" dirty="0" err="1" smtClean="0"/>
              <a:t>nops</a:t>
            </a:r>
            <a:r>
              <a:rPr lang="ja-JP" altLang="en-US" dirty="0" smtClean="0"/>
              <a:t>”</a:t>
            </a:r>
            <a:r>
              <a:rPr lang="en-US" dirty="0" smtClean="0"/>
              <a:t> ?</a:t>
            </a:r>
          </a:p>
          <a:p>
            <a:pPr lvl="2">
              <a:defRPr/>
            </a:pPr>
            <a:r>
              <a:rPr lang="en-US" dirty="0" smtClean="0"/>
              <a:t>Between “producing” and “consuming” instructions!</a:t>
            </a:r>
            <a:br>
              <a:rPr lang="en-US" dirty="0" smtClean="0"/>
            </a:br>
            <a:r>
              <a:rPr lang="en-US" dirty="0" smtClean="0"/>
              <a:t/>
            </a:r>
            <a:br>
              <a:rPr lang="en-US" dirty="0" smtClean="0"/>
            </a:br>
            <a:r>
              <a:rPr lang="en-US" dirty="0" smtClean="0"/>
              <a:t>	sub	$2, $1, $3</a:t>
            </a:r>
            <a:br>
              <a:rPr lang="en-US" dirty="0" smtClean="0"/>
            </a:br>
            <a:r>
              <a:rPr lang="en-US" dirty="0" smtClean="0"/>
              <a:t>	and 	$12, $2, $5</a:t>
            </a:r>
            <a:br>
              <a:rPr lang="en-US" dirty="0" smtClean="0"/>
            </a:br>
            <a:r>
              <a:rPr lang="en-US" dirty="0" smtClean="0"/>
              <a:t>	or	$13, $6, $2</a:t>
            </a:r>
            <a:br>
              <a:rPr lang="en-US" dirty="0" smtClean="0"/>
            </a:br>
            <a:r>
              <a:rPr lang="en-US" dirty="0" smtClean="0"/>
              <a:t>	add	$14, $2, $2</a:t>
            </a:r>
            <a:br>
              <a:rPr lang="en-US" dirty="0" smtClean="0"/>
            </a:br>
            <a:r>
              <a:rPr lang="en-US" dirty="0" smtClean="0"/>
              <a:t>	</a:t>
            </a:r>
            <a:r>
              <a:rPr lang="en-US" dirty="0" err="1" smtClean="0"/>
              <a:t>sw</a:t>
            </a:r>
            <a:r>
              <a:rPr lang="en-US" dirty="0" smtClean="0"/>
              <a:t>	$15, 100($2)</a:t>
            </a:r>
            <a:br>
              <a:rPr lang="en-US" dirty="0" smtClean="0"/>
            </a:br>
            <a:r>
              <a:rPr lang="en-US" dirty="0" smtClean="0"/>
              <a:t/>
            </a:r>
            <a:br>
              <a:rPr lang="en-US" dirty="0" smtClean="0"/>
            </a:br>
            <a:endParaRPr lang="en-US" dirty="0" smtClean="0"/>
          </a:p>
          <a:p>
            <a:pPr>
              <a:defRPr/>
            </a:pPr>
            <a:r>
              <a:rPr lang="en-US" dirty="0" smtClean="0">
                <a:ea typeface="Tahoma"/>
              </a:rPr>
              <a:t>Problem:  this really slows us down!</a:t>
            </a:r>
            <a:endParaRPr lang="en-US" dirty="0">
              <a:ea typeface="Tahoma"/>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auto">
          <a:xfrm>
            <a:off x="225425" y="312738"/>
            <a:ext cx="2755900"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Tahoma" charset="0"/>
            </a:endParaRPr>
          </a:p>
        </p:txBody>
      </p:sp>
      <p:sp>
        <p:nvSpPr>
          <p:cNvPr id="45060" name="Rectangle 4"/>
          <p:cNvSpPr>
            <a:spLocks noGrp="1" noChangeArrowheads="1"/>
          </p:cNvSpPr>
          <p:nvPr>
            <p:ph type="title"/>
          </p:nvPr>
        </p:nvSpPr>
        <p:spPr/>
        <p:txBody>
          <a:bodyPr/>
          <a:lstStyle/>
          <a:p>
            <a:pPr>
              <a:defRPr/>
            </a:pPr>
            <a:r>
              <a:rPr lang="en-US" smtClean="0">
                <a:ea typeface="Tahoma"/>
              </a:rPr>
              <a:t>Forwarding</a:t>
            </a:r>
            <a:endParaRPr lang="en-US">
              <a:ea typeface="Tahoma"/>
            </a:endParaRPr>
          </a:p>
        </p:txBody>
      </p:sp>
      <p:sp>
        <p:nvSpPr>
          <p:cNvPr id="45059" name="Rectangle 3"/>
          <p:cNvSpPr>
            <a:spLocks noGrp="1" noChangeArrowheads="1"/>
          </p:cNvSpPr>
          <p:nvPr>
            <p:ph idx="1"/>
          </p:nvPr>
        </p:nvSpPr>
        <p:spPr/>
        <p:txBody>
          <a:bodyPr/>
          <a:lstStyle/>
          <a:p>
            <a:pPr>
              <a:defRPr/>
            </a:pPr>
            <a:r>
              <a:rPr lang="en-US" sz="2400" dirty="0" smtClean="0">
                <a:ea typeface="Tahoma"/>
              </a:rPr>
              <a:t>Bypass/forward results as soon as they are produced/needed.  Don’t wait for them to be written back into registers!</a:t>
            </a:r>
            <a:endParaRPr lang="en-US" sz="2400" dirty="0">
              <a:ea typeface="Tahoma"/>
            </a:endParaRPr>
          </a:p>
        </p:txBody>
      </p:sp>
      <p:pic>
        <p:nvPicPr>
          <p:cNvPr id="41988"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752600"/>
            <a:ext cx="8177212"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225425" y="312738"/>
            <a:ext cx="3119438"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Tahoma" charset="0"/>
            </a:endParaRPr>
          </a:p>
        </p:txBody>
      </p:sp>
      <p:sp>
        <p:nvSpPr>
          <p:cNvPr id="47108" name="Rectangle 4"/>
          <p:cNvSpPr>
            <a:spLocks noGrp="1" noChangeArrowheads="1"/>
          </p:cNvSpPr>
          <p:nvPr>
            <p:ph type="title"/>
          </p:nvPr>
        </p:nvSpPr>
        <p:spPr/>
        <p:txBody>
          <a:bodyPr/>
          <a:lstStyle/>
          <a:p>
            <a:pPr>
              <a:defRPr/>
            </a:pPr>
            <a:r>
              <a:rPr lang="en-US" smtClean="0">
                <a:ea typeface="Tahoma"/>
              </a:rPr>
              <a:t>Can't always forward</a:t>
            </a:r>
            <a:endParaRPr lang="en-US">
              <a:ea typeface="Tahoma"/>
            </a:endParaRPr>
          </a:p>
        </p:txBody>
      </p:sp>
      <p:sp>
        <p:nvSpPr>
          <p:cNvPr id="47107" name="Rectangle 3"/>
          <p:cNvSpPr>
            <a:spLocks noGrp="1" noChangeArrowheads="1"/>
          </p:cNvSpPr>
          <p:nvPr>
            <p:ph idx="1"/>
          </p:nvPr>
        </p:nvSpPr>
        <p:spPr/>
        <p:txBody>
          <a:bodyPr/>
          <a:lstStyle/>
          <a:p>
            <a:pPr>
              <a:defRPr/>
            </a:pPr>
            <a:r>
              <a:rPr lang="en-US" dirty="0" smtClean="0">
                <a:ea typeface="Tahoma"/>
              </a:rPr>
              <a:t>Load word can still cause a hazard:</a:t>
            </a:r>
          </a:p>
          <a:p>
            <a:pPr lvl="1">
              <a:defRPr/>
            </a:pPr>
            <a:r>
              <a:rPr lang="en-US" dirty="0" smtClean="0"/>
              <a:t>an instruction tries to read a register following a load instruction that writes to the same register.  STALL!</a:t>
            </a:r>
            <a:endParaRPr lang="en-US" dirty="0"/>
          </a:p>
        </p:txBody>
      </p:sp>
      <p:pic>
        <p:nvPicPr>
          <p:cNvPr id="4403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8321675" cy="465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smtClean="0">
                <a:ea typeface="Tahoma"/>
              </a:rPr>
              <a:t>Stalling</a:t>
            </a:r>
            <a:endParaRPr lang="en-US">
              <a:ea typeface="Tahoma"/>
            </a:endParaRPr>
          </a:p>
        </p:txBody>
      </p:sp>
      <p:sp>
        <p:nvSpPr>
          <p:cNvPr id="49155" name="Rectangle 3"/>
          <p:cNvSpPr>
            <a:spLocks noGrp="1" noChangeArrowheads="1"/>
          </p:cNvSpPr>
          <p:nvPr>
            <p:ph idx="1"/>
          </p:nvPr>
        </p:nvSpPr>
        <p:spPr/>
        <p:txBody>
          <a:bodyPr/>
          <a:lstStyle/>
          <a:p>
            <a:pPr>
              <a:defRPr/>
            </a:pPr>
            <a:r>
              <a:rPr lang="en-US" sz="2400" dirty="0" smtClean="0">
                <a:ea typeface="Tahoma"/>
              </a:rPr>
              <a:t>When needed, stall the pipeline by keeping an instruction in the same stage </a:t>
            </a:r>
            <a:r>
              <a:rPr lang="en-US" sz="2400" dirty="0" err="1" smtClean="0">
                <a:ea typeface="Tahoma"/>
              </a:rPr>
              <a:t>fpr</a:t>
            </a:r>
            <a:r>
              <a:rPr lang="en-US" sz="2400" dirty="0" smtClean="0">
                <a:ea typeface="Tahoma"/>
              </a:rPr>
              <a:t> an extra clock cycle.</a:t>
            </a:r>
            <a:endParaRPr lang="en-US" sz="2400" dirty="0">
              <a:ea typeface="Tahoma"/>
            </a:endParaRPr>
          </a:p>
        </p:txBody>
      </p:sp>
      <p:pic>
        <p:nvPicPr>
          <p:cNvPr id="46083"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981200"/>
            <a:ext cx="8810625" cy="474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2"/>
          <p:cNvSpPr>
            <a:spLocks noGrp="1" noChangeArrowheads="1"/>
          </p:cNvSpPr>
          <p:nvPr>
            <p:ph type="title"/>
          </p:nvPr>
        </p:nvSpPr>
        <p:spPr/>
        <p:txBody>
          <a:bodyPr/>
          <a:lstStyle/>
          <a:p>
            <a:pPr>
              <a:defRPr/>
            </a:pPr>
            <a:r>
              <a:rPr lang="en-US" smtClean="0">
                <a:ea typeface="Tahoma"/>
              </a:rPr>
              <a:t>Pipelining</a:t>
            </a:r>
            <a:endParaRPr lang="en-US">
              <a:ea typeface="Tahoma"/>
            </a:endParaRPr>
          </a:p>
        </p:txBody>
      </p:sp>
      <p:graphicFrame>
        <p:nvGraphicFramePr>
          <p:cNvPr id="18434" name="Object 4"/>
          <p:cNvGraphicFramePr>
            <a:graphicFrameLocks noChangeAspect="1"/>
          </p:cNvGraphicFramePr>
          <p:nvPr/>
        </p:nvGraphicFramePr>
        <p:xfrm>
          <a:off x="3486150" y="3048000"/>
          <a:ext cx="1206500" cy="1644650"/>
        </p:xfrm>
        <a:graphic>
          <a:graphicData uri="http://schemas.openxmlformats.org/presentationml/2006/ole">
            <mc:AlternateContent xmlns:mc="http://schemas.openxmlformats.org/markup-compatibility/2006">
              <mc:Choice xmlns:v="urn:schemas-microsoft-com:vml" Requires="v">
                <p:oleObj spid="_x0000_s18855" name="Clip" r:id="rId4" imgW="1206785" imgH="1644430" progId="MS_ClipArt_Gallery.5">
                  <p:embed/>
                </p:oleObj>
              </mc:Choice>
              <mc:Fallback>
                <p:oleObj name="Clip" r:id="rId4" imgW="1206785" imgH="1644430" progId="MS_ClipArt_Gallery.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150" y="3048000"/>
                        <a:ext cx="1206500" cy="164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5" name="Object 5"/>
          <p:cNvGraphicFramePr>
            <a:graphicFrameLocks noChangeAspect="1"/>
          </p:cNvGraphicFramePr>
          <p:nvPr/>
        </p:nvGraphicFramePr>
        <p:xfrm>
          <a:off x="990600" y="3057525"/>
          <a:ext cx="1203325" cy="1635125"/>
        </p:xfrm>
        <a:graphic>
          <a:graphicData uri="http://schemas.openxmlformats.org/presentationml/2006/ole">
            <mc:AlternateContent xmlns:mc="http://schemas.openxmlformats.org/markup-compatibility/2006">
              <mc:Choice xmlns:v="urn:schemas-microsoft-com:vml" Requires="v">
                <p:oleObj spid="_x0000_s18856" name="Clip" r:id="rId6" imgW="1203649" imgH="1636589" progId="MS_ClipArt_Gallery.5">
                  <p:embed/>
                </p:oleObj>
              </mc:Choice>
              <mc:Fallback>
                <p:oleObj name="Clip" r:id="rId6" imgW="1203649" imgH="1636589" progId="MS_ClipArt_Gallery.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057525"/>
                        <a:ext cx="1203325" cy="163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6" name="Object 6"/>
          <p:cNvGraphicFramePr>
            <a:graphicFrameLocks noChangeAspect="1"/>
          </p:cNvGraphicFramePr>
          <p:nvPr/>
        </p:nvGraphicFramePr>
        <p:xfrm>
          <a:off x="2238375" y="3057525"/>
          <a:ext cx="1203325" cy="1635125"/>
        </p:xfrm>
        <a:graphic>
          <a:graphicData uri="http://schemas.openxmlformats.org/presentationml/2006/ole">
            <mc:AlternateContent xmlns:mc="http://schemas.openxmlformats.org/markup-compatibility/2006">
              <mc:Choice xmlns:v="urn:schemas-microsoft-com:vml" Requires="v">
                <p:oleObj spid="_x0000_s18857" name="Clip" r:id="rId8" imgW="1203649" imgH="1636589" progId="MS_ClipArt_Gallery.5">
                  <p:embed/>
                </p:oleObj>
              </mc:Choice>
              <mc:Fallback>
                <p:oleObj name="Clip" r:id="rId8" imgW="1203649" imgH="1636589" progId="MS_ClipArt_Gallery.5">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8375" y="3057525"/>
                        <a:ext cx="1203325" cy="163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7" name="Object 7"/>
          <p:cNvGraphicFramePr>
            <a:graphicFrameLocks noChangeAspect="1"/>
          </p:cNvGraphicFramePr>
          <p:nvPr/>
        </p:nvGraphicFramePr>
        <p:xfrm>
          <a:off x="4737100" y="3048000"/>
          <a:ext cx="1206500" cy="1644650"/>
        </p:xfrm>
        <a:graphic>
          <a:graphicData uri="http://schemas.openxmlformats.org/presentationml/2006/ole">
            <mc:AlternateContent xmlns:mc="http://schemas.openxmlformats.org/markup-compatibility/2006">
              <mc:Choice xmlns:v="urn:schemas-microsoft-com:vml" Requires="v">
                <p:oleObj spid="_x0000_s18858" name="Clip" r:id="rId9" imgW="1206785" imgH="1644430" progId="MS_ClipArt_Gallery.5">
                  <p:embed/>
                </p:oleObj>
              </mc:Choice>
              <mc:Fallback>
                <p:oleObj name="Clip" r:id="rId9" imgW="1206785" imgH="1644430" progId="MS_ClipArt_Gallery.5">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7100" y="3048000"/>
                        <a:ext cx="1206500" cy="164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8" name="Object 8"/>
          <p:cNvGraphicFramePr>
            <a:graphicFrameLocks noChangeAspect="1"/>
          </p:cNvGraphicFramePr>
          <p:nvPr/>
        </p:nvGraphicFramePr>
        <p:xfrm>
          <a:off x="5988050" y="3048000"/>
          <a:ext cx="1206500" cy="1644650"/>
        </p:xfrm>
        <a:graphic>
          <a:graphicData uri="http://schemas.openxmlformats.org/presentationml/2006/ole">
            <mc:AlternateContent xmlns:mc="http://schemas.openxmlformats.org/markup-compatibility/2006">
              <mc:Choice xmlns:v="urn:schemas-microsoft-com:vml" Requires="v">
                <p:oleObj spid="_x0000_s18859" name="Clip" r:id="rId10" imgW="1206785" imgH="1644430" progId="MS_ClipArt_Gallery.5">
                  <p:embed/>
                </p:oleObj>
              </mc:Choice>
              <mc:Fallback>
                <p:oleObj name="Clip" r:id="rId10" imgW="1206785" imgH="1644430" progId="MS_ClipArt_Gallery.5">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8050" y="3048000"/>
                        <a:ext cx="1206500" cy="164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439" name="Object 9"/>
          <p:cNvGraphicFramePr>
            <a:graphicFrameLocks noChangeAspect="1"/>
          </p:cNvGraphicFramePr>
          <p:nvPr/>
        </p:nvGraphicFramePr>
        <p:xfrm>
          <a:off x="7239000" y="3048000"/>
          <a:ext cx="1206500" cy="1644650"/>
        </p:xfrm>
        <a:graphic>
          <a:graphicData uri="http://schemas.openxmlformats.org/presentationml/2006/ole">
            <mc:AlternateContent xmlns:mc="http://schemas.openxmlformats.org/markup-compatibility/2006">
              <mc:Choice xmlns:v="urn:schemas-microsoft-com:vml" Requires="v">
                <p:oleObj spid="_x0000_s18860" name="Clip" r:id="rId11" imgW="1206785" imgH="1644430" progId="MS_ClipArt_Gallery.5">
                  <p:embed/>
                </p:oleObj>
              </mc:Choice>
              <mc:Fallback>
                <p:oleObj name="Clip" r:id="rId11" imgW="1206785" imgH="1644430" progId="MS_ClipArt_Gallery.5">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3048000"/>
                        <a:ext cx="1206500" cy="1644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8440" name="AutoShape 12"/>
          <p:cNvSpPr>
            <a:spLocks noChangeArrowheads="1"/>
          </p:cNvSpPr>
          <p:nvPr/>
        </p:nvSpPr>
        <p:spPr bwMode="auto">
          <a:xfrm>
            <a:off x="2624138" y="1433513"/>
            <a:ext cx="1933575" cy="928687"/>
          </a:xfrm>
          <a:prstGeom prst="wedgeRoundRectCallout">
            <a:avLst>
              <a:gd name="adj1" fmla="val -55171"/>
              <a:gd name="adj2" fmla="val 80769"/>
              <a:gd name="adj3" fmla="val 16667"/>
            </a:avLst>
          </a:prstGeom>
          <a:solidFill>
            <a:srgbClr val="FFFFFF"/>
          </a:solidFill>
          <a:ln w="19050">
            <a:solidFill>
              <a:schemeClr val="tx1"/>
            </a:solidFill>
            <a:miter lim="800000"/>
            <a:headEnd/>
            <a:tailEnd/>
          </a:ln>
        </p:spPr>
        <p:txBody>
          <a:bodyPr wrap="none" anchor="ctr"/>
          <a:lstStyle/>
          <a:p>
            <a:pPr algn="ctr"/>
            <a:endParaRPr lang="en-US" sz="1800">
              <a:latin typeface="Comic Sans MS" charset="0"/>
              <a:cs typeface="Tahoma" charset="0"/>
            </a:endParaRPr>
          </a:p>
        </p:txBody>
      </p:sp>
      <p:sp>
        <p:nvSpPr>
          <p:cNvPr id="18441" name="AutoShape 13"/>
          <p:cNvSpPr>
            <a:spLocks noChangeArrowheads="1"/>
          </p:cNvSpPr>
          <p:nvPr/>
        </p:nvSpPr>
        <p:spPr bwMode="auto">
          <a:xfrm>
            <a:off x="4648200" y="1600200"/>
            <a:ext cx="1952625" cy="762000"/>
          </a:xfrm>
          <a:prstGeom prst="wedgeRoundRectCallout">
            <a:avLst>
              <a:gd name="adj1" fmla="val 54472"/>
              <a:gd name="adj2" fmla="val 87500"/>
              <a:gd name="adj3" fmla="val 16667"/>
            </a:avLst>
          </a:prstGeom>
          <a:solidFill>
            <a:srgbClr val="FFFFFF"/>
          </a:solidFill>
          <a:ln w="19050">
            <a:solidFill>
              <a:schemeClr val="tx1"/>
            </a:solidFill>
            <a:miter lim="800000"/>
            <a:headEnd/>
            <a:tailEnd/>
          </a:ln>
        </p:spPr>
        <p:txBody>
          <a:bodyPr wrap="none" anchor="ctr"/>
          <a:lstStyle/>
          <a:p>
            <a:pPr algn="ctr"/>
            <a:endParaRPr lang="en-US" sz="1800">
              <a:latin typeface="Comic Sans MS" charset="0"/>
              <a:cs typeface="Tahoma" charset="0"/>
            </a:endParaRPr>
          </a:p>
        </p:txBody>
      </p:sp>
      <p:sp>
        <p:nvSpPr>
          <p:cNvPr id="18442" name="Text Box 14"/>
          <p:cNvSpPr txBox="1">
            <a:spLocks noChangeArrowheads="1"/>
          </p:cNvSpPr>
          <p:nvPr/>
        </p:nvSpPr>
        <p:spPr bwMode="auto">
          <a:xfrm>
            <a:off x="2568575" y="1409700"/>
            <a:ext cx="2055813" cy="95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charset="0"/>
                <a:cs typeface="Tahoma" charset="0"/>
              </a:rPr>
              <a:t>Between 411 problems sets, I </a:t>
            </a:r>
            <a:r>
              <a:rPr lang="en-US" sz="1400" dirty="0" smtClean="0">
                <a:latin typeface="Arial" charset="0"/>
                <a:cs typeface="Tahoma" charset="0"/>
              </a:rPr>
              <a:t>haven’</a:t>
            </a:r>
            <a:r>
              <a:rPr lang="en-US" altLang="ja-JP" sz="1400" dirty="0" smtClean="0">
                <a:latin typeface="Arial" charset="0"/>
                <a:cs typeface="Tahoma" charset="0"/>
              </a:rPr>
              <a:t>t </a:t>
            </a:r>
            <a:r>
              <a:rPr lang="en-US" altLang="ja-JP" sz="1400" dirty="0">
                <a:latin typeface="Arial" charset="0"/>
                <a:cs typeface="Tahoma" charset="0"/>
              </a:rPr>
              <a:t>had a minute to do laundry </a:t>
            </a:r>
            <a:endParaRPr lang="en-US" sz="1400" dirty="0">
              <a:latin typeface="Arial" charset="0"/>
              <a:cs typeface="Tahoma" charset="0"/>
            </a:endParaRPr>
          </a:p>
        </p:txBody>
      </p:sp>
      <p:sp>
        <p:nvSpPr>
          <p:cNvPr id="18443" name="Text Box 15"/>
          <p:cNvSpPr txBox="1">
            <a:spLocks noChangeArrowheads="1"/>
          </p:cNvSpPr>
          <p:nvPr/>
        </p:nvSpPr>
        <p:spPr bwMode="auto">
          <a:xfrm>
            <a:off x="4818513" y="1719590"/>
            <a:ext cx="164374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400" dirty="0">
                <a:latin typeface="Arial" charset="0"/>
                <a:cs typeface="Tahoma" charset="0"/>
              </a:rPr>
              <a:t>Now </a:t>
            </a:r>
            <a:r>
              <a:rPr lang="en-US" sz="1400" dirty="0" smtClean="0">
                <a:latin typeface="Arial" charset="0"/>
                <a:cs typeface="Tahoma" charset="0"/>
              </a:rPr>
              <a:t>that’</a:t>
            </a:r>
            <a:r>
              <a:rPr lang="en-US" altLang="ja-JP" sz="1400" dirty="0" smtClean="0">
                <a:latin typeface="Arial" charset="0"/>
                <a:cs typeface="Tahoma" charset="0"/>
              </a:rPr>
              <a:t>s </a:t>
            </a:r>
            <a:r>
              <a:rPr lang="en-US" altLang="ja-JP" sz="1400" dirty="0">
                <a:latin typeface="Arial" charset="0"/>
                <a:cs typeface="Tahoma" charset="0"/>
              </a:rPr>
              <a:t>what I</a:t>
            </a:r>
            <a:br>
              <a:rPr lang="en-US" altLang="ja-JP" sz="1400" dirty="0">
                <a:latin typeface="Arial" charset="0"/>
                <a:cs typeface="Tahoma" charset="0"/>
              </a:rPr>
            </a:br>
            <a:r>
              <a:rPr lang="en-US" altLang="ja-JP" sz="1400" dirty="0">
                <a:latin typeface="Arial" charset="0"/>
                <a:cs typeface="Tahoma" charset="0"/>
              </a:rPr>
              <a:t>call dirty laundry</a:t>
            </a:r>
            <a:endParaRPr lang="en-US" sz="1600" dirty="0">
              <a:latin typeface="Arial" charset="0"/>
              <a:cs typeface="Tahoma" charset="0"/>
            </a:endParaRPr>
          </a:p>
        </p:txBody>
      </p:sp>
      <p:grpSp>
        <p:nvGrpSpPr>
          <p:cNvPr id="18444" name="Group 308"/>
          <p:cNvGrpSpPr>
            <a:grpSpLocks/>
          </p:cNvGrpSpPr>
          <p:nvPr/>
        </p:nvGrpSpPr>
        <p:grpSpPr bwMode="auto">
          <a:xfrm>
            <a:off x="6578600" y="2362200"/>
            <a:ext cx="1073150" cy="2719388"/>
            <a:chOff x="4144" y="1488"/>
            <a:chExt cx="676" cy="1713"/>
          </a:xfrm>
        </p:grpSpPr>
        <p:sp>
          <p:nvSpPr>
            <p:cNvPr id="18809" name="Freeform 22"/>
            <p:cNvSpPr>
              <a:spLocks/>
            </p:cNvSpPr>
            <p:nvPr/>
          </p:nvSpPr>
          <p:spPr bwMode="auto">
            <a:xfrm>
              <a:off x="4252" y="1488"/>
              <a:ext cx="253" cy="369"/>
            </a:xfrm>
            <a:custGeom>
              <a:avLst/>
              <a:gdLst>
                <a:gd name="T0" fmla="*/ 11 w 430"/>
                <a:gd name="T1" fmla="*/ 79 h 536"/>
                <a:gd name="T2" fmla="*/ 9 w 430"/>
                <a:gd name="T3" fmla="*/ 66 h 536"/>
                <a:gd name="T4" fmla="*/ 7 w 430"/>
                <a:gd name="T5" fmla="*/ 45 h 536"/>
                <a:gd name="T6" fmla="*/ 7 w 430"/>
                <a:gd name="T7" fmla="*/ 25 h 536"/>
                <a:gd name="T8" fmla="*/ 8 w 430"/>
                <a:gd name="T9" fmla="*/ 13 h 536"/>
                <a:gd name="T10" fmla="*/ 12 w 430"/>
                <a:gd name="T11" fmla="*/ 4 h 536"/>
                <a:gd name="T12" fmla="*/ 21 w 430"/>
                <a:gd name="T13" fmla="*/ 0 h 536"/>
                <a:gd name="T14" fmla="*/ 28 w 430"/>
                <a:gd name="T15" fmla="*/ 2 h 536"/>
                <a:gd name="T16" fmla="*/ 35 w 430"/>
                <a:gd name="T17" fmla="*/ 8 h 536"/>
                <a:gd name="T18" fmla="*/ 40 w 430"/>
                <a:gd name="T19" fmla="*/ 23 h 536"/>
                <a:gd name="T20" fmla="*/ 46 w 430"/>
                <a:gd name="T21" fmla="*/ 42 h 536"/>
                <a:gd name="T22" fmla="*/ 51 w 430"/>
                <a:gd name="T23" fmla="*/ 68 h 536"/>
                <a:gd name="T24" fmla="*/ 52 w 430"/>
                <a:gd name="T25" fmla="*/ 89 h 536"/>
                <a:gd name="T26" fmla="*/ 50 w 430"/>
                <a:gd name="T27" fmla="*/ 107 h 536"/>
                <a:gd name="T28" fmla="*/ 46 w 430"/>
                <a:gd name="T29" fmla="*/ 116 h 536"/>
                <a:gd name="T30" fmla="*/ 39 w 430"/>
                <a:gd name="T31" fmla="*/ 120 h 536"/>
                <a:gd name="T32" fmla="*/ 30 w 430"/>
                <a:gd name="T33" fmla="*/ 120 h 536"/>
                <a:gd name="T34" fmla="*/ 23 w 430"/>
                <a:gd name="T35" fmla="*/ 109 h 536"/>
                <a:gd name="T36" fmla="*/ 17 w 430"/>
                <a:gd name="T37" fmla="*/ 96 h 536"/>
                <a:gd name="T38" fmla="*/ 16 w 430"/>
                <a:gd name="T39" fmla="*/ 93 h 536"/>
                <a:gd name="T40" fmla="*/ 3 w 430"/>
                <a:gd name="T41" fmla="*/ 107 h 536"/>
                <a:gd name="T42" fmla="*/ 1 w 430"/>
                <a:gd name="T43" fmla="*/ 107 h 536"/>
                <a:gd name="T44" fmla="*/ 0 w 430"/>
                <a:gd name="T45" fmla="*/ 103 h 536"/>
                <a:gd name="T46" fmla="*/ 12 w 430"/>
                <a:gd name="T47" fmla="*/ 83 h 536"/>
                <a:gd name="T48" fmla="*/ 11 w 430"/>
                <a:gd name="T49" fmla="*/ 79 h 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0"/>
                <a:gd name="T76" fmla="*/ 0 h 536"/>
                <a:gd name="T77" fmla="*/ 430 w 430"/>
                <a:gd name="T78" fmla="*/ 536 h 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0" h="536">
                  <a:moveTo>
                    <a:pt x="95" y="351"/>
                  </a:moveTo>
                  <a:lnTo>
                    <a:pt x="76" y="294"/>
                  </a:lnTo>
                  <a:lnTo>
                    <a:pt x="57" y="201"/>
                  </a:lnTo>
                  <a:lnTo>
                    <a:pt x="57" y="112"/>
                  </a:lnTo>
                  <a:lnTo>
                    <a:pt x="70" y="57"/>
                  </a:lnTo>
                  <a:lnTo>
                    <a:pt x="105" y="19"/>
                  </a:lnTo>
                  <a:lnTo>
                    <a:pt x="172" y="0"/>
                  </a:lnTo>
                  <a:lnTo>
                    <a:pt x="238" y="10"/>
                  </a:lnTo>
                  <a:lnTo>
                    <a:pt x="289" y="38"/>
                  </a:lnTo>
                  <a:lnTo>
                    <a:pt x="337" y="105"/>
                  </a:lnTo>
                  <a:lnTo>
                    <a:pt x="385" y="188"/>
                  </a:lnTo>
                  <a:lnTo>
                    <a:pt x="423" y="303"/>
                  </a:lnTo>
                  <a:lnTo>
                    <a:pt x="430" y="399"/>
                  </a:lnTo>
                  <a:lnTo>
                    <a:pt x="420" y="479"/>
                  </a:lnTo>
                  <a:lnTo>
                    <a:pt x="385" y="517"/>
                  </a:lnTo>
                  <a:lnTo>
                    <a:pt x="324" y="536"/>
                  </a:lnTo>
                  <a:lnTo>
                    <a:pt x="251" y="533"/>
                  </a:lnTo>
                  <a:lnTo>
                    <a:pt x="191" y="485"/>
                  </a:lnTo>
                  <a:lnTo>
                    <a:pt x="143" y="431"/>
                  </a:lnTo>
                  <a:lnTo>
                    <a:pt x="133" y="412"/>
                  </a:lnTo>
                  <a:lnTo>
                    <a:pt x="28" y="479"/>
                  </a:lnTo>
                  <a:lnTo>
                    <a:pt x="3" y="479"/>
                  </a:lnTo>
                  <a:lnTo>
                    <a:pt x="0" y="459"/>
                  </a:lnTo>
                  <a:lnTo>
                    <a:pt x="105" y="370"/>
                  </a:lnTo>
                  <a:lnTo>
                    <a:pt x="95" y="351"/>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0" name="Freeform 23"/>
            <p:cNvSpPr>
              <a:spLocks/>
            </p:cNvSpPr>
            <p:nvPr/>
          </p:nvSpPr>
          <p:spPr bwMode="auto">
            <a:xfrm>
              <a:off x="4526" y="1895"/>
              <a:ext cx="238" cy="636"/>
            </a:xfrm>
            <a:custGeom>
              <a:avLst/>
              <a:gdLst>
                <a:gd name="T0" fmla="*/ 7 w 405"/>
                <a:gd name="T1" fmla="*/ 0 h 923"/>
                <a:gd name="T2" fmla="*/ 2 w 405"/>
                <a:gd name="T3" fmla="*/ 1 h 923"/>
                <a:gd name="T4" fmla="*/ 0 w 405"/>
                <a:gd name="T5" fmla="*/ 10 h 923"/>
                <a:gd name="T6" fmla="*/ 0 w 405"/>
                <a:gd name="T7" fmla="*/ 21 h 923"/>
                <a:gd name="T8" fmla="*/ 5 w 405"/>
                <a:gd name="T9" fmla="*/ 27 h 923"/>
                <a:gd name="T10" fmla="*/ 12 w 405"/>
                <a:gd name="T11" fmla="*/ 33 h 923"/>
                <a:gd name="T12" fmla="*/ 25 w 405"/>
                <a:gd name="T13" fmla="*/ 48 h 923"/>
                <a:gd name="T14" fmla="*/ 32 w 405"/>
                <a:gd name="T15" fmla="*/ 66 h 923"/>
                <a:gd name="T16" fmla="*/ 39 w 405"/>
                <a:gd name="T17" fmla="*/ 82 h 923"/>
                <a:gd name="T18" fmla="*/ 41 w 405"/>
                <a:gd name="T19" fmla="*/ 91 h 923"/>
                <a:gd name="T20" fmla="*/ 41 w 405"/>
                <a:gd name="T21" fmla="*/ 94 h 923"/>
                <a:gd name="T22" fmla="*/ 36 w 405"/>
                <a:gd name="T23" fmla="*/ 103 h 923"/>
                <a:gd name="T24" fmla="*/ 28 w 405"/>
                <a:gd name="T25" fmla="*/ 116 h 923"/>
                <a:gd name="T26" fmla="*/ 23 w 405"/>
                <a:gd name="T27" fmla="*/ 125 h 923"/>
                <a:gd name="T28" fmla="*/ 18 w 405"/>
                <a:gd name="T29" fmla="*/ 134 h 923"/>
                <a:gd name="T30" fmla="*/ 13 w 405"/>
                <a:gd name="T31" fmla="*/ 145 h 923"/>
                <a:gd name="T32" fmla="*/ 13 w 405"/>
                <a:gd name="T33" fmla="*/ 154 h 923"/>
                <a:gd name="T34" fmla="*/ 17 w 405"/>
                <a:gd name="T35" fmla="*/ 158 h 923"/>
                <a:gd name="T36" fmla="*/ 23 w 405"/>
                <a:gd name="T37" fmla="*/ 171 h 923"/>
                <a:gd name="T38" fmla="*/ 27 w 405"/>
                <a:gd name="T39" fmla="*/ 191 h 923"/>
                <a:gd name="T40" fmla="*/ 27 w 405"/>
                <a:gd name="T41" fmla="*/ 204 h 923"/>
                <a:gd name="T42" fmla="*/ 29 w 405"/>
                <a:gd name="T43" fmla="*/ 204 h 923"/>
                <a:gd name="T44" fmla="*/ 30 w 405"/>
                <a:gd name="T45" fmla="*/ 208 h 923"/>
                <a:gd name="T46" fmla="*/ 32 w 405"/>
                <a:gd name="T47" fmla="*/ 207 h 923"/>
                <a:gd name="T48" fmla="*/ 36 w 405"/>
                <a:gd name="T49" fmla="*/ 199 h 923"/>
                <a:gd name="T50" fmla="*/ 36 w 405"/>
                <a:gd name="T51" fmla="*/ 187 h 923"/>
                <a:gd name="T52" fmla="*/ 31 w 405"/>
                <a:gd name="T53" fmla="*/ 172 h 923"/>
                <a:gd name="T54" fmla="*/ 27 w 405"/>
                <a:gd name="T55" fmla="*/ 163 h 923"/>
                <a:gd name="T56" fmla="*/ 19 w 405"/>
                <a:gd name="T57" fmla="*/ 152 h 923"/>
                <a:gd name="T58" fmla="*/ 18 w 405"/>
                <a:gd name="T59" fmla="*/ 150 h 923"/>
                <a:gd name="T60" fmla="*/ 21 w 405"/>
                <a:gd name="T61" fmla="*/ 141 h 923"/>
                <a:gd name="T62" fmla="*/ 32 w 405"/>
                <a:gd name="T63" fmla="*/ 123 h 923"/>
                <a:gd name="T64" fmla="*/ 43 w 405"/>
                <a:gd name="T65" fmla="*/ 107 h 923"/>
                <a:gd name="T66" fmla="*/ 48 w 405"/>
                <a:gd name="T67" fmla="*/ 96 h 923"/>
                <a:gd name="T68" fmla="*/ 48 w 405"/>
                <a:gd name="T69" fmla="*/ 85 h 923"/>
                <a:gd name="T70" fmla="*/ 46 w 405"/>
                <a:gd name="T71" fmla="*/ 72 h 923"/>
                <a:gd name="T72" fmla="*/ 35 w 405"/>
                <a:gd name="T73" fmla="*/ 48 h 923"/>
                <a:gd name="T74" fmla="*/ 23 w 405"/>
                <a:gd name="T75" fmla="*/ 25 h 923"/>
                <a:gd name="T76" fmla="*/ 14 w 405"/>
                <a:gd name="T77" fmla="*/ 8 h 923"/>
                <a:gd name="T78" fmla="*/ 7 w 405"/>
                <a:gd name="T79" fmla="*/ 0 h 9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5"/>
                <a:gd name="T121" fmla="*/ 0 h 923"/>
                <a:gd name="T122" fmla="*/ 405 w 405"/>
                <a:gd name="T123" fmla="*/ 923 h 9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5" h="923">
                  <a:moveTo>
                    <a:pt x="61" y="0"/>
                  </a:moveTo>
                  <a:lnTo>
                    <a:pt x="13" y="3"/>
                  </a:lnTo>
                  <a:lnTo>
                    <a:pt x="0" y="42"/>
                  </a:lnTo>
                  <a:lnTo>
                    <a:pt x="0" y="96"/>
                  </a:lnTo>
                  <a:lnTo>
                    <a:pt x="38" y="118"/>
                  </a:lnTo>
                  <a:lnTo>
                    <a:pt x="99" y="147"/>
                  </a:lnTo>
                  <a:lnTo>
                    <a:pt x="204" y="214"/>
                  </a:lnTo>
                  <a:lnTo>
                    <a:pt x="271" y="291"/>
                  </a:lnTo>
                  <a:lnTo>
                    <a:pt x="329" y="364"/>
                  </a:lnTo>
                  <a:lnTo>
                    <a:pt x="345" y="403"/>
                  </a:lnTo>
                  <a:lnTo>
                    <a:pt x="338" y="415"/>
                  </a:lnTo>
                  <a:lnTo>
                    <a:pt x="306" y="454"/>
                  </a:lnTo>
                  <a:lnTo>
                    <a:pt x="239" y="517"/>
                  </a:lnTo>
                  <a:lnTo>
                    <a:pt x="191" y="556"/>
                  </a:lnTo>
                  <a:lnTo>
                    <a:pt x="153" y="594"/>
                  </a:lnTo>
                  <a:lnTo>
                    <a:pt x="109" y="642"/>
                  </a:lnTo>
                  <a:lnTo>
                    <a:pt x="109" y="680"/>
                  </a:lnTo>
                  <a:lnTo>
                    <a:pt x="144" y="703"/>
                  </a:lnTo>
                  <a:lnTo>
                    <a:pt x="191" y="757"/>
                  </a:lnTo>
                  <a:lnTo>
                    <a:pt x="230" y="846"/>
                  </a:lnTo>
                  <a:lnTo>
                    <a:pt x="230" y="904"/>
                  </a:lnTo>
                  <a:lnTo>
                    <a:pt x="242" y="904"/>
                  </a:lnTo>
                  <a:lnTo>
                    <a:pt x="252" y="923"/>
                  </a:lnTo>
                  <a:lnTo>
                    <a:pt x="268" y="920"/>
                  </a:lnTo>
                  <a:lnTo>
                    <a:pt x="297" y="885"/>
                  </a:lnTo>
                  <a:lnTo>
                    <a:pt x="297" y="827"/>
                  </a:lnTo>
                  <a:lnTo>
                    <a:pt x="262" y="760"/>
                  </a:lnTo>
                  <a:lnTo>
                    <a:pt x="230" y="722"/>
                  </a:lnTo>
                  <a:lnTo>
                    <a:pt x="163" y="674"/>
                  </a:lnTo>
                  <a:lnTo>
                    <a:pt x="147" y="664"/>
                  </a:lnTo>
                  <a:lnTo>
                    <a:pt x="175" y="626"/>
                  </a:lnTo>
                  <a:lnTo>
                    <a:pt x="268" y="549"/>
                  </a:lnTo>
                  <a:lnTo>
                    <a:pt x="364" y="479"/>
                  </a:lnTo>
                  <a:lnTo>
                    <a:pt x="402" y="422"/>
                  </a:lnTo>
                  <a:lnTo>
                    <a:pt x="405" y="377"/>
                  </a:lnTo>
                  <a:lnTo>
                    <a:pt x="383" y="319"/>
                  </a:lnTo>
                  <a:lnTo>
                    <a:pt x="290" y="211"/>
                  </a:lnTo>
                  <a:lnTo>
                    <a:pt x="191" y="115"/>
                  </a:lnTo>
                  <a:lnTo>
                    <a:pt x="118" y="38"/>
                  </a:lnTo>
                  <a:lnTo>
                    <a:pt x="61"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1" name="Freeform 24"/>
            <p:cNvSpPr>
              <a:spLocks/>
            </p:cNvSpPr>
            <p:nvPr/>
          </p:nvSpPr>
          <p:spPr bwMode="auto">
            <a:xfrm>
              <a:off x="4168" y="1910"/>
              <a:ext cx="262" cy="579"/>
            </a:xfrm>
            <a:custGeom>
              <a:avLst/>
              <a:gdLst>
                <a:gd name="T0" fmla="*/ 31 w 446"/>
                <a:gd name="T1" fmla="*/ 14 h 839"/>
                <a:gd name="T2" fmla="*/ 39 w 446"/>
                <a:gd name="T3" fmla="*/ 4 h 839"/>
                <a:gd name="T4" fmla="*/ 44 w 446"/>
                <a:gd name="T5" fmla="*/ 1 h 839"/>
                <a:gd name="T6" fmla="*/ 50 w 446"/>
                <a:gd name="T7" fmla="*/ 0 h 839"/>
                <a:gd name="T8" fmla="*/ 52 w 446"/>
                <a:gd name="T9" fmla="*/ 4 h 839"/>
                <a:gd name="T10" fmla="*/ 53 w 446"/>
                <a:gd name="T11" fmla="*/ 12 h 839"/>
                <a:gd name="T12" fmla="*/ 52 w 446"/>
                <a:gd name="T13" fmla="*/ 19 h 839"/>
                <a:gd name="T14" fmla="*/ 47 w 446"/>
                <a:gd name="T15" fmla="*/ 23 h 839"/>
                <a:gd name="T16" fmla="*/ 39 w 446"/>
                <a:gd name="T17" fmla="*/ 26 h 839"/>
                <a:gd name="T18" fmla="*/ 32 w 446"/>
                <a:gd name="T19" fmla="*/ 32 h 839"/>
                <a:gd name="T20" fmla="*/ 23 w 446"/>
                <a:gd name="T21" fmla="*/ 43 h 839"/>
                <a:gd name="T22" fmla="*/ 15 w 446"/>
                <a:gd name="T23" fmla="*/ 57 h 839"/>
                <a:gd name="T24" fmla="*/ 9 w 446"/>
                <a:gd name="T25" fmla="*/ 67 h 839"/>
                <a:gd name="T26" fmla="*/ 6 w 446"/>
                <a:gd name="T27" fmla="*/ 75 h 839"/>
                <a:gd name="T28" fmla="*/ 6 w 446"/>
                <a:gd name="T29" fmla="*/ 79 h 839"/>
                <a:gd name="T30" fmla="*/ 14 w 446"/>
                <a:gd name="T31" fmla="*/ 96 h 839"/>
                <a:gd name="T32" fmla="*/ 22 w 446"/>
                <a:gd name="T33" fmla="*/ 110 h 839"/>
                <a:gd name="T34" fmla="*/ 32 w 446"/>
                <a:gd name="T35" fmla="*/ 121 h 839"/>
                <a:gd name="T36" fmla="*/ 42 w 446"/>
                <a:gd name="T37" fmla="*/ 130 h 839"/>
                <a:gd name="T38" fmla="*/ 49 w 446"/>
                <a:gd name="T39" fmla="*/ 136 h 839"/>
                <a:gd name="T40" fmla="*/ 49 w 446"/>
                <a:gd name="T41" fmla="*/ 144 h 839"/>
                <a:gd name="T42" fmla="*/ 45 w 446"/>
                <a:gd name="T43" fmla="*/ 148 h 839"/>
                <a:gd name="T44" fmla="*/ 39 w 446"/>
                <a:gd name="T45" fmla="*/ 161 h 839"/>
                <a:gd name="T46" fmla="*/ 37 w 446"/>
                <a:gd name="T47" fmla="*/ 177 h 839"/>
                <a:gd name="T48" fmla="*/ 38 w 446"/>
                <a:gd name="T49" fmla="*/ 190 h 839"/>
                <a:gd name="T50" fmla="*/ 34 w 446"/>
                <a:gd name="T51" fmla="*/ 190 h 839"/>
                <a:gd name="T52" fmla="*/ 31 w 446"/>
                <a:gd name="T53" fmla="*/ 182 h 839"/>
                <a:gd name="T54" fmla="*/ 31 w 446"/>
                <a:gd name="T55" fmla="*/ 170 h 839"/>
                <a:gd name="T56" fmla="*/ 36 w 446"/>
                <a:gd name="T57" fmla="*/ 156 h 839"/>
                <a:gd name="T58" fmla="*/ 41 w 446"/>
                <a:gd name="T59" fmla="*/ 147 h 839"/>
                <a:gd name="T60" fmla="*/ 43 w 446"/>
                <a:gd name="T61" fmla="*/ 138 h 839"/>
                <a:gd name="T62" fmla="*/ 38 w 446"/>
                <a:gd name="T63" fmla="*/ 134 h 839"/>
                <a:gd name="T64" fmla="*/ 26 w 446"/>
                <a:gd name="T65" fmla="*/ 125 h 839"/>
                <a:gd name="T66" fmla="*/ 17 w 446"/>
                <a:gd name="T67" fmla="*/ 115 h 839"/>
                <a:gd name="T68" fmla="*/ 8 w 446"/>
                <a:gd name="T69" fmla="*/ 100 h 839"/>
                <a:gd name="T70" fmla="*/ 2 w 446"/>
                <a:gd name="T71" fmla="*/ 88 h 839"/>
                <a:gd name="T72" fmla="*/ 0 w 446"/>
                <a:gd name="T73" fmla="*/ 79 h 839"/>
                <a:gd name="T74" fmla="*/ 0 w 446"/>
                <a:gd name="T75" fmla="*/ 64 h 839"/>
                <a:gd name="T76" fmla="*/ 5 w 446"/>
                <a:gd name="T77" fmla="*/ 56 h 839"/>
                <a:gd name="T78" fmla="*/ 15 w 446"/>
                <a:gd name="T79" fmla="*/ 41 h 839"/>
                <a:gd name="T80" fmla="*/ 24 w 446"/>
                <a:gd name="T81" fmla="*/ 28 h 839"/>
                <a:gd name="T82" fmla="*/ 31 w 446"/>
                <a:gd name="T83" fmla="*/ 14 h 83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6"/>
                <a:gd name="T127" fmla="*/ 0 h 839"/>
                <a:gd name="T128" fmla="*/ 446 w 446"/>
                <a:gd name="T129" fmla="*/ 839 h 83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6" h="839">
                  <a:moveTo>
                    <a:pt x="264" y="64"/>
                  </a:moveTo>
                  <a:lnTo>
                    <a:pt x="331" y="16"/>
                  </a:lnTo>
                  <a:lnTo>
                    <a:pt x="370" y="6"/>
                  </a:lnTo>
                  <a:lnTo>
                    <a:pt x="417" y="0"/>
                  </a:lnTo>
                  <a:lnTo>
                    <a:pt x="440" y="16"/>
                  </a:lnTo>
                  <a:lnTo>
                    <a:pt x="446" y="54"/>
                  </a:lnTo>
                  <a:lnTo>
                    <a:pt x="430" y="83"/>
                  </a:lnTo>
                  <a:lnTo>
                    <a:pt x="398" y="102"/>
                  </a:lnTo>
                  <a:lnTo>
                    <a:pt x="331" y="112"/>
                  </a:lnTo>
                  <a:lnTo>
                    <a:pt x="268" y="140"/>
                  </a:lnTo>
                  <a:lnTo>
                    <a:pt x="191" y="188"/>
                  </a:lnTo>
                  <a:lnTo>
                    <a:pt x="124" y="249"/>
                  </a:lnTo>
                  <a:lnTo>
                    <a:pt x="73" y="297"/>
                  </a:lnTo>
                  <a:lnTo>
                    <a:pt x="54" y="332"/>
                  </a:lnTo>
                  <a:lnTo>
                    <a:pt x="57" y="351"/>
                  </a:lnTo>
                  <a:lnTo>
                    <a:pt x="115" y="421"/>
                  </a:lnTo>
                  <a:lnTo>
                    <a:pt x="182" y="485"/>
                  </a:lnTo>
                  <a:lnTo>
                    <a:pt x="268" y="536"/>
                  </a:lnTo>
                  <a:lnTo>
                    <a:pt x="350" y="574"/>
                  </a:lnTo>
                  <a:lnTo>
                    <a:pt x="411" y="600"/>
                  </a:lnTo>
                  <a:lnTo>
                    <a:pt x="411" y="632"/>
                  </a:lnTo>
                  <a:lnTo>
                    <a:pt x="379" y="651"/>
                  </a:lnTo>
                  <a:lnTo>
                    <a:pt x="331" y="708"/>
                  </a:lnTo>
                  <a:lnTo>
                    <a:pt x="312" y="782"/>
                  </a:lnTo>
                  <a:lnTo>
                    <a:pt x="315" y="839"/>
                  </a:lnTo>
                  <a:lnTo>
                    <a:pt x="287" y="839"/>
                  </a:lnTo>
                  <a:lnTo>
                    <a:pt x="258" y="804"/>
                  </a:lnTo>
                  <a:lnTo>
                    <a:pt x="264" y="747"/>
                  </a:lnTo>
                  <a:lnTo>
                    <a:pt x="303" y="689"/>
                  </a:lnTo>
                  <a:lnTo>
                    <a:pt x="341" y="648"/>
                  </a:lnTo>
                  <a:lnTo>
                    <a:pt x="363" y="609"/>
                  </a:lnTo>
                  <a:lnTo>
                    <a:pt x="322" y="590"/>
                  </a:lnTo>
                  <a:lnTo>
                    <a:pt x="220" y="552"/>
                  </a:lnTo>
                  <a:lnTo>
                    <a:pt x="143" y="507"/>
                  </a:lnTo>
                  <a:lnTo>
                    <a:pt x="67" y="440"/>
                  </a:lnTo>
                  <a:lnTo>
                    <a:pt x="19" y="389"/>
                  </a:lnTo>
                  <a:lnTo>
                    <a:pt x="0" y="351"/>
                  </a:lnTo>
                  <a:lnTo>
                    <a:pt x="0" y="284"/>
                  </a:lnTo>
                  <a:lnTo>
                    <a:pt x="38" y="246"/>
                  </a:lnTo>
                  <a:lnTo>
                    <a:pt x="124" y="179"/>
                  </a:lnTo>
                  <a:lnTo>
                    <a:pt x="201" y="121"/>
                  </a:lnTo>
                  <a:lnTo>
                    <a:pt x="264" y="64"/>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2" name="Freeform 25"/>
            <p:cNvSpPr>
              <a:spLocks/>
            </p:cNvSpPr>
            <p:nvPr/>
          </p:nvSpPr>
          <p:spPr bwMode="auto">
            <a:xfrm>
              <a:off x="4391" y="1878"/>
              <a:ext cx="191" cy="645"/>
            </a:xfrm>
            <a:custGeom>
              <a:avLst/>
              <a:gdLst>
                <a:gd name="T0" fmla="*/ 28 w 324"/>
                <a:gd name="T1" fmla="*/ 13 h 936"/>
                <a:gd name="T2" fmla="*/ 25 w 324"/>
                <a:gd name="T3" fmla="*/ 2 h 936"/>
                <a:gd name="T4" fmla="*/ 22 w 324"/>
                <a:gd name="T5" fmla="*/ 1 h 936"/>
                <a:gd name="T6" fmla="*/ 18 w 324"/>
                <a:gd name="T7" fmla="*/ 0 h 936"/>
                <a:gd name="T8" fmla="*/ 14 w 324"/>
                <a:gd name="T9" fmla="*/ 0 h 936"/>
                <a:gd name="T10" fmla="*/ 10 w 324"/>
                <a:gd name="T11" fmla="*/ 2 h 936"/>
                <a:gd name="T12" fmla="*/ 7 w 324"/>
                <a:gd name="T13" fmla="*/ 10 h 936"/>
                <a:gd name="T14" fmla="*/ 4 w 324"/>
                <a:gd name="T15" fmla="*/ 23 h 936"/>
                <a:gd name="T16" fmla="*/ 2 w 324"/>
                <a:gd name="T17" fmla="*/ 43 h 936"/>
                <a:gd name="T18" fmla="*/ 0 w 324"/>
                <a:gd name="T19" fmla="*/ 60 h 936"/>
                <a:gd name="T20" fmla="*/ 0 w 324"/>
                <a:gd name="T21" fmla="*/ 90 h 936"/>
                <a:gd name="T22" fmla="*/ 1 w 324"/>
                <a:gd name="T23" fmla="*/ 119 h 936"/>
                <a:gd name="T24" fmla="*/ 2 w 324"/>
                <a:gd name="T25" fmla="*/ 149 h 936"/>
                <a:gd name="T26" fmla="*/ 4 w 324"/>
                <a:gd name="T27" fmla="*/ 165 h 936"/>
                <a:gd name="T28" fmla="*/ 5 w 324"/>
                <a:gd name="T29" fmla="*/ 183 h 936"/>
                <a:gd name="T30" fmla="*/ 8 w 324"/>
                <a:gd name="T31" fmla="*/ 201 h 936"/>
                <a:gd name="T32" fmla="*/ 15 w 324"/>
                <a:gd name="T33" fmla="*/ 209 h 936"/>
                <a:gd name="T34" fmla="*/ 23 w 324"/>
                <a:gd name="T35" fmla="*/ 211 h 936"/>
                <a:gd name="T36" fmla="*/ 28 w 324"/>
                <a:gd name="T37" fmla="*/ 207 h 936"/>
                <a:gd name="T38" fmla="*/ 32 w 324"/>
                <a:gd name="T39" fmla="*/ 203 h 936"/>
                <a:gd name="T40" fmla="*/ 35 w 324"/>
                <a:gd name="T41" fmla="*/ 190 h 936"/>
                <a:gd name="T42" fmla="*/ 38 w 324"/>
                <a:gd name="T43" fmla="*/ 173 h 936"/>
                <a:gd name="T44" fmla="*/ 38 w 324"/>
                <a:gd name="T45" fmla="*/ 160 h 936"/>
                <a:gd name="T46" fmla="*/ 39 w 324"/>
                <a:gd name="T47" fmla="*/ 139 h 936"/>
                <a:gd name="T48" fmla="*/ 39 w 324"/>
                <a:gd name="T49" fmla="*/ 114 h 936"/>
                <a:gd name="T50" fmla="*/ 38 w 324"/>
                <a:gd name="T51" fmla="*/ 90 h 936"/>
                <a:gd name="T52" fmla="*/ 36 w 324"/>
                <a:gd name="T53" fmla="*/ 57 h 936"/>
                <a:gd name="T54" fmla="*/ 32 w 324"/>
                <a:gd name="T55" fmla="*/ 30 h 936"/>
                <a:gd name="T56" fmla="*/ 28 w 324"/>
                <a:gd name="T57" fmla="*/ 13 h 9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4"/>
                <a:gd name="T88" fmla="*/ 0 h 936"/>
                <a:gd name="T89" fmla="*/ 324 w 324"/>
                <a:gd name="T90" fmla="*/ 936 h 9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4" h="936">
                  <a:moveTo>
                    <a:pt x="229" y="57"/>
                  </a:moveTo>
                  <a:lnTo>
                    <a:pt x="203" y="9"/>
                  </a:lnTo>
                  <a:lnTo>
                    <a:pt x="181" y="6"/>
                  </a:lnTo>
                  <a:lnTo>
                    <a:pt x="152" y="0"/>
                  </a:lnTo>
                  <a:lnTo>
                    <a:pt x="114" y="0"/>
                  </a:lnTo>
                  <a:lnTo>
                    <a:pt x="79" y="9"/>
                  </a:lnTo>
                  <a:lnTo>
                    <a:pt x="57" y="44"/>
                  </a:lnTo>
                  <a:lnTo>
                    <a:pt x="32" y="105"/>
                  </a:lnTo>
                  <a:lnTo>
                    <a:pt x="13" y="188"/>
                  </a:lnTo>
                  <a:lnTo>
                    <a:pt x="0" y="265"/>
                  </a:lnTo>
                  <a:lnTo>
                    <a:pt x="0" y="399"/>
                  </a:lnTo>
                  <a:lnTo>
                    <a:pt x="3" y="527"/>
                  </a:lnTo>
                  <a:lnTo>
                    <a:pt x="19" y="661"/>
                  </a:lnTo>
                  <a:lnTo>
                    <a:pt x="29" y="734"/>
                  </a:lnTo>
                  <a:lnTo>
                    <a:pt x="41" y="811"/>
                  </a:lnTo>
                  <a:lnTo>
                    <a:pt x="67" y="888"/>
                  </a:lnTo>
                  <a:lnTo>
                    <a:pt x="124" y="926"/>
                  </a:lnTo>
                  <a:lnTo>
                    <a:pt x="191" y="936"/>
                  </a:lnTo>
                  <a:lnTo>
                    <a:pt x="232" y="920"/>
                  </a:lnTo>
                  <a:lnTo>
                    <a:pt x="270" y="897"/>
                  </a:lnTo>
                  <a:lnTo>
                    <a:pt x="289" y="843"/>
                  </a:lnTo>
                  <a:lnTo>
                    <a:pt x="318" y="766"/>
                  </a:lnTo>
                  <a:lnTo>
                    <a:pt x="318" y="706"/>
                  </a:lnTo>
                  <a:lnTo>
                    <a:pt x="324" y="613"/>
                  </a:lnTo>
                  <a:lnTo>
                    <a:pt x="324" y="508"/>
                  </a:lnTo>
                  <a:lnTo>
                    <a:pt x="318" y="399"/>
                  </a:lnTo>
                  <a:lnTo>
                    <a:pt x="299" y="255"/>
                  </a:lnTo>
                  <a:lnTo>
                    <a:pt x="270" y="134"/>
                  </a:lnTo>
                  <a:lnTo>
                    <a:pt x="229" y="57"/>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3" name="Freeform 26"/>
            <p:cNvSpPr>
              <a:spLocks/>
            </p:cNvSpPr>
            <p:nvPr/>
          </p:nvSpPr>
          <p:spPr bwMode="auto">
            <a:xfrm>
              <a:off x="4520" y="2424"/>
              <a:ext cx="300" cy="765"/>
            </a:xfrm>
            <a:custGeom>
              <a:avLst/>
              <a:gdLst>
                <a:gd name="T0" fmla="*/ 11 w 511"/>
                <a:gd name="T1" fmla="*/ 21 h 1110"/>
                <a:gd name="T2" fmla="*/ 9 w 511"/>
                <a:gd name="T3" fmla="*/ 8 h 1110"/>
                <a:gd name="T4" fmla="*/ 5 w 511"/>
                <a:gd name="T5" fmla="*/ 0 h 1110"/>
                <a:gd name="T6" fmla="*/ 3 w 511"/>
                <a:gd name="T7" fmla="*/ 1 h 1110"/>
                <a:gd name="T8" fmla="*/ 1 w 511"/>
                <a:gd name="T9" fmla="*/ 10 h 1110"/>
                <a:gd name="T10" fmla="*/ 0 w 511"/>
                <a:gd name="T11" fmla="*/ 21 h 1110"/>
                <a:gd name="T12" fmla="*/ 1 w 511"/>
                <a:gd name="T13" fmla="*/ 31 h 1110"/>
                <a:gd name="T14" fmla="*/ 5 w 511"/>
                <a:gd name="T15" fmla="*/ 49 h 1110"/>
                <a:gd name="T16" fmla="*/ 11 w 511"/>
                <a:gd name="T17" fmla="*/ 77 h 1110"/>
                <a:gd name="T18" fmla="*/ 15 w 511"/>
                <a:gd name="T19" fmla="*/ 103 h 1110"/>
                <a:gd name="T20" fmla="*/ 17 w 511"/>
                <a:gd name="T21" fmla="*/ 123 h 1110"/>
                <a:gd name="T22" fmla="*/ 17 w 511"/>
                <a:gd name="T23" fmla="*/ 136 h 1110"/>
                <a:gd name="T24" fmla="*/ 11 w 511"/>
                <a:gd name="T25" fmla="*/ 154 h 1110"/>
                <a:gd name="T26" fmla="*/ 6 w 511"/>
                <a:gd name="T27" fmla="*/ 183 h 1110"/>
                <a:gd name="T28" fmla="*/ 5 w 511"/>
                <a:gd name="T29" fmla="*/ 214 h 1110"/>
                <a:gd name="T30" fmla="*/ 8 w 511"/>
                <a:gd name="T31" fmla="*/ 243 h 1110"/>
                <a:gd name="T32" fmla="*/ 11 w 511"/>
                <a:gd name="T33" fmla="*/ 250 h 1110"/>
                <a:gd name="T34" fmla="*/ 16 w 511"/>
                <a:gd name="T35" fmla="*/ 250 h 1110"/>
                <a:gd name="T36" fmla="*/ 19 w 511"/>
                <a:gd name="T37" fmla="*/ 247 h 1110"/>
                <a:gd name="T38" fmla="*/ 25 w 511"/>
                <a:gd name="T39" fmla="*/ 241 h 1110"/>
                <a:gd name="T40" fmla="*/ 31 w 511"/>
                <a:gd name="T41" fmla="*/ 239 h 1110"/>
                <a:gd name="T42" fmla="*/ 45 w 511"/>
                <a:gd name="T43" fmla="*/ 241 h 1110"/>
                <a:gd name="T44" fmla="*/ 53 w 511"/>
                <a:gd name="T45" fmla="*/ 247 h 1110"/>
                <a:gd name="T46" fmla="*/ 58 w 511"/>
                <a:gd name="T47" fmla="*/ 247 h 1110"/>
                <a:gd name="T48" fmla="*/ 60 w 511"/>
                <a:gd name="T49" fmla="*/ 243 h 1110"/>
                <a:gd name="T50" fmla="*/ 60 w 511"/>
                <a:gd name="T51" fmla="*/ 236 h 1110"/>
                <a:gd name="T52" fmla="*/ 52 w 511"/>
                <a:gd name="T53" fmla="*/ 229 h 1110"/>
                <a:gd name="T54" fmla="*/ 40 w 511"/>
                <a:gd name="T55" fmla="*/ 226 h 1110"/>
                <a:gd name="T56" fmla="*/ 26 w 511"/>
                <a:gd name="T57" fmla="*/ 229 h 1110"/>
                <a:gd name="T58" fmla="*/ 19 w 511"/>
                <a:gd name="T59" fmla="*/ 239 h 1110"/>
                <a:gd name="T60" fmla="*/ 15 w 511"/>
                <a:gd name="T61" fmla="*/ 243 h 1110"/>
                <a:gd name="T62" fmla="*/ 11 w 511"/>
                <a:gd name="T63" fmla="*/ 239 h 1110"/>
                <a:gd name="T64" fmla="*/ 10 w 511"/>
                <a:gd name="T65" fmla="*/ 212 h 1110"/>
                <a:gd name="T66" fmla="*/ 10 w 511"/>
                <a:gd name="T67" fmla="*/ 194 h 1110"/>
                <a:gd name="T68" fmla="*/ 14 w 511"/>
                <a:gd name="T69" fmla="*/ 172 h 1110"/>
                <a:gd name="T70" fmla="*/ 17 w 511"/>
                <a:gd name="T71" fmla="*/ 155 h 1110"/>
                <a:gd name="T72" fmla="*/ 22 w 511"/>
                <a:gd name="T73" fmla="*/ 141 h 1110"/>
                <a:gd name="T74" fmla="*/ 24 w 511"/>
                <a:gd name="T75" fmla="*/ 129 h 1110"/>
                <a:gd name="T76" fmla="*/ 24 w 511"/>
                <a:gd name="T77" fmla="*/ 114 h 1110"/>
                <a:gd name="T78" fmla="*/ 22 w 511"/>
                <a:gd name="T79" fmla="*/ 91 h 1110"/>
                <a:gd name="T80" fmla="*/ 18 w 511"/>
                <a:gd name="T81" fmla="*/ 63 h 1110"/>
                <a:gd name="T82" fmla="*/ 16 w 511"/>
                <a:gd name="T83" fmla="*/ 45 h 1110"/>
                <a:gd name="T84" fmla="*/ 11 w 511"/>
                <a:gd name="T85" fmla="*/ 21 h 1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11"/>
                <a:gd name="T130" fmla="*/ 0 h 1110"/>
                <a:gd name="T131" fmla="*/ 511 w 511"/>
                <a:gd name="T132" fmla="*/ 1110 h 1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11" h="1110">
                  <a:moveTo>
                    <a:pt x="95" y="92"/>
                  </a:moveTo>
                  <a:lnTo>
                    <a:pt x="76" y="35"/>
                  </a:lnTo>
                  <a:lnTo>
                    <a:pt x="47" y="0"/>
                  </a:lnTo>
                  <a:lnTo>
                    <a:pt x="28" y="6"/>
                  </a:lnTo>
                  <a:lnTo>
                    <a:pt x="9" y="45"/>
                  </a:lnTo>
                  <a:lnTo>
                    <a:pt x="0" y="92"/>
                  </a:lnTo>
                  <a:lnTo>
                    <a:pt x="3" y="140"/>
                  </a:lnTo>
                  <a:lnTo>
                    <a:pt x="47" y="217"/>
                  </a:lnTo>
                  <a:lnTo>
                    <a:pt x="95" y="341"/>
                  </a:lnTo>
                  <a:lnTo>
                    <a:pt x="127" y="456"/>
                  </a:lnTo>
                  <a:lnTo>
                    <a:pt x="146" y="545"/>
                  </a:lnTo>
                  <a:lnTo>
                    <a:pt x="143" y="603"/>
                  </a:lnTo>
                  <a:lnTo>
                    <a:pt x="95" y="679"/>
                  </a:lnTo>
                  <a:lnTo>
                    <a:pt x="57" y="810"/>
                  </a:lnTo>
                  <a:lnTo>
                    <a:pt x="47" y="947"/>
                  </a:lnTo>
                  <a:lnTo>
                    <a:pt x="70" y="1078"/>
                  </a:lnTo>
                  <a:lnTo>
                    <a:pt x="95" y="1110"/>
                  </a:lnTo>
                  <a:lnTo>
                    <a:pt x="134" y="1110"/>
                  </a:lnTo>
                  <a:lnTo>
                    <a:pt x="156" y="1097"/>
                  </a:lnTo>
                  <a:lnTo>
                    <a:pt x="210" y="1069"/>
                  </a:lnTo>
                  <a:lnTo>
                    <a:pt x="258" y="1059"/>
                  </a:lnTo>
                  <a:lnTo>
                    <a:pt x="373" y="1069"/>
                  </a:lnTo>
                  <a:lnTo>
                    <a:pt x="450" y="1097"/>
                  </a:lnTo>
                  <a:lnTo>
                    <a:pt x="488" y="1097"/>
                  </a:lnTo>
                  <a:lnTo>
                    <a:pt x="501" y="1078"/>
                  </a:lnTo>
                  <a:lnTo>
                    <a:pt x="511" y="1049"/>
                  </a:lnTo>
                  <a:lnTo>
                    <a:pt x="440" y="1014"/>
                  </a:lnTo>
                  <a:lnTo>
                    <a:pt x="338" y="1002"/>
                  </a:lnTo>
                  <a:lnTo>
                    <a:pt x="223" y="1014"/>
                  </a:lnTo>
                  <a:lnTo>
                    <a:pt x="166" y="1059"/>
                  </a:lnTo>
                  <a:lnTo>
                    <a:pt x="127" y="1078"/>
                  </a:lnTo>
                  <a:lnTo>
                    <a:pt x="95" y="1059"/>
                  </a:lnTo>
                  <a:lnTo>
                    <a:pt x="86" y="938"/>
                  </a:lnTo>
                  <a:lnTo>
                    <a:pt x="86" y="861"/>
                  </a:lnTo>
                  <a:lnTo>
                    <a:pt x="114" y="762"/>
                  </a:lnTo>
                  <a:lnTo>
                    <a:pt x="146" y="686"/>
                  </a:lnTo>
                  <a:lnTo>
                    <a:pt x="185" y="622"/>
                  </a:lnTo>
                  <a:lnTo>
                    <a:pt x="201" y="571"/>
                  </a:lnTo>
                  <a:lnTo>
                    <a:pt x="201" y="504"/>
                  </a:lnTo>
                  <a:lnTo>
                    <a:pt x="182" y="402"/>
                  </a:lnTo>
                  <a:lnTo>
                    <a:pt x="153" y="278"/>
                  </a:lnTo>
                  <a:lnTo>
                    <a:pt x="134" y="198"/>
                  </a:lnTo>
                  <a:lnTo>
                    <a:pt x="95" y="92"/>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14" name="Freeform 27"/>
            <p:cNvSpPr>
              <a:spLocks/>
            </p:cNvSpPr>
            <p:nvPr/>
          </p:nvSpPr>
          <p:spPr bwMode="auto">
            <a:xfrm>
              <a:off x="4144" y="2442"/>
              <a:ext cx="325" cy="759"/>
            </a:xfrm>
            <a:custGeom>
              <a:avLst/>
              <a:gdLst>
                <a:gd name="T0" fmla="*/ 49 w 554"/>
                <a:gd name="T1" fmla="*/ 31 h 1101"/>
                <a:gd name="T2" fmla="*/ 55 w 554"/>
                <a:gd name="T3" fmla="*/ 7 h 1101"/>
                <a:gd name="T4" fmla="*/ 61 w 554"/>
                <a:gd name="T5" fmla="*/ 0 h 1101"/>
                <a:gd name="T6" fmla="*/ 66 w 554"/>
                <a:gd name="T7" fmla="*/ 7 h 1101"/>
                <a:gd name="T8" fmla="*/ 65 w 554"/>
                <a:gd name="T9" fmla="*/ 20 h 1101"/>
                <a:gd name="T10" fmla="*/ 61 w 554"/>
                <a:gd name="T11" fmla="*/ 29 h 1101"/>
                <a:gd name="T12" fmla="*/ 55 w 554"/>
                <a:gd name="T13" fmla="*/ 43 h 1101"/>
                <a:gd name="T14" fmla="*/ 51 w 554"/>
                <a:gd name="T15" fmla="*/ 65 h 1101"/>
                <a:gd name="T16" fmla="*/ 47 w 554"/>
                <a:gd name="T17" fmla="*/ 89 h 1101"/>
                <a:gd name="T18" fmla="*/ 45 w 554"/>
                <a:gd name="T19" fmla="*/ 111 h 1101"/>
                <a:gd name="T20" fmla="*/ 43 w 554"/>
                <a:gd name="T21" fmla="*/ 132 h 1101"/>
                <a:gd name="T22" fmla="*/ 43 w 554"/>
                <a:gd name="T23" fmla="*/ 163 h 1101"/>
                <a:gd name="T24" fmla="*/ 44 w 554"/>
                <a:gd name="T25" fmla="*/ 182 h 1101"/>
                <a:gd name="T26" fmla="*/ 47 w 554"/>
                <a:gd name="T27" fmla="*/ 215 h 1101"/>
                <a:gd name="T28" fmla="*/ 49 w 554"/>
                <a:gd name="T29" fmla="*/ 228 h 1101"/>
                <a:gd name="T30" fmla="*/ 49 w 554"/>
                <a:gd name="T31" fmla="*/ 238 h 1101"/>
                <a:gd name="T32" fmla="*/ 48 w 554"/>
                <a:gd name="T33" fmla="*/ 247 h 1101"/>
                <a:gd name="T34" fmla="*/ 43 w 554"/>
                <a:gd name="T35" fmla="*/ 249 h 1101"/>
                <a:gd name="T36" fmla="*/ 41 w 554"/>
                <a:gd name="T37" fmla="*/ 247 h 1101"/>
                <a:gd name="T38" fmla="*/ 35 w 554"/>
                <a:gd name="T39" fmla="*/ 243 h 1101"/>
                <a:gd name="T40" fmla="*/ 26 w 554"/>
                <a:gd name="T41" fmla="*/ 243 h 1101"/>
                <a:gd name="T42" fmla="*/ 12 w 554"/>
                <a:gd name="T43" fmla="*/ 245 h 1101"/>
                <a:gd name="T44" fmla="*/ 4 w 554"/>
                <a:gd name="T45" fmla="*/ 247 h 1101"/>
                <a:gd name="T46" fmla="*/ 0 w 554"/>
                <a:gd name="T47" fmla="*/ 245 h 1101"/>
                <a:gd name="T48" fmla="*/ 0 w 554"/>
                <a:gd name="T49" fmla="*/ 241 h 1101"/>
                <a:gd name="T50" fmla="*/ 5 w 554"/>
                <a:gd name="T51" fmla="*/ 236 h 1101"/>
                <a:gd name="T52" fmla="*/ 12 w 554"/>
                <a:gd name="T53" fmla="*/ 232 h 1101"/>
                <a:gd name="T54" fmla="*/ 23 w 554"/>
                <a:gd name="T55" fmla="*/ 230 h 1101"/>
                <a:gd name="T56" fmla="*/ 30 w 554"/>
                <a:gd name="T57" fmla="*/ 230 h 1101"/>
                <a:gd name="T58" fmla="*/ 38 w 554"/>
                <a:gd name="T59" fmla="*/ 234 h 1101"/>
                <a:gd name="T60" fmla="*/ 42 w 554"/>
                <a:gd name="T61" fmla="*/ 239 h 1101"/>
                <a:gd name="T62" fmla="*/ 45 w 554"/>
                <a:gd name="T63" fmla="*/ 236 h 1101"/>
                <a:gd name="T64" fmla="*/ 44 w 554"/>
                <a:gd name="T65" fmla="*/ 227 h 1101"/>
                <a:gd name="T66" fmla="*/ 41 w 554"/>
                <a:gd name="T67" fmla="*/ 212 h 1101"/>
                <a:gd name="T68" fmla="*/ 39 w 554"/>
                <a:gd name="T69" fmla="*/ 196 h 1101"/>
                <a:gd name="T70" fmla="*/ 38 w 554"/>
                <a:gd name="T71" fmla="*/ 178 h 1101"/>
                <a:gd name="T72" fmla="*/ 36 w 554"/>
                <a:gd name="T73" fmla="*/ 160 h 1101"/>
                <a:gd name="T74" fmla="*/ 36 w 554"/>
                <a:gd name="T75" fmla="*/ 134 h 1101"/>
                <a:gd name="T76" fmla="*/ 39 w 554"/>
                <a:gd name="T77" fmla="*/ 119 h 1101"/>
                <a:gd name="T78" fmla="*/ 39 w 554"/>
                <a:gd name="T79" fmla="*/ 99 h 1101"/>
                <a:gd name="T80" fmla="*/ 41 w 554"/>
                <a:gd name="T81" fmla="*/ 71 h 1101"/>
                <a:gd name="T82" fmla="*/ 44 w 554"/>
                <a:gd name="T83" fmla="*/ 50 h 1101"/>
                <a:gd name="T84" fmla="*/ 49 w 554"/>
                <a:gd name="T85" fmla="*/ 31 h 11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4"/>
                <a:gd name="T130" fmla="*/ 0 h 1101"/>
                <a:gd name="T131" fmla="*/ 554 w 554"/>
                <a:gd name="T132" fmla="*/ 1101 h 11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4" h="1101">
                  <a:moveTo>
                    <a:pt x="414" y="137"/>
                  </a:moveTo>
                  <a:lnTo>
                    <a:pt x="462" y="32"/>
                  </a:lnTo>
                  <a:lnTo>
                    <a:pt x="519" y="0"/>
                  </a:lnTo>
                  <a:lnTo>
                    <a:pt x="554" y="32"/>
                  </a:lnTo>
                  <a:lnTo>
                    <a:pt x="548" y="89"/>
                  </a:lnTo>
                  <a:lnTo>
                    <a:pt x="519" y="128"/>
                  </a:lnTo>
                  <a:lnTo>
                    <a:pt x="468" y="195"/>
                  </a:lnTo>
                  <a:lnTo>
                    <a:pt x="430" y="287"/>
                  </a:lnTo>
                  <a:lnTo>
                    <a:pt x="395" y="393"/>
                  </a:lnTo>
                  <a:lnTo>
                    <a:pt x="382" y="492"/>
                  </a:lnTo>
                  <a:lnTo>
                    <a:pt x="363" y="587"/>
                  </a:lnTo>
                  <a:lnTo>
                    <a:pt x="363" y="721"/>
                  </a:lnTo>
                  <a:lnTo>
                    <a:pt x="373" y="807"/>
                  </a:lnTo>
                  <a:lnTo>
                    <a:pt x="395" y="951"/>
                  </a:lnTo>
                  <a:lnTo>
                    <a:pt x="414" y="1009"/>
                  </a:lnTo>
                  <a:lnTo>
                    <a:pt x="414" y="1053"/>
                  </a:lnTo>
                  <a:lnTo>
                    <a:pt x="404" y="1092"/>
                  </a:lnTo>
                  <a:lnTo>
                    <a:pt x="366" y="1101"/>
                  </a:lnTo>
                  <a:lnTo>
                    <a:pt x="347" y="1092"/>
                  </a:lnTo>
                  <a:lnTo>
                    <a:pt x="296" y="1076"/>
                  </a:lnTo>
                  <a:lnTo>
                    <a:pt x="220" y="1076"/>
                  </a:lnTo>
                  <a:lnTo>
                    <a:pt x="105" y="1085"/>
                  </a:lnTo>
                  <a:lnTo>
                    <a:pt x="32" y="1095"/>
                  </a:lnTo>
                  <a:lnTo>
                    <a:pt x="0" y="1085"/>
                  </a:lnTo>
                  <a:lnTo>
                    <a:pt x="0" y="1066"/>
                  </a:lnTo>
                  <a:lnTo>
                    <a:pt x="48" y="1044"/>
                  </a:lnTo>
                  <a:lnTo>
                    <a:pt x="99" y="1025"/>
                  </a:lnTo>
                  <a:lnTo>
                    <a:pt x="191" y="1018"/>
                  </a:lnTo>
                  <a:lnTo>
                    <a:pt x="252" y="1018"/>
                  </a:lnTo>
                  <a:lnTo>
                    <a:pt x="315" y="1037"/>
                  </a:lnTo>
                  <a:lnTo>
                    <a:pt x="353" y="1056"/>
                  </a:lnTo>
                  <a:lnTo>
                    <a:pt x="382" y="1047"/>
                  </a:lnTo>
                  <a:lnTo>
                    <a:pt x="373" y="1005"/>
                  </a:lnTo>
                  <a:lnTo>
                    <a:pt x="347" y="942"/>
                  </a:lnTo>
                  <a:lnTo>
                    <a:pt x="325" y="871"/>
                  </a:lnTo>
                  <a:lnTo>
                    <a:pt x="315" y="788"/>
                  </a:lnTo>
                  <a:lnTo>
                    <a:pt x="309" y="709"/>
                  </a:lnTo>
                  <a:lnTo>
                    <a:pt x="309" y="594"/>
                  </a:lnTo>
                  <a:lnTo>
                    <a:pt x="325" y="527"/>
                  </a:lnTo>
                  <a:lnTo>
                    <a:pt x="328" y="440"/>
                  </a:lnTo>
                  <a:lnTo>
                    <a:pt x="347" y="316"/>
                  </a:lnTo>
                  <a:lnTo>
                    <a:pt x="373" y="220"/>
                  </a:lnTo>
                  <a:lnTo>
                    <a:pt x="414" y="137"/>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45" name="Group 43"/>
          <p:cNvGrpSpPr>
            <a:grpSpLocks noChangeAspect="1"/>
          </p:cNvGrpSpPr>
          <p:nvPr/>
        </p:nvGrpSpPr>
        <p:grpSpPr bwMode="auto">
          <a:xfrm>
            <a:off x="4670425" y="4275138"/>
            <a:ext cx="1317625" cy="890587"/>
            <a:chOff x="2942" y="2693"/>
            <a:chExt cx="830" cy="561"/>
          </a:xfrm>
        </p:grpSpPr>
        <p:sp>
          <p:nvSpPr>
            <p:cNvPr id="18760" name="AutoShape 42"/>
            <p:cNvSpPr>
              <a:spLocks noChangeAspect="1" noChangeArrowheads="1" noTextEdit="1"/>
            </p:cNvSpPr>
            <p:nvPr/>
          </p:nvSpPr>
          <p:spPr bwMode="auto">
            <a:xfrm>
              <a:off x="2942" y="2693"/>
              <a:ext cx="830" cy="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761" name="Freeform 44"/>
            <p:cNvSpPr>
              <a:spLocks/>
            </p:cNvSpPr>
            <p:nvPr/>
          </p:nvSpPr>
          <p:spPr bwMode="auto">
            <a:xfrm>
              <a:off x="3158" y="2808"/>
              <a:ext cx="166" cy="85"/>
            </a:xfrm>
            <a:custGeom>
              <a:avLst/>
              <a:gdLst>
                <a:gd name="T0" fmla="*/ 0 w 499"/>
                <a:gd name="T1" fmla="*/ 0 h 253"/>
                <a:gd name="T2" fmla="*/ 0 w 499"/>
                <a:gd name="T3" fmla="*/ 0 h 253"/>
                <a:gd name="T4" fmla="*/ 0 w 499"/>
                <a:gd name="T5" fmla="*/ 0 h 253"/>
                <a:gd name="T6" fmla="*/ 0 w 499"/>
                <a:gd name="T7" fmla="*/ 0 h 253"/>
                <a:gd name="T8" fmla="*/ 0 w 499"/>
                <a:gd name="T9" fmla="*/ 0 h 253"/>
                <a:gd name="T10" fmla="*/ 0 w 499"/>
                <a:gd name="T11" fmla="*/ 0 h 253"/>
                <a:gd name="T12" fmla="*/ 0 w 499"/>
                <a:gd name="T13" fmla="*/ 0 h 253"/>
                <a:gd name="T14" fmla="*/ 1 w 499"/>
                <a:gd name="T15" fmla="*/ 0 h 253"/>
                <a:gd name="T16" fmla="*/ 1 w 499"/>
                <a:gd name="T17" fmla="*/ 0 h 253"/>
                <a:gd name="T18" fmla="*/ 1 w 499"/>
                <a:gd name="T19" fmla="*/ 0 h 253"/>
                <a:gd name="T20" fmla="*/ 1 w 499"/>
                <a:gd name="T21" fmla="*/ 0 h 253"/>
                <a:gd name="T22" fmla="*/ 2 w 499"/>
                <a:gd name="T23" fmla="*/ 0 h 253"/>
                <a:gd name="T24" fmla="*/ 2 w 499"/>
                <a:gd name="T25" fmla="*/ 0 h 253"/>
                <a:gd name="T26" fmla="*/ 2 w 499"/>
                <a:gd name="T27" fmla="*/ 1 h 253"/>
                <a:gd name="T28" fmla="*/ 2 w 499"/>
                <a:gd name="T29" fmla="*/ 1 h 253"/>
                <a:gd name="T30" fmla="*/ 2 w 499"/>
                <a:gd name="T31" fmla="*/ 1 h 253"/>
                <a:gd name="T32" fmla="*/ 3 w 499"/>
                <a:gd name="T33" fmla="*/ 1 h 253"/>
                <a:gd name="T34" fmla="*/ 3 w 499"/>
                <a:gd name="T35" fmla="*/ 1 h 253"/>
                <a:gd name="T36" fmla="*/ 3 w 499"/>
                <a:gd name="T37" fmla="*/ 1 h 253"/>
                <a:gd name="T38" fmla="*/ 3 w 499"/>
                <a:gd name="T39" fmla="*/ 1 h 253"/>
                <a:gd name="T40" fmla="*/ 3 w 499"/>
                <a:gd name="T41" fmla="*/ 1 h 253"/>
                <a:gd name="T42" fmla="*/ 3 w 499"/>
                <a:gd name="T43" fmla="*/ 1 h 253"/>
                <a:gd name="T44" fmla="*/ 4 w 499"/>
                <a:gd name="T45" fmla="*/ 1 h 253"/>
                <a:gd name="T46" fmla="*/ 4 w 499"/>
                <a:gd name="T47" fmla="*/ 1 h 253"/>
                <a:gd name="T48" fmla="*/ 4 w 499"/>
                <a:gd name="T49" fmla="*/ 2 h 253"/>
                <a:gd name="T50" fmla="*/ 5 w 499"/>
                <a:gd name="T51" fmla="*/ 2 h 253"/>
                <a:gd name="T52" fmla="*/ 5 w 499"/>
                <a:gd name="T53" fmla="*/ 2 h 253"/>
                <a:gd name="T54" fmla="*/ 5 w 499"/>
                <a:gd name="T55" fmla="*/ 2 h 253"/>
                <a:gd name="T56" fmla="*/ 6 w 499"/>
                <a:gd name="T57" fmla="*/ 2 h 253"/>
                <a:gd name="T58" fmla="*/ 6 w 499"/>
                <a:gd name="T59" fmla="*/ 2 h 253"/>
                <a:gd name="T60" fmla="*/ 6 w 499"/>
                <a:gd name="T61" fmla="*/ 2 h 253"/>
                <a:gd name="T62" fmla="*/ 6 w 499"/>
                <a:gd name="T63" fmla="*/ 2 h 253"/>
                <a:gd name="T64" fmla="*/ 6 w 499"/>
                <a:gd name="T65" fmla="*/ 2 h 253"/>
                <a:gd name="T66" fmla="*/ 4 w 499"/>
                <a:gd name="T67" fmla="*/ 3 h 253"/>
                <a:gd name="T68" fmla="*/ 4 w 499"/>
                <a:gd name="T69" fmla="*/ 3 h 253"/>
                <a:gd name="T70" fmla="*/ 4 w 499"/>
                <a:gd name="T71" fmla="*/ 3 h 253"/>
                <a:gd name="T72" fmla="*/ 4 w 499"/>
                <a:gd name="T73" fmla="*/ 3 h 253"/>
                <a:gd name="T74" fmla="*/ 4 w 499"/>
                <a:gd name="T75" fmla="*/ 3 h 253"/>
                <a:gd name="T76" fmla="*/ 4 w 499"/>
                <a:gd name="T77" fmla="*/ 3 h 253"/>
                <a:gd name="T78" fmla="*/ 4 w 499"/>
                <a:gd name="T79" fmla="*/ 3 h 253"/>
                <a:gd name="T80" fmla="*/ 3 w 499"/>
                <a:gd name="T81" fmla="*/ 3 h 253"/>
                <a:gd name="T82" fmla="*/ 3 w 499"/>
                <a:gd name="T83" fmla="*/ 3 h 253"/>
                <a:gd name="T84" fmla="*/ 3 w 499"/>
                <a:gd name="T85" fmla="*/ 3 h 253"/>
                <a:gd name="T86" fmla="*/ 2 w 499"/>
                <a:gd name="T87" fmla="*/ 3 h 253"/>
                <a:gd name="T88" fmla="*/ 2 w 499"/>
                <a:gd name="T89" fmla="*/ 2 h 253"/>
                <a:gd name="T90" fmla="*/ 2 w 499"/>
                <a:gd name="T91" fmla="*/ 2 h 253"/>
                <a:gd name="T92" fmla="*/ 1 w 499"/>
                <a:gd name="T93" fmla="*/ 2 h 253"/>
                <a:gd name="T94" fmla="*/ 1 w 499"/>
                <a:gd name="T95" fmla="*/ 2 h 253"/>
                <a:gd name="T96" fmla="*/ 1 w 499"/>
                <a:gd name="T97" fmla="*/ 2 h 253"/>
                <a:gd name="T98" fmla="*/ 1 w 499"/>
                <a:gd name="T99" fmla="*/ 2 h 253"/>
                <a:gd name="T100" fmla="*/ 0 w 499"/>
                <a:gd name="T101" fmla="*/ 0 h 2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9"/>
                <a:gd name="T154" fmla="*/ 0 h 253"/>
                <a:gd name="T155" fmla="*/ 499 w 499"/>
                <a:gd name="T156" fmla="*/ 253 h 2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9" h="253">
                  <a:moveTo>
                    <a:pt x="0" y="35"/>
                  </a:moveTo>
                  <a:lnTo>
                    <a:pt x="1" y="33"/>
                  </a:lnTo>
                  <a:lnTo>
                    <a:pt x="4" y="27"/>
                  </a:lnTo>
                  <a:lnTo>
                    <a:pt x="9" y="19"/>
                  </a:lnTo>
                  <a:lnTo>
                    <a:pt x="16" y="11"/>
                  </a:lnTo>
                  <a:lnTo>
                    <a:pt x="26" y="5"/>
                  </a:lnTo>
                  <a:lnTo>
                    <a:pt x="40" y="1"/>
                  </a:lnTo>
                  <a:lnTo>
                    <a:pt x="56" y="0"/>
                  </a:lnTo>
                  <a:lnTo>
                    <a:pt x="75" y="6"/>
                  </a:lnTo>
                  <a:lnTo>
                    <a:pt x="96" y="15"/>
                  </a:lnTo>
                  <a:lnTo>
                    <a:pt x="118" y="23"/>
                  </a:lnTo>
                  <a:lnTo>
                    <a:pt x="137" y="31"/>
                  </a:lnTo>
                  <a:lnTo>
                    <a:pt x="156" y="39"/>
                  </a:lnTo>
                  <a:lnTo>
                    <a:pt x="173" y="45"/>
                  </a:lnTo>
                  <a:lnTo>
                    <a:pt x="188" y="51"/>
                  </a:lnTo>
                  <a:lnTo>
                    <a:pt x="199" y="54"/>
                  </a:lnTo>
                  <a:lnTo>
                    <a:pt x="207" y="58"/>
                  </a:lnTo>
                  <a:lnTo>
                    <a:pt x="213" y="60"/>
                  </a:lnTo>
                  <a:lnTo>
                    <a:pt x="224" y="65"/>
                  </a:lnTo>
                  <a:lnTo>
                    <a:pt x="240" y="71"/>
                  </a:lnTo>
                  <a:lnTo>
                    <a:pt x="260" y="80"/>
                  </a:lnTo>
                  <a:lnTo>
                    <a:pt x="282" y="89"/>
                  </a:lnTo>
                  <a:lnTo>
                    <a:pt x="307" y="101"/>
                  </a:lnTo>
                  <a:lnTo>
                    <a:pt x="333" y="112"/>
                  </a:lnTo>
                  <a:lnTo>
                    <a:pt x="360" y="123"/>
                  </a:lnTo>
                  <a:lnTo>
                    <a:pt x="386" y="135"/>
                  </a:lnTo>
                  <a:lnTo>
                    <a:pt x="411" y="146"/>
                  </a:lnTo>
                  <a:lnTo>
                    <a:pt x="435" y="156"/>
                  </a:lnTo>
                  <a:lnTo>
                    <a:pt x="456" y="165"/>
                  </a:lnTo>
                  <a:lnTo>
                    <a:pt x="473" y="173"/>
                  </a:lnTo>
                  <a:lnTo>
                    <a:pt x="488" y="179"/>
                  </a:lnTo>
                  <a:lnTo>
                    <a:pt x="496" y="183"/>
                  </a:lnTo>
                  <a:lnTo>
                    <a:pt x="499" y="184"/>
                  </a:lnTo>
                  <a:lnTo>
                    <a:pt x="345" y="253"/>
                  </a:lnTo>
                  <a:lnTo>
                    <a:pt x="344" y="253"/>
                  </a:lnTo>
                  <a:lnTo>
                    <a:pt x="338" y="253"/>
                  </a:lnTo>
                  <a:lnTo>
                    <a:pt x="331" y="253"/>
                  </a:lnTo>
                  <a:lnTo>
                    <a:pt x="319" y="252"/>
                  </a:lnTo>
                  <a:lnTo>
                    <a:pt x="305" y="249"/>
                  </a:lnTo>
                  <a:lnTo>
                    <a:pt x="286" y="243"/>
                  </a:lnTo>
                  <a:lnTo>
                    <a:pt x="265" y="235"/>
                  </a:lnTo>
                  <a:lnTo>
                    <a:pt x="241" y="224"/>
                  </a:lnTo>
                  <a:lnTo>
                    <a:pt x="214" y="212"/>
                  </a:lnTo>
                  <a:lnTo>
                    <a:pt x="185" y="199"/>
                  </a:lnTo>
                  <a:lnTo>
                    <a:pt x="155" y="188"/>
                  </a:lnTo>
                  <a:lnTo>
                    <a:pt x="127" y="177"/>
                  </a:lnTo>
                  <a:lnTo>
                    <a:pt x="102" y="167"/>
                  </a:lnTo>
                  <a:lnTo>
                    <a:pt x="82" y="161"/>
                  </a:lnTo>
                  <a:lnTo>
                    <a:pt x="68" y="156"/>
                  </a:lnTo>
                  <a:lnTo>
                    <a:pt x="64" y="155"/>
                  </a:lnTo>
                  <a:lnTo>
                    <a:pt x="0" y="35"/>
                  </a:lnTo>
                  <a:close/>
                </a:path>
              </a:pathLst>
            </a:custGeom>
            <a:solidFill>
              <a:srgbClr val="8C3D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2" name="Freeform 45"/>
            <p:cNvSpPr>
              <a:spLocks/>
            </p:cNvSpPr>
            <p:nvPr/>
          </p:nvSpPr>
          <p:spPr bwMode="auto">
            <a:xfrm>
              <a:off x="3328" y="2698"/>
              <a:ext cx="214" cy="294"/>
            </a:xfrm>
            <a:custGeom>
              <a:avLst/>
              <a:gdLst>
                <a:gd name="T0" fmla="*/ 0 w 641"/>
                <a:gd name="T1" fmla="*/ 0 h 884"/>
                <a:gd name="T2" fmla="*/ 8 w 641"/>
                <a:gd name="T3" fmla="*/ 2 h 884"/>
                <a:gd name="T4" fmla="*/ 8 w 641"/>
                <a:gd name="T5" fmla="*/ 10 h 884"/>
                <a:gd name="T6" fmla="*/ 0 w 641"/>
                <a:gd name="T7" fmla="*/ 11 h 884"/>
                <a:gd name="T8" fmla="*/ 0 w 641"/>
                <a:gd name="T9" fmla="*/ 0 h 884"/>
                <a:gd name="T10" fmla="*/ 0 60000 65536"/>
                <a:gd name="T11" fmla="*/ 0 60000 65536"/>
                <a:gd name="T12" fmla="*/ 0 60000 65536"/>
                <a:gd name="T13" fmla="*/ 0 60000 65536"/>
                <a:gd name="T14" fmla="*/ 0 60000 65536"/>
                <a:gd name="T15" fmla="*/ 0 w 641"/>
                <a:gd name="T16" fmla="*/ 0 h 884"/>
                <a:gd name="T17" fmla="*/ 641 w 641"/>
                <a:gd name="T18" fmla="*/ 884 h 884"/>
              </a:gdLst>
              <a:ahLst/>
              <a:cxnLst>
                <a:cxn ang="T10">
                  <a:pos x="T0" y="T1"/>
                </a:cxn>
                <a:cxn ang="T11">
                  <a:pos x="T2" y="T3"/>
                </a:cxn>
                <a:cxn ang="T12">
                  <a:pos x="T4" y="T5"/>
                </a:cxn>
                <a:cxn ang="T13">
                  <a:pos x="T6" y="T7"/>
                </a:cxn>
                <a:cxn ang="T14">
                  <a:pos x="T8" y="T9"/>
                </a:cxn>
              </a:cxnLst>
              <a:rect l="T15" t="T16" r="T17" b="T18"/>
              <a:pathLst>
                <a:path w="641" h="884">
                  <a:moveTo>
                    <a:pt x="0" y="0"/>
                  </a:moveTo>
                  <a:lnTo>
                    <a:pt x="641" y="174"/>
                  </a:lnTo>
                  <a:lnTo>
                    <a:pt x="628" y="834"/>
                  </a:lnTo>
                  <a:lnTo>
                    <a:pt x="34" y="884"/>
                  </a:lnTo>
                  <a:lnTo>
                    <a:pt x="0" y="0"/>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3" name="Freeform 46"/>
            <p:cNvSpPr>
              <a:spLocks/>
            </p:cNvSpPr>
            <p:nvPr/>
          </p:nvSpPr>
          <p:spPr bwMode="auto">
            <a:xfrm>
              <a:off x="3249" y="2705"/>
              <a:ext cx="93" cy="287"/>
            </a:xfrm>
            <a:custGeom>
              <a:avLst/>
              <a:gdLst>
                <a:gd name="T0" fmla="*/ 0 w 278"/>
                <a:gd name="T1" fmla="*/ 1 h 862"/>
                <a:gd name="T2" fmla="*/ 1 w 278"/>
                <a:gd name="T3" fmla="*/ 10 h 862"/>
                <a:gd name="T4" fmla="*/ 3 w 278"/>
                <a:gd name="T5" fmla="*/ 11 h 862"/>
                <a:gd name="T6" fmla="*/ 3 w 278"/>
                <a:gd name="T7" fmla="*/ 0 h 862"/>
                <a:gd name="T8" fmla="*/ 0 w 278"/>
                <a:gd name="T9" fmla="*/ 1 h 862"/>
                <a:gd name="T10" fmla="*/ 0 60000 65536"/>
                <a:gd name="T11" fmla="*/ 0 60000 65536"/>
                <a:gd name="T12" fmla="*/ 0 60000 65536"/>
                <a:gd name="T13" fmla="*/ 0 60000 65536"/>
                <a:gd name="T14" fmla="*/ 0 60000 65536"/>
                <a:gd name="T15" fmla="*/ 0 w 278"/>
                <a:gd name="T16" fmla="*/ 0 h 862"/>
                <a:gd name="T17" fmla="*/ 278 w 278"/>
                <a:gd name="T18" fmla="*/ 862 h 862"/>
              </a:gdLst>
              <a:ahLst/>
              <a:cxnLst>
                <a:cxn ang="T10">
                  <a:pos x="T0" y="T1"/>
                </a:cxn>
                <a:cxn ang="T11">
                  <a:pos x="T2" y="T3"/>
                </a:cxn>
                <a:cxn ang="T12">
                  <a:pos x="T4" y="T5"/>
                </a:cxn>
                <a:cxn ang="T13">
                  <a:pos x="T6" y="T7"/>
                </a:cxn>
                <a:cxn ang="T14">
                  <a:pos x="T8" y="T9"/>
                </a:cxn>
              </a:cxnLst>
              <a:rect l="T15" t="T16" r="T17" b="T18"/>
              <a:pathLst>
                <a:path w="278" h="862">
                  <a:moveTo>
                    <a:pt x="0" y="116"/>
                  </a:moveTo>
                  <a:lnTo>
                    <a:pt x="78" y="827"/>
                  </a:lnTo>
                  <a:lnTo>
                    <a:pt x="278" y="862"/>
                  </a:lnTo>
                  <a:lnTo>
                    <a:pt x="248" y="0"/>
                  </a:lnTo>
                  <a:lnTo>
                    <a:pt x="0" y="116"/>
                  </a:lnTo>
                  <a:close/>
                </a:path>
              </a:pathLst>
            </a:custGeom>
            <a:solidFill>
              <a:srgbClr val="D8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4" name="Freeform 47"/>
            <p:cNvSpPr>
              <a:spLocks/>
            </p:cNvSpPr>
            <p:nvPr/>
          </p:nvSpPr>
          <p:spPr bwMode="auto">
            <a:xfrm>
              <a:off x="3249" y="2693"/>
              <a:ext cx="300" cy="307"/>
            </a:xfrm>
            <a:custGeom>
              <a:avLst/>
              <a:gdLst>
                <a:gd name="T0" fmla="*/ 0 w 899"/>
                <a:gd name="T1" fmla="*/ 2 h 921"/>
                <a:gd name="T2" fmla="*/ 3 w 899"/>
                <a:gd name="T3" fmla="*/ 0 h 921"/>
                <a:gd name="T4" fmla="*/ 11 w 899"/>
                <a:gd name="T5" fmla="*/ 2 h 921"/>
                <a:gd name="T6" fmla="*/ 11 w 899"/>
                <a:gd name="T7" fmla="*/ 10 h 921"/>
                <a:gd name="T8" fmla="*/ 11 w 899"/>
                <a:gd name="T9" fmla="*/ 2 h 921"/>
                <a:gd name="T10" fmla="*/ 11 w 899"/>
                <a:gd name="T11" fmla="*/ 2 h 921"/>
                <a:gd name="T12" fmla="*/ 11 w 899"/>
                <a:gd name="T13" fmla="*/ 2 h 921"/>
                <a:gd name="T14" fmla="*/ 11 w 899"/>
                <a:gd name="T15" fmla="*/ 2 h 921"/>
                <a:gd name="T16" fmla="*/ 10 w 899"/>
                <a:gd name="T17" fmla="*/ 2 h 921"/>
                <a:gd name="T18" fmla="*/ 10 w 899"/>
                <a:gd name="T19" fmla="*/ 2 h 921"/>
                <a:gd name="T20" fmla="*/ 10 w 899"/>
                <a:gd name="T21" fmla="*/ 2 h 921"/>
                <a:gd name="T22" fmla="*/ 10 w 899"/>
                <a:gd name="T23" fmla="*/ 2 h 921"/>
                <a:gd name="T24" fmla="*/ 10 w 899"/>
                <a:gd name="T25" fmla="*/ 2 h 921"/>
                <a:gd name="T26" fmla="*/ 9 w 899"/>
                <a:gd name="T27" fmla="*/ 2 h 921"/>
                <a:gd name="T28" fmla="*/ 9 w 899"/>
                <a:gd name="T29" fmla="*/ 2 h 921"/>
                <a:gd name="T30" fmla="*/ 9 w 899"/>
                <a:gd name="T31" fmla="*/ 2 h 921"/>
                <a:gd name="T32" fmla="*/ 8 w 899"/>
                <a:gd name="T33" fmla="*/ 2 h 921"/>
                <a:gd name="T34" fmla="*/ 8 w 899"/>
                <a:gd name="T35" fmla="*/ 1 h 921"/>
                <a:gd name="T36" fmla="*/ 8 w 899"/>
                <a:gd name="T37" fmla="*/ 1 h 921"/>
                <a:gd name="T38" fmla="*/ 7 w 899"/>
                <a:gd name="T39" fmla="*/ 1 h 921"/>
                <a:gd name="T40" fmla="*/ 7 w 899"/>
                <a:gd name="T41" fmla="*/ 1 h 921"/>
                <a:gd name="T42" fmla="*/ 6 w 899"/>
                <a:gd name="T43" fmla="*/ 1 h 921"/>
                <a:gd name="T44" fmla="*/ 6 w 899"/>
                <a:gd name="T45" fmla="*/ 1 h 921"/>
                <a:gd name="T46" fmla="*/ 6 w 899"/>
                <a:gd name="T47" fmla="*/ 1 h 921"/>
                <a:gd name="T48" fmla="*/ 5 w 899"/>
                <a:gd name="T49" fmla="*/ 1 h 921"/>
                <a:gd name="T50" fmla="*/ 5 w 899"/>
                <a:gd name="T51" fmla="*/ 1 h 921"/>
                <a:gd name="T52" fmla="*/ 5 w 899"/>
                <a:gd name="T53" fmla="*/ 1 h 921"/>
                <a:gd name="T54" fmla="*/ 4 w 899"/>
                <a:gd name="T55" fmla="*/ 1 h 921"/>
                <a:gd name="T56" fmla="*/ 4 w 899"/>
                <a:gd name="T57" fmla="*/ 1 h 921"/>
                <a:gd name="T58" fmla="*/ 4 w 899"/>
                <a:gd name="T59" fmla="*/ 1 h 921"/>
                <a:gd name="T60" fmla="*/ 4 w 899"/>
                <a:gd name="T61" fmla="*/ 1 h 921"/>
                <a:gd name="T62" fmla="*/ 3 w 899"/>
                <a:gd name="T63" fmla="*/ 1 h 921"/>
                <a:gd name="T64" fmla="*/ 3 w 899"/>
                <a:gd name="T65" fmla="*/ 1 h 921"/>
                <a:gd name="T66" fmla="*/ 3 w 899"/>
                <a:gd name="T67" fmla="*/ 1 h 921"/>
                <a:gd name="T68" fmla="*/ 3 w 899"/>
                <a:gd name="T69" fmla="*/ 1 h 921"/>
                <a:gd name="T70" fmla="*/ 3 w 899"/>
                <a:gd name="T71" fmla="*/ 1 h 921"/>
                <a:gd name="T72" fmla="*/ 3 w 899"/>
                <a:gd name="T73" fmla="*/ 1 h 921"/>
                <a:gd name="T74" fmla="*/ 0 w 899"/>
                <a:gd name="T75" fmla="*/ 2 h 921"/>
                <a:gd name="T76" fmla="*/ 0 w 899"/>
                <a:gd name="T77" fmla="*/ 2 h 921"/>
                <a:gd name="T78" fmla="*/ 0 w 899"/>
                <a:gd name="T79" fmla="*/ 3 h 921"/>
                <a:gd name="T80" fmla="*/ 0 w 899"/>
                <a:gd name="T81" fmla="*/ 3 h 921"/>
                <a:gd name="T82" fmla="*/ 0 w 899"/>
                <a:gd name="T83" fmla="*/ 4 h 921"/>
                <a:gd name="T84" fmla="*/ 1 w 899"/>
                <a:gd name="T85" fmla="*/ 5 h 921"/>
                <a:gd name="T86" fmla="*/ 1 w 899"/>
                <a:gd name="T87" fmla="*/ 6 h 921"/>
                <a:gd name="T88" fmla="*/ 1 w 899"/>
                <a:gd name="T89" fmla="*/ 7 h 921"/>
                <a:gd name="T90" fmla="*/ 1 w 899"/>
                <a:gd name="T91" fmla="*/ 8 h 921"/>
                <a:gd name="T92" fmla="*/ 1 w 899"/>
                <a:gd name="T93" fmla="*/ 9 h 921"/>
                <a:gd name="T94" fmla="*/ 1 w 899"/>
                <a:gd name="T95" fmla="*/ 10 h 921"/>
                <a:gd name="T96" fmla="*/ 1 w 899"/>
                <a:gd name="T97" fmla="*/ 11 h 921"/>
                <a:gd name="T98" fmla="*/ 1 w 899"/>
                <a:gd name="T99" fmla="*/ 11 h 921"/>
                <a:gd name="T100" fmla="*/ 3 w 899"/>
                <a:gd name="T101" fmla="*/ 11 h 921"/>
                <a:gd name="T102" fmla="*/ 3 w 899"/>
                <a:gd name="T103" fmla="*/ 1 h 921"/>
                <a:gd name="T104" fmla="*/ 4 w 899"/>
                <a:gd name="T105" fmla="*/ 11 h 921"/>
                <a:gd name="T106" fmla="*/ 11 w 899"/>
                <a:gd name="T107" fmla="*/ 10 h 921"/>
                <a:gd name="T108" fmla="*/ 11 w 899"/>
                <a:gd name="T109" fmla="*/ 11 h 921"/>
                <a:gd name="T110" fmla="*/ 3 w 899"/>
                <a:gd name="T111" fmla="*/ 11 h 921"/>
                <a:gd name="T112" fmla="*/ 1 w 899"/>
                <a:gd name="T113" fmla="*/ 11 h 921"/>
                <a:gd name="T114" fmla="*/ 0 w 899"/>
                <a:gd name="T115" fmla="*/ 2 h 921"/>
                <a:gd name="T116" fmla="*/ 0 w 899"/>
                <a:gd name="T117" fmla="*/ 2 h 9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99"/>
                <a:gd name="T178" fmla="*/ 0 h 921"/>
                <a:gd name="T179" fmla="*/ 899 w 899"/>
                <a:gd name="T180" fmla="*/ 921 h 9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99" h="921">
                  <a:moveTo>
                    <a:pt x="15" y="130"/>
                  </a:moveTo>
                  <a:lnTo>
                    <a:pt x="243" y="0"/>
                  </a:lnTo>
                  <a:lnTo>
                    <a:pt x="899" y="170"/>
                  </a:lnTo>
                  <a:lnTo>
                    <a:pt x="872" y="840"/>
                  </a:lnTo>
                  <a:lnTo>
                    <a:pt x="869" y="183"/>
                  </a:lnTo>
                  <a:lnTo>
                    <a:pt x="868" y="183"/>
                  </a:lnTo>
                  <a:lnTo>
                    <a:pt x="862" y="181"/>
                  </a:lnTo>
                  <a:lnTo>
                    <a:pt x="854" y="179"/>
                  </a:lnTo>
                  <a:lnTo>
                    <a:pt x="844" y="175"/>
                  </a:lnTo>
                  <a:lnTo>
                    <a:pt x="830" y="172"/>
                  </a:lnTo>
                  <a:lnTo>
                    <a:pt x="815" y="167"/>
                  </a:lnTo>
                  <a:lnTo>
                    <a:pt x="796" y="162"/>
                  </a:lnTo>
                  <a:lnTo>
                    <a:pt x="775" y="156"/>
                  </a:lnTo>
                  <a:lnTo>
                    <a:pt x="752" y="149"/>
                  </a:lnTo>
                  <a:lnTo>
                    <a:pt x="729" y="144"/>
                  </a:lnTo>
                  <a:lnTo>
                    <a:pt x="703" y="136"/>
                  </a:lnTo>
                  <a:lnTo>
                    <a:pt x="674" y="129"/>
                  </a:lnTo>
                  <a:lnTo>
                    <a:pt x="646" y="121"/>
                  </a:lnTo>
                  <a:lnTo>
                    <a:pt x="615" y="114"/>
                  </a:lnTo>
                  <a:lnTo>
                    <a:pt x="584" y="106"/>
                  </a:lnTo>
                  <a:lnTo>
                    <a:pt x="552" y="98"/>
                  </a:lnTo>
                  <a:lnTo>
                    <a:pt x="520" y="90"/>
                  </a:lnTo>
                  <a:lnTo>
                    <a:pt x="489" y="84"/>
                  </a:lnTo>
                  <a:lnTo>
                    <a:pt x="459" y="78"/>
                  </a:lnTo>
                  <a:lnTo>
                    <a:pt x="430" y="72"/>
                  </a:lnTo>
                  <a:lnTo>
                    <a:pt x="403" y="67"/>
                  </a:lnTo>
                  <a:lnTo>
                    <a:pt x="377" y="62"/>
                  </a:lnTo>
                  <a:lnTo>
                    <a:pt x="353" y="58"/>
                  </a:lnTo>
                  <a:lnTo>
                    <a:pt x="331" y="54"/>
                  </a:lnTo>
                  <a:lnTo>
                    <a:pt x="311" y="51"/>
                  </a:lnTo>
                  <a:lnTo>
                    <a:pt x="293" y="49"/>
                  </a:lnTo>
                  <a:lnTo>
                    <a:pt x="277" y="46"/>
                  </a:lnTo>
                  <a:lnTo>
                    <a:pt x="265" y="44"/>
                  </a:lnTo>
                  <a:lnTo>
                    <a:pt x="253" y="43"/>
                  </a:lnTo>
                  <a:lnTo>
                    <a:pt x="247" y="42"/>
                  </a:lnTo>
                  <a:lnTo>
                    <a:pt x="241" y="41"/>
                  </a:lnTo>
                  <a:lnTo>
                    <a:pt x="240" y="41"/>
                  </a:lnTo>
                  <a:lnTo>
                    <a:pt x="24" y="170"/>
                  </a:lnTo>
                  <a:lnTo>
                    <a:pt x="25" y="181"/>
                  </a:lnTo>
                  <a:lnTo>
                    <a:pt x="28" y="215"/>
                  </a:lnTo>
                  <a:lnTo>
                    <a:pt x="33" y="265"/>
                  </a:lnTo>
                  <a:lnTo>
                    <a:pt x="38" y="327"/>
                  </a:lnTo>
                  <a:lnTo>
                    <a:pt x="45" y="398"/>
                  </a:lnTo>
                  <a:lnTo>
                    <a:pt x="51" y="473"/>
                  </a:lnTo>
                  <a:lnTo>
                    <a:pt x="58" y="549"/>
                  </a:lnTo>
                  <a:lnTo>
                    <a:pt x="62" y="621"/>
                  </a:lnTo>
                  <a:lnTo>
                    <a:pt x="70" y="737"/>
                  </a:lnTo>
                  <a:lnTo>
                    <a:pt x="78" y="815"/>
                  </a:lnTo>
                  <a:lnTo>
                    <a:pt x="83" y="858"/>
                  </a:lnTo>
                  <a:lnTo>
                    <a:pt x="85" y="872"/>
                  </a:lnTo>
                  <a:lnTo>
                    <a:pt x="262" y="889"/>
                  </a:lnTo>
                  <a:lnTo>
                    <a:pt x="236" y="89"/>
                  </a:lnTo>
                  <a:lnTo>
                    <a:pt x="286" y="889"/>
                  </a:lnTo>
                  <a:lnTo>
                    <a:pt x="872" y="840"/>
                  </a:lnTo>
                  <a:lnTo>
                    <a:pt x="860" y="854"/>
                  </a:lnTo>
                  <a:lnTo>
                    <a:pt x="275" y="921"/>
                  </a:lnTo>
                  <a:lnTo>
                    <a:pt x="58" y="884"/>
                  </a:lnTo>
                  <a:lnTo>
                    <a:pt x="0" y="152"/>
                  </a:lnTo>
                  <a:lnTo>
                    <a:pt x="15" y="1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5" name="Freeform 48"/>
            <p:cNvSpPr>
              <a:spLocks/>
            </p:cNvSpPr>
            <p:nvPr/>
          </p:nvSpPr>
          <p:spPr bwMode="auto">
            <a:xfrm>
              <a:off x="3382" y="2783"/>
              <a:ext cx="158" cy="94"/>
            </a:xfrm>
            <a:custGeom>
              <a:avLst/>
              <a:gdLst>
                <a:gd name="T0" fmla="*/ 6 w 473"/>
                <a:gd name="T1" fmla="*/ 0 h 282"/>
                <a:gd name="T2" fmla="*/ 6 w 473"/>
                <a:gd name="T3" fmla="*/ 0 h 282"/>
                <a:gd name="T4" fmla="*/ 6 w 473"/>
                <a:gd name="T5" fmla="*/ 0 h 282"/>
                <a:gd name="T6" fmla="*/ 6 w 473"/>
                <a:gd name="T7" fmla="*/ 0 h 282"/>
                <a:gd name="T8" fmla="*/ 6 w 473"/>
                <a:gd name="T9" fmla="*/ 0 h 282"/>
                <a:gd name="T10" fmla="*/ 5 w 473"/>
                <a:gd name="T11" fmla="*/ 0 h 282"/>
                <a:gd name="T12" fmla="*/ 5 w 473"/>
                <a:gd name="T13" fmla="*/ 0 h 282"/>
                <a:gd name="T14" fmla="*/ 5 w 473"/>
                <a:gd name="T15" fmla="*/ 0 h 282"/>
                <a:gd name="T16" fmla="*/ 5 w 473"/>
                <a:gd name="T17" fmla="*/ 0 h 282"/>
                <a:gd name="T18" fmla="*/ 5 w 473"/>
                <a:gd name="T19" fmla="*/ 0 h 282"/>
                <a:gd name="T20" fmla="*/ 4 w 473"/>
                <a:gd name="T21" fmla="*/ 0 h 282"/>
                <a:gd name="T22" fmla="*/ 4 w 473"/>
                <a:gd name="T23" fmla="*/ 0 h 282"/>
                <a:gd name="T24" fmla="*/ 4 w 473"/>
                <a:gd name="T25" fmla="*/ 0 h 282"/>
                <a:gd name="T26" fmla="*/ 3 w 473"/>
                <a:gd name="T27" fmla="*/ 0 h 282"/>
                <a:gd name="T28" fmla="*/ 3 w 473"/>
                <a:gd name="T29" fmla="*/ 1 h 282"/>
                <a:gd name="T30" fmla="*/ 3 w 473"/>
                <a:gd name="T31" fmla="*/ 1 h 282"/>
                <a:gd name="T32" fmla="*/ 2 w 473"/>
                <a:gd name="T33" fmla="*/ 1 h 282"/>
                <a:gd name="T34" fmla="*/ 2 w 473"/>
                <a:gd name="T35" fmla="*/ 1 h 282"/>
                <a:gd name="T36" fmla="*/ 1 w 473"/>
                <a:gd name="T37" fmla="*/ 1 h 282"/>
                <a:gd name="T38" fmla="*/ 1 w 473"/>
                <a:gd name="T39" fmla="*/ 1 h 282"/>
                <a:gd name="T40" fmla="*/ 1 w 473"/>
                <a:gd name="T41" fmla="*/ 2 h 282"/>
                <a:gd name="T42" fmla="*/ 1 w 473"/>
                <a:gd name="T43" fmla="*/ 2 h 282"/>
                <a:gd name="T44" fmla="*/ 0 w 473"/>
                <a:gd name="T45" fmla="*/ 2 h 282"/>
                <a:gd name="T46" fmla="*/ 0 w 473"/>
                <a:gd name="T47" fmla="*/ 2 h 282"/>
                <a:gd name="T48" fmla="*/ 0 w 473"/>
                <a:gd name="T49" fmla="*/ 2 h 282"/>
                <a:gd name="T50" fmla="*/ 0 w 473"/>
                <a:gd name="T51" fmla="*/ 3 h 282"/>
                <a:gd name="T52" fmla="*/ 0 w 473"/>
                <a:gd name="T53" fmla="*/ 3 h 282"/>
                <a:gd name="T54" fmla="*/ 0 w 473"/>
                <a:gd name="T55" fmla="*/ 3 h 282"/>
                <a:gd name="T56" fmla="*/ 0 w 473"/>
                <a:gd name="T57" fmla="*/ 3 h 282"/>
                <a:gd name="T58" fmla="*/ 0 w 473"/>
                <a:gd name="T59" fmla="*/ 3 h 282"/>
                <a:gd name="T60" fmla="*/ 1 w 473"/>
                <a:gd name="T61" fmla="*/ 3 h 282"/>
                <a:gd name="T62" fmla="*/ 1 w 473"/>
                <a:gd name="T63" fmla="*/ 3 h 282"/>
                <a:gd name="T64" fmla="*/ 1 w 473"/>
                <a:gd name="T65" fmla="*/ 3 h 282"/>
                <a:gd name="T66" fmla="*/ 2 w 473"/>
                <a:gd name="T67" fmla="*/ 3 h 282"/>
                <a:gd name="T68" fmla="*/ 2 w 473"/>
                <a:gd name="T69" fmla="*/ 3 h 282"/>
                <a:gd name="T70" fmla="*/ 3 w 473"/>
                <a:gd name="T71" fmla="*/ 3 h 282"/>
                <a:gd name="T72" fmla="*/ 3 w 473"/>
                <a:gd name="T73" fmla="*/ 3 h 282"/>
                <a:gd name="T74" fmla="*/ 4 w 473"/>
                <a:gd name="T75" fmla="*/ 3 h 282"/>
                <a:gd name="T76" fmla="*/ 4 w 473"/>
                <a:gd name="T77" fmla="*/ 3 h 282"/>
                <a:gd name="T78" fmla="*/ 4 w 473"/>
                <a:gd name="T79" fmla="*/ 3 h 282"/>
                <a:gd name="T80" fmla="*/ 5 w 473"/>
                <a:gd name="T81" fmla="*/ 3 h 282"/>
                <a:gd name="T82" fmla="*/ 5 w 473"/>
                <a:gd name="T83" fmla="*/ 3 h 282"/>
                <a:gd name="T84" fmla="*/ 5 w 473"/>
                <a:gd name="T85" fmla="*/ 3 h 282"/>
                <a:gd name="T86" fmla="*/ 5 w 473"/>
                <a:gd name="T87" fmla="*/ 3 h 282"/>
                <a:gd name="T88" fmla="*/ 6 w 473"/>
                <a:gd name="T89" fmla="*/ 3 h 282"/>
                <a:gd name="T90" fmla="*/ 6 w 473"/>
                <a:gd name="T91" fmla="*/ 3 h 282"/>
                <a:gd name="T92" fmla="*/ 6 w 473"/>
                <a:gd name="T93" fmla="*/ 3 h 282"/>
                <a:gd name="T94" fmla="*/ 6 w 473"/>
                <a:gd name="T95" fmla="*/ 3 h 282"/>
                <a:gd name="T96" fmla="*/ 6 w 473"/>
                <a:gd name="T97" fmla="*/ 3 h 282"/>
                <a:gd name="T98" fmla="*/ 6 w 473"/>
                <a:gd name="T99" fmla="*/ 0 h 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3"/>
                <a:gd name="T151" fmla="*/ 0 h 282"/>
                <a:gd name="T152" fmla="*/ 473 w 473"/>
                <a:gd name="T153" fmla="*/ 282 h 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3" h="282">
                  <a:moveTo>
                    <a:pt x="473" y="0"/>
                  </a:moveTo>
                  <a:lnTo>
                    <a:pt x="472" y="0"/>
                  </a:lnTo>
                  <a:lnTo>
                    <a:pt x="467" y="0"/>
                  </a:lnTo>
                  <a:lnTo>
                    <a:pt x="461" y="0"/>
                  </a:lnTo>
                  <a:lnTo>
                    <a:pt x="452" y="0"/>
                  </a:lnTo>
                  <a:lnTo>
                    <a:pt x="440" y="1"/>
                  </a:lnTo>
                  <a:lnTo>
                    <a:pt x="426" y="3"/>
                  </a:lnTo>
                  <a:lnTo>
                    <a:pt x="410" y="5"/>
                  </a:lnTo>
                  <a:lnTo>
                    <a:pt x="392" y="7"/>
                  </a:lnTo>
                  <a:lnTo>
                    <a:pt x="371" y="11"/>
                  </a:lnTo>
                  <a:lnTo>
                    <a:pt x="349" y="15"/>
                  </a:lnTo>
                  <a:lnTo>
                    <a:pt x="325" y="21"/>
                  </a:lnTo>
                  <a:lnTo>
                    <a:pt x="299" y="27"/>
                  </a:lnTo>
                  <a:lnTo>
                    <a:pt x="272" y="35"/>
                  </a:lnTo>
                  <a:lnTo>
                    <a:pt x="242" y="44"/>
                  </a:lnTo>
                  <a:lnTo>
                    <a:pt x="213" y="55"/>
                  </a:lnTo>
                  <a:lnTo>
                    <a:pt x="181" y="67"/>
                  </a:lnTo>
                  <a:lnTo>
                    <a:pt x="150" y="81"/>
                  </a:lnTo>
                  <a:lnTo>
                    <a:pt x="120" y="96"/>
                  </a:lnTo>
                  <a:lnTo>
                    <a:pt x="93" y="112"/>
                  </a:lnTo>
                  <a:lnTo>
                    <a:pt x="69" y="129"/>
                  </a:lnTo>
                  <a:lnTo>
                    <a:pt x="48" y="146"/>
                  </a:lnTo>
                  <a:lnTo>
                    <a:pt x="30" y="163"/>
                  </a:lnTo>
                  <a:lnTo>
                    <a:pt x="16" y="180"/>
                  </a:lnTo>
                  <a:lnTo>
                    <a:pt x="6" y="197"/>
                  </a:lnTo>
                  <a:lnTo>
                    <a:pt x="0" y="213"/>
                  </a:lnTo>
                  <a:lnTo>
                    <a:pt x="0" y="228"/>
                  </a:lnTo>
                  <a:lnTo>
                    <a:pt x="5" y="242"/>
                  </a:lnTo>
                  <a:lnTo>
                    <a:pt x="15" y="254"/>
                  </a:lnTo>
                  <a:lnTo>
                    <a:pt x="31" y="264"/>
                  </a:lnTo>
                  <a:lnTo>
                    <a:pt x="53" y="272"/>
                  </a:lnTo>
                  <a:lnTo>
                    <a:pt x="82" y="277"/>
                  </a:lnTo>
                  <a:lnTo>
                    <a:pt x="118" y="281"/>
                  </a:lnTo>
                  <a:lnTo>
                    <a:pt x="156" y="282"/>
                  </a:lnTo>
                  <a:lnTo>
                    <a:pt x="194" y="281"/>
                  </a:lnTo>
                  <a:lnTo>
                    <a:pt x="229" y="279"/>
                  </a:lnTo>
                  <a:lnTo>
                    <a:pt x="263" y="275"/>
                  </a:lnTo>
                  <a:lnTo>
                    <a:pt x="294" y="271"/>
                  </a:lnTo>
                  <a:lnTo>
                    <a:pt x="324" y="266"/>
                  </a:lnTo>
                  <a:lnTo>
                    <a:pt x="350" y="260"/>
                  </a:lnTo>
                  <a:lnTo>
                    <a:pt x="375" y="255"/>
                  </a:lnTo>
                  <a:lnTo>
                    <a:pt x="397" y="249"/>
                  </a:lnTo>
                  <a:lnTo>
                    <a:pt x="417" y="243"/>
                  </a:lnTo>
                  <a:lnTo>
                    <a:pt x="434" y="238"/>
                  </a:lnTo>
                  <a:lnTo>
                    <a:pt x="447" y="233"/>
                  </a:lnTo>
                  <a:lnTo>
                    <a:pt x="458" y="229"/>
                  </a:lnTo>
                  <a:lnTo>
                    <a:pt x="466" y="225"/>
                  </a:lnTo>
                  <a:lnTo>
                    <a:pt x="472" y="224"/>
                  </a:lnTo>
                  <a:lnTo>
                    <a:pt x="473" y="223"/>
                  </a:lnTo>
                  <a:lnTo>
                    <a:pt x="4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6" name="Freeform 49"/>
            <p:cNvSpPr>
              <a:spLocks/>
            </p:cNvSpPr>
            <p:nvPr/>
          </p:nvSpPr>
          <p:spPr bwMode="auto">
            <a:xfrm>
              <a:off x="3408" y="2829"/>
              <a:ext cx="49" cy="41"/>
            </a:xfrm>
            <a:custGeom>
              <a:avLst/>
              <a:gdLst>
                <a:gd name="T0" fmla="*/ 0 w 148"/>
                <a:gd name="T1" fmla="*/ 0 h 123"/>
                <a:gd name="T2" fmla="*/ 1 w 148"/>
                <a:gd name="T3" fmla="*/ 0 h 123"/>
                <a:gd name="T4" fmla="*/ 1 w 148"/>
                <a:gd name="T5" fmla="*/ 0 h 123"/>
                <a:gd name="T6" fmla="*/ 1 w 148"/>
                <a:gd name="T7" fmla="*/ 0 h 123"/>
                <a:gd name="T8" fmla="*/ 1 w 148"/>
                <a:gd name="T9" fmla="*/ 0 h 123"/>
                <a:gd name="T10" fmla="*/ 1 w 148"/>
                <a:gd name="T11" fmla="*/ 0 h 123"/>
                <a:gd name="T12" fmla="*/ 1 w 148"/>
                <a:gd name="T13" fmla="*/ 1 h 123"/>
                <a:gd name="T14" fmla="*/ 1 w 148"/>
                <a:gd name="T15" fmla="*/ 1 h 123"/>
                <a:gd name="T16" fmla="*/ 1 w 148"/>
                <a:gd name="T17" fmla="*/ 1 h 123"/>
                <a:gd name="T18" fmla="*/ 1 w 148"/>
                <a:gd name="T19" fmla="*/ 1 h 123"/>
                <a:gd name="T20" fmla="*/ 1 w 148"/>
                <a:gd name="T21" fmla="*/ 1 h 123"/>
                <a:gd name="T22" fmla="*/ 2 w 148"/>
                <a:gd name="T23" fmla="*/ 1 h 123"/>
                <a:gd name="T24" fmla="*/ 2 w 148"/>
                <a:gd name="T25" fmla="*/ 1 h 123"/>
                <a:gd name="T26" fmla="*/ 2 w 148"/>
                <a:gd name="T27" fmla="*/ 1 h 123"/>
                <a:gd name="T28" fmla="*/ 2 w 148"/>
                <a:gd name="T29" fmla="*/ 1 h 123"/>
                <a:gd name="T30" fmla="*/ 2 w 148"/>
                <a:gd name="T31" fmla="*/ 1 h 123"/>
                <a:gd name="T32" fmla="*/ 2 w 148"/>
                <a:gd name="T33" fmla="*/ 2 h 123"/>
                <a:gd name="T34" fmla="*/ 1 w 148"/>
                <a:gd name="T35" fmla="*/ 2 h 123"/>
                <a:gd name="T36" fmla="*/ 1 w 148"/>
                <a:gd name="T37" fmla="*/ 1 h 123"/>
                <a:gd name="T38" fmla="*/ 1 w 148"/>
                <a:gd name="T39" fmla="*/ 1 h 123"/>
                <a:gd name="T40" fmla="*/ 1 w 148"/>
                <a:gd name="T41" fmla="*/ 1 h 123"/>
                <a:gd name="T42" fmla="*/ 1 w 148"/>
                <a:gd name="T43" fmla="*/ 1 h 123"/>
                <a:gd name="T44" fmla="*/ 1 w 148"/>
                <a:gd name="T45" fmla="*/ 1 h 123"/>
                <a:gd name="T46" fmla="*/ 1 w 148"/>
                <a:gd name="T47" fmla="*/ 1 h 123"/>
                <a:gd name="T48" fmla="*/ 1 w 148"/>
                <a:gd name="T49" fmla="*/ 1 h 123"/>
                <a:gd name="T50" fmla="*/ 1 w 148"/>
                <a:gd name="T51" fmla="*/ 1 h 123"/>
                <a:gd name="T52" fmla="*/ 1 w 148"/>
                <a:gd name="T53" fmla="*/ 1 h 123"/>
                <a:gd name="T54" fmla="*/ 1 w 148"/>
                <a:gd name="T55" fmla="*/ 1 h 123"/>
                <a:gd name="T56" fmla="*/ 1 w 148"/>
                <a:gd name="T57" fmla="*/ 1 h 123"/>
                <a:gd name="T58" fmla="*/ 1 w 148"/>
                <a:gd name="T59" fmla="*/ 0 h 123"/>
                <a:gd name="T60" fmla="*/ 0 w 148"/>
                <a:gd name="T61" fmla="*/ 0 h 123"/>
                <a:gd name="T62" fmla="*/ 0 w 148"/>
                <a:gd name="T63" fmla="*/ 0 h 123"/>
                <a:gd name="T64" fmla="*/ 0 w 148"/>
                <a:gd name="T65" fmla="*/ 0 h 123"/>
                <a:gd name="T66" fmla="*/ 0 w 148"/>
                <a:gd name="T67" fmla="*/ 0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8"/>
                <a:gd name="T103" fmla="*/ 0 h 123"/>
                <a:gd name="T104" fmla="*/ 148 w 148"/>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8" h="123">
                  <a:moveTo>
                    <a:pt x="36" y="0"/>
                  </a:moveTo>
                  <a:lnTo>
                    <a:pt x="56" y="5"/>
                  </a:lnTo>
                  <a:lnTo>
                    <a:pt x="69" y="10"/>
                  </a:lnTo>
                  <a:lnTo>
                    <a:pt x="79" y="17"/>
                  </a:lnTo>
                  <a:lnTo>
                    <a:pt x="86" y="25"/>
                  </a:lnTo>
                  <a:lnTo>
                    <a:pt x="91" y="34"/>
                  </a:lnTo>
                  <a:lnTo>
                    <a:pt x="94" y="43"/>
                  </a:lnTo>
                  <a:lnTo>
                    <a:pt x="98" y="53"/>
                  </a:lnTo>
                  <a:lnTo>
                    <a:pt x="102" y="62"/>
                  </a:lnTo>
                  <a:lnTo>
                    <a:pt x="109" y="70"/>
                  </a:lnTo>
                  <a:lnTo>
                    <a:pt x="118" y="80"/>
                  </a:lnTo>
                  <a:lnTo>
                    <a:pt x="129" y="91"/>
                  </a:lnTo>
                  <a:lnTo>
                    <a:pt x="138" y="101"/>
                  </a:lnTo>
                  <a:lnTo>
                    <a:pt x="146" y="110"/>
                  </a:lnTo>
                  <a:lnTo>
                    <a:pt x="148" y="117"/>
                  </a:lnTo>
                  <a:lnTo>
                    <a:pt x="144" y="121"/>
                  </a:lnTo>
                  <a:lnTo>
                    <a:pt x="130" y="123"/>
                  </a:lnTo>
                  <a:lnTo>
                    <a:pt x="118" y="122"/>
                  </a:lnTo>
                  <a:lnTo>
                    <a:pt x="107" y="119"/>
                  </a:lnTo>
                  <a:lnTo>
                    <a:pt x="98" y="113"/>
                  </a:lnTo>
                  <a:lnTo>
                    <a:pt x="90" y="108"/>
                  </a:lnTo>
                  <a:lnTo>
                    <a:pt x="82" y="100"/>
                  </a:lnTo>
                  <a:lnTo>
                    <a:pt x="76" y="93"/>
                  </a:lnTo>
                  <a:lnTo>
                    <a:pt x="70" y="85"/>
                  </a:lnTo>
                  <a:lnTo>
                    <a:pt x="65" y="78"/>
                  </a:lnTo>
                  <a:lnTo>
                    <a:pt x="60" y="70"/>
                  </a:lnTo>
                  <a:lnTo>
                    <a:pt x="58" y="62"/>
                  </a:lnTo>
                  <a:lnTo>
                    <a:pt x="57" y="54"/>
                  </a:lnTo>
                  <a:lnTo>
                    <a:pt x="53" y="45"/>
                  </a:lnTo>
                  <a:lnTo>
                    <a:pt x="48" y="38"/>
                  </a:lnTo>
                  <a:lnTo>
                    <a:pt x="39" y="30"/>
                  </a:lnTo>
                  <a:lnTo>
                    <a:pt x="23" y="22"/>
                  </a:lnTo>
                  <a:lnTo>
                    <a:pt x="0" y="15"/>
                  </a:lnTo>
                  <a:lnTo>
                    <a:pt x="3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7" name="Freeform 50"/>
            <p:cNvSpPr>
              <a:spLocks/>
            </p:cNvSpPr>
            <p:nvPr/>
          </p:nvSpPr>
          <p:spPr bwMode="auto">
            <a:xfrm>
              <a:off x="3444" y="2821"/>
              <a:ext cx="38" cy="41"/>
            </a:xfrm>
            <a:custGeom>
              <a:avLst/>
              <a:gdLst>
                <a:gd name="T0" fmla="*/ 0 w 112"/>
                <a:gd name="T1" fmla="*/ 0 h 122"/>
                <a:gd name="T2" fmla="*/ 0 w 112"/>
                <a:gd name="T3" fmla="*/ 0 h 122"/>
                <a:gd name="T4" fmla="*/ 0 w 112"/>
                <a:gd name="T5" fmla="*/ 0 h 122"/>
                <a:gd name="T6" fmla="*/ 1 w 112"/>
                <a:gd name="T7" fmla="*/ 0 h 122"/>
                <a:gd name="T8" fmla="*/ 1 w 112"/>
                <a:gd name="T9" fmla="*/ 0 h 122"/>
                <a:gd name="T10" fmla="*/ 1 w 112"/>
                <a:gd name="T11" fmla="*/ 0 h 122"/>
                <a:gd name="T12" fmla="*/ 1 w 112"/>
                <a:gd name="T13" fmla="*/ 1 h 122"/>
                <a:gd name="T14" fmla="*/ 1 w 112"/>
                <a:gd name="T15" fmla="*/ 1 h 122"/>
                <a:gd name="T16" fmla="*/ 1 w 112"/>
                <a:gd name="T17" fmla="*/ 1 h 122"/>
                <a:gd name="T18" fmla="*/ 1 w 112"/>
                <a:gd name="T19" fmla="*/ 1 h 122"/>
                <a:gd name="T20" fmla="*/ 1 w 112"/>
                <a:gd name="T21" fmla="*/ 1 h 122"/>
                <a:gd name="T22" fmla="*/ 1 w 112"/>
                <a:gd name="T23" fmla="*/ 1 h 122"/>
                <a:gd name="T24" fmla="*/ 1 w 112"/>
                <a:gd name="T25" fmla="*/ 1 h 122"/>
                <a:gd name="T26" fmla="*/ 1 w 112"/>
                <a:gd name="T27" fmla="*/ 1 h 122"/>
                <a:gd name="T28" fmla="*/ 1 w 112"/>
                <a:gd name="T29" fmla="*/ 1 h 122"/>
                <a:gd name="T30" fmla="*/ 1 w 112"/>
                <a:gd name="T31" fmla="*/ 2 h 122"/>
                <a:gd name="T32" fmla="*/ 1 w 112"/>
                <a:gd name="T33" fmla="*/ 2 h 122"/>
                <a:gd name="T34" fmla="*/ 1 w 112"/>
                <a:gd name="T35" fmla="*/ 2 h 122"/>
                <a:gd name="T36" fmla="*/ 1 w 112"/>
                <a:gd name="T37" fmla="*/ 1 h 122"/>
                <a:gd name="T38" fmla="*/ 1 w 112"/>
                <a:gd name="T39" fmla="*/ 1 h 122"/>
                <a:gd name="T40" fmla="*/ 1 w 112"/>
                <a:gd name="T41" fmla="*/ 1 h 122"/>
                <a:gd name="T42" fmla="*/ 1 w 112"/>
                <a:gd name="T43" fmla="*/ 1 h 122"/>
                <a:gd name="T44" fmla="*/ 0 w 112"/>
                <a:gd name="T45" fmla="*/ 1 h 122"/>
                <a:gd name="T46" fmla="*/ 0 w 112"/>
                <a:gd name="T47" fmla="*/ 1 h 122"/>
                <a:gd name="T48" fmla="*/ 0 w 112"/>
                <a:gd name="T49" fmla="*/ 1 h 122"/>
                <a:gd name="T50" fmla="*/ 0 w 112"/>
                <a:gd name="T51" fmla="*/ 1 h 122"/>
                <a:gd name="T52" fmla="*/ 0 w 112"/>
                <a:gd name="T53" fmla="*/ 0 h 122"/>
                <a:gd name="T54" fmla="*/ 0 w 112"/>
                <a:gd name="T55" fmla="*/ 0 h 122"/>
                <a:gd name="T56" fmla="*/ 0 w 112"/>
                <a:gd name="T57" fmla="*/ 0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22"/>
                <a:gd name="T89" fmla="*/ 112 w 112"/>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22">
                  <a:moveTo>
                    <a:pt x="0" y="0"/>
                  </a:moveTo>
                  <a:lnTo>
                    <a:pt x="19" y="3"/>
                  </a:lnTo>
                  <a:lnTo>
                    <a:pt x="33" y="9"/>
                  </a:lnTo>
                  <a:lnTo>
                    <a:pt x="43" y="17"/>
                  </a:lnTo>
                  <a:lnTo>
                    <a:pt x="50" y="24"/>
                  </a:lnTo>
                  <a:lnTo>
                    <a:pt x="54" y="33"/>
                  </a:lnTo>
                  <a:lnTo>
                    <a:pt x="58" y="43"/>
                  </a:lnTo>
                  <a:lnTo>
                    <a:pt x="61" y="53"/>
                  </a:lnTo>
                  <a:lnTo>
                    <a:pt x="66" y="62"/>
                  </a:lnTo>
                  <a:lnTo>
                    <a:pt x="72" y="70"/>
                  </a:lnTo>
                  <a:lnTo>
                    <a:pt x="82" y="80"/>
                  </a:lnTo>
                  <a:lnTo>
                    <a:pt x="93" y="90"/>
                  </a:lnTo>
                  <a:lnTo>
                    <a:pt x="103" y="99"/>
                  </a:lnTo>
                  <a:lnTo>
                    <a:pt x="110" y="108"/>
                  </a:lnTo>
                  <a:lnTo>
                    <a:pt x="112" y="116"/>
                  </a:lnTo>
                  <a:lnTo>
                    <a:pt x="107" y="121"/>
                  </a:lnTo>
                  <a:lnTo>
                    <a:pt x="94" y="122"/>
                  </a:lnTo>
                  <a:lnTo>
                    <a:pt x="81" y="121"/>
                  </a:lnTo>
                  <a:lnTo>
                    <a:pt x="70" y="117"/>
                  </a:lnTo>
                  <a:lnTo>
                    <a:pt x="61" y="112"/>
                  </a:lnTo>
                  <a:lnTo>
                    <a:pt x="53" y="106"/>
                  </a:lnTo>
                  <a:lnTo>
                    <a:pt x="45" y="98"/>
                  </a:lnTo>
                  <a:lnTo>
                    <a:pt x="39" y="91"/>
                  </a:lnTo>
                  <a:lnTo>
                    <a:pt x="34" y="83"/>
                  </a:lnTo>
                  <a:lnTo>
                    <a:pt x="28" y="76"/>
                  </a:lnTo>
                  <a:lnTo>
                    <a:pt x="18" y="56"/>
                  </a:lnTo>
                  <a:lnTo>
                    <a:pt x="9" y="30"/>
                  </a:lnTo>
                  <a:lnTo>
                    <a:pt x="2" y="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8" name="Freeform 51"/>
            <p:cNvSpPr>
              <a:spLocks/>
            </p:cNvSpPr>
            <p:nvPr/>
          </p:nvSpPr>
          <p:spPr bwMode="auto">
            <a:xfrm>
              <a:off x="3453" y="2821"/>
              <a:ext cx="46" cy="30"/>
            </a:xfrm>
            <a:custGeom>
              <a:avLst/>
              <a:gdLst>
                <a:gd name="T0" fmla="*/ 2 w 137"/>
                <a:gd name="T1" fmla="*/ 1 h 88"/>
                <a:gd name="T2" fmla="*/ 2 w 137"/>
                <a:gd name="T3" fmla="*/ 1 h 88"/>
                <a:gd name="T4" fmla="*/ 2 w 137"/>
                <a:gd name="T5" fmla="*/ 1 h 88"/>
                <a:gd name="T6" fmla="*/ 2 w 137"/>
                <a:gd name="T7" fmla="*/ 1 h 88"/>
                <a:gd name="T8" fmla="*/ 1 w 137"/>
                <a:gd name="T9" fmla="*/ 0 h 88"/>
                <a:gd name="T10" fmla="*/ 1 w 137"/>
                <a:gd name="T11" fmla="*/ 0 h 88"/>
                <a:gd name="T12" fmla="*/ 1 w 137"/>
                <a:gd name="T13" fmla="*/ 0 h 88"/>
                <a:gd name="T14" fmla="*/ 1 w 137"/>
                <a:gd name="T15" fmla="*/ 0 h 88"/>
                <a:gd name="T16" fmla="*/ 1 w 137"/>
                <a:gd name="T17" fmla="*/ 0 h 88"/>
                <a:gd name="T18" fmla="*/ 1 w 137"/>
                <a:gd name="T19" fmla="*/ 0 h 88"/>
                <a:gd name="T20" fmla="*/ 0 w 137"/>
                <a:gd name="T21" fmla="*/ 0 h 88"/>
                <a:gd name="T22" fmla="*/ 0 w 137"/>
                <a:gd name="T23" fmla="*/ 0 h 88"/>
                <a:gd name="T24" fmla="*/ 0 w 137"/>
                <a:gd name="T25" fmla="*/ 0 h 88"/>
                <a:gd name="T26" fmla="*/ 0 w 137"/>
                <a:gd name="T27" fmla="*/ 0 h 88"/>
                <a:gd name="T28" fmla="*/ 0 w 137"/>
                <a:gd name="T29" fmla="*/ 0 h 88"/>
                <a:gd name="T30" fmla="*/ 0 w 137"/>
                <a:gd name="T31" fmla="*/ 0 h 88"/>
                <a:gd name="T32" fmla="*/ 0 w 137"/>
                <a:gd name="T33" fmla="*/ 0 h 88"/>
                <a:gd name="T34" fmla="*/ 0 w 137"/>
                <a:gd name="T35" fmla="*/ 0 h 88"/>
                <a:gd name="T36" fmla="*/ 0 w 137"/>
                <a:gd name="T37" fmla="*/ 0 h 88"/>
                <a:gd name="T38" fmla="*/ 0 w 137"/>
                <a:gd name="T39" fmla="*/ 0 h 88"/>
                <a:gd name="T40" fmla="*/ 0 w 137"/>
                <a:gd name="T41" fmla="*/ 0 h 88"/>
                <a:gd name="T42" fmla="*/ 1 w 137"/>
                <a:gd name="T43" fmla="*/ 0 h 88"/>
                <a:gd name="T44" fmla="*/ 1 w 137"/>
                <a:gd name="T45" fmla="*/ 0 h 88"/>
                <a:gd name="T46" fmla="*/ 1 w 137"/>
                <a:gd name="T47" fmla="*/ 0 h 88"/>
                <a:gd name="T48" fmla="*/ 1 w 137"/>
                <a:gd name="T49" fmla="*/ 1 h 88"/>
                <a:gd name="T50" fmla="*/ 1 w 137"/>
                <a:gd name="T51" fmla="*/ 1 h 88"/>
                <a:gd name="T52" fmla="*/ 1 w 137"/>
                <a:gd name="T53" fmla="*/ 1 h 88"/>
                <a:gd name="T54" fmla="*/ 1 w 137"/>
                <a:gd name="T55" fmla="*/ 1 h 88"/>
                <a:gd name="T56" fmla="*/ 1 w 137"/>
                <a:gd name="T57" fmla="*/ 1 h 88"/>
                <a:gd name="T58" fmla="*/ 2 w 137"/>
                <a:gd name="T59" fmla="*/ 1 h 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88"/>
                <a:gd name="T92" fmla="*/ 137 w 137"/>
                <a:gd name="T93" fmla="*/ 88 h 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88">
                  <a:moveTo>
                    <a:pt x="137" y="81"/>
                  </a:moveTo>
                  <a:lnTo>
                    <a:pt x="137" y="71"/>
                  </a:lnTo>
                  <a:lnTo>
                    <a:pt x="131" y="58"/>
                  </a:lnTo>
                  <a:lnTo>
                    <a:pt x="122" y="46"/>
                  </a:lnTo>
                  <a:lnTo>
                    <a:pt x="110" y="32"/>
                  </a:lnTo>
                  <a:lnTo>
                    <a:pt x="95" y="20"/>
                  </a:lnTo>
                  <a:lnTo>
                    <a:pt x="80" y="10"/>
                  </a:lnTo>
                  <a:lnTo>
                    <a:pt x="66" y="3"/>
                  </a:lnTo>
                  <a:lnTo>
                    <a:pt x="53" y="0"/>
                  </a:lnTo>
                  <a:lnTo>
                    <a:pt x="46" y="0"/>
                  </a:lnTo>
                  <a:lnTo>
                    <a:pt x="40" y="1"/>
                  </a:lnTo>
                  <a:lnTo>
                    <a:pt x="32" y="3"/>
                  </a:lnTo>
                  <a:lnTo>
                    <a:pt x="25" y="6"/>
                  </a:lnTo>
                  <a:lnTo>
                    <a:pt x="17" y="11"/>
                  </a:lnTo>
                  <a:lnTo>
                    <a:pt x="10" y="14"/>
                  </a:lnTo>
                  <a:lnTo>
                    <a:pt x="4" y="20"/>
                  </a:lnTo>
                  <a:lnTo>
                    <a:pt x="0" y="24"/>
                  </a:lnTo>
                  <a:lnTo>
                    <a:pt x="3" y="23"/>
                  </a:lnTo>
                  <a:lnTo>
                    <a:pt x="13" y="20"/>
                  </a:lnTo>
                  <a:lnTo>
                    <a:pt x="24" y="17"/>
                  </a:lnTo>
                  <a:lnTo>
                    <a:pt x="33" y="15"/>
                  </a:lnTo>
                  <a:lnTo>
                    <a:pt x="41" y="18"/>
                  </a:lnTo>
                  <a:lnTo>
                    <a:pt x="51" y="23"/>
                  </a:lnTo>
                  <a:lnTo>
                    <a:pt x="60" y="32"/>
                  </a:lnTo>
                  <a:lnTo>
                    <a:pt x="70" y="44"/>
                  </a:lnTo>
                  <a:lnTo>
                    <a:pt x="78" y="55"/>
                  </a:lnTo>
                  <a:lnTo>
                    <a:pt x="84" y="67"/>
                  </a:lnTo>
                  <a:lnTo>
                    <a:pt x="87" y="79"/>
                  </a:lnTo>
                  <a:lnTo>
                    <a:pt x="86" y="88"/>
                  </a:lnTo>
                  <a:lnTo>
                    <a:pt x="137"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69" name="Freeform 52"/>
            <p:cNvSpPr>
              <a:spLocks/>
            </p:cNvSpPr>
            <p:nvPr/>
          </p:nvSpPr>
          <p:spPr bwMode="auto">
            <a:xfrm>
              <a:off x="3474" y="2805"/>
              <a:ext cx="46" cy="39"/>
            </a:xfrm>
            <a:custGeom>
              <a:avLst/>
              <a:gdLst>
                <a:gd name="T0" fmla="*/ 0 w 140"/>
                <a:gd name="T1" fmla="*/ 0 h 116"/>
                <a:gd name="T2" fmla="*/ 0 w 140"/>
                <a:gd name="T3" fmla="*/ 0 h 116"/>
                <a:gd name="T4" fmla="*/ 1 w 140"/>
                <a:gd name="T5" fmla="*/ 1 h 116"/>
                <a:gd name="T6" fmla="*/ 1 w 140"/>
                <a:gd name="T7" fmla="*/ 1 h 116"/>
                <a:gd name="T8" fmla="*/ 1 w 140"/>
                <a:gd name="T9" fmla="*/ 1 h 116"/>
                <a:gd name="T10" fmla="*/ 1 w 140"/>
                <a:gd name="T11" fmla="*/ 1 h 116"/>
                <a:gd name="T12" fmla="*/ 1 w 140"/>
                <a:gd name="T13" fmla="*/ 1 h 116"/>
                <a:gd name="T14" fmla="*/ 1 w 140"/>
                <a:gd name="T15" fmla="*/ 1 h 116"/>
                <a:gd name="T16" fmla="*/ 1 w 140"/>
                <a:gd name="T17" fmla="*/ 1 h 116"/>
                <a:gd name="T18" fmla="*/ 2 w 140"/>
                <a:gd name="T19" fmla="*/ 1 h 116"/>
                <a:gd name="T20" fmla="*/ 2 w 140"/>
                <a:gd name="T21" fmla="*/ 1 h 116"/>
                <a:gd name="T22" fmla="*/ 2 w 140"/>
                <a:gd name="T23" fmla="*/ 1 h 116"/>
                <a:gd name="T24" fmla="*/ 2 w 140"/>
                <a:gd name="T25" fmla="*/ 1 h 116"/>
                <a:gd name="T26" fmla="*/ 2 w 140"/>
                <a:gd name="T27" fmla="*/ 1 h 116"/>
                <a:gd name="T28" fmla="*/ 2 w 140"/>
                <a:gd name="T29" fmla="*/ 1 h 116"/>
                <a:gd name="T30" fmla="*/ 1 w 140"/>
                <a:gd name="T31" fmla="*/ 1 h 116"/>
                <a:gd name="T32" fmla="*/ 1 w 140"/>
                <a:gd name="T33" fmla="*/ 1 h 116"/>
                <a:gd name="T34" fmla="*/ 1 w 140"/>
                <a:gd name="T35" fmla="*/ 0 h 116"/>
                <a:gd name="T36" fmla="*/ 1 w 140"/>
                <a:gd name="T37" fmla="*/ 0 h 116"/>
                <a:gd name="T38" fmla="*/ 1 w 140"/>
                <a:gd name="T39" fmla="*/ 0 h 116"/>
                <a:gd name="T40" fmla="*/ 1 w 140"/>
                <a:gd name="T41" fmla="*/ 0 h 116"/>
                <a:gd name="T42" fmla="*/ 0 w 140"/>
                <a:gd name="T43" fmla="*/ 0 h 116"/>
                <a:gd name="T44" fmla="*/ 0 w 140"/>
                <a:gd name="T45" fmla="*/ 0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
                <a:gd name="T70" fmla="*/ 0 h 116"/>
                <a:gd name="T71" fmla="*/ 140 w 140"/>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 h="116">
                  <a:moveTo>
                    <a:pt x="0" y="15"/>
                  </a:moveTo>
                  <a:lnTo>
                    <a:pt x="32" y="27"/>
                  </a:lnTo>
                  <a:lnTo>
                    <a:pt x="56" y="41"/>
                  </a:lnTo>
                  <a:lnTo>
                    <a:pt x="73" y="54"/>
                  </a:lnTo>
                  <a:lnTo>
                    <a:pt x="84" y="68"/>
                  </a:lnTo>
                  <a:lnTo>
                    <a:pt x="91" y="81"/>
                  </a:lnTo>
                  <a:lnTo>
                    <a:pt x="94" y="95"/>
                  </a:lnTo>
                  <a:lnTo>
                    <a:pt x="96" y="106"/>
                  </a:lnTo>
                  <a:lnTo>
                    <a:pt x="96" y="116"/>
                  </a:lnTo>
                  <a:lnTo>
                    <a:pt x="133" y="102"/>
                  </a:lnTo>
                  <a:lnTo>
                    <a:pt x="133" y="88"/>
                  </a:lnTo>
                  <a:lnTo>
                    <a:pt x="134" y="76"/>
                  </a:lnTo>
                  <a:lnTo>
                    <a:pt x="137" y="66"/>
                  </a:lnTo>
                  <a:lnTo>
                    <a:pt x="140" y="58"/>
                  </a:lnTo>
                  <a:lnTo>
                    <a:pt x="129" y="54"/>
                  </a:lnTo>
                  <a:lnTo>
                    <a:pt x="119" y="49"/>
                  </a:lnTo>
                  <a:lnTo>
                    <a:pt x="109" y="42"/>
                  </a:lnTo>
                  <a:lnTo>
                    <a:pt x="97" y="34"/>
                  </a:lnTo>
                  <a:lnTo>
                    <a:pt x="86" y="25"/>
                  </a:lnTo>
                  <a:lnTo>
                    <a:pt x="73" y="16"/>
                  </a:lnTo>
                  <a:lnTo>
                    <a:pt x="56" y="8"/>
                  </a:lnTo>
                  <a:lnTo>
                    <a:pt x="36" y="0"/>
                  </a:ln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0" name="Freeform 53"/>
            <p:cNvSpPr>
              <a:spLocks/>
            </p:cNvSpPr>
            <p:nvPr/>
          </p:nvSpPr>
          <p:spPr bwMode="auto">
            <a:xfrm>
              <a:off x="3510" y="2800"/>
              <a:ext cx="27" cy="21"/>
            </a:xfrm>
            <a:custGeom>
              <a:avLst/>
              <a:gdLst>
                <a:gd name="T0" fmla="*/ 1 w 83"/>
                <a:gd name="T1" fmla="*/ 1 h 62"/>
                <a:gd name="T2" fmla="*/ 1 w 83"/>
                <a:gd name="T3" fmla="*/ 1 h 62"/>
                <a:gd name="T4" fmla="*/ 1 w 83"/>
                <a:gd name="T5" fmla="*/ 1 h 62"/>
                <a:gd name="T6" fmla="*/ 1 w 83"/>
                <a:gd name="T7" fmla="*/ 0 h 62"/>
                <a:gd name="T8" fmla="*/ 1 w 83"/>
                <a:gd name="T9" fmla="*/ 0 h 62"/>
                <a:gd name="T10" fmla="*/ 1 w 83"/>
                <a:gd name="T11" fmla="*/ 0 h 62"/>
                <a:gd name="T12" fmla="*/ 0 w 83"/>
                <a:gd name="T13" fmla="*/ 0 h 62"/>
                <a:gd name="T14" fmla="*/ 0 w 83"/>
                <a:gd name="T15" fmla="*/ 0 h 62"/>
                <a:gd name="T16" fmla="*/ 0 w 83"/>
                <a:gd name="T17" fmla="*/ 0 h 62"/>
                <a:gd name="T18" fmla="*/ 0 w 83"/>
                <a:gd name="T19" fmla="*/ 0 h 62"/>
                <a:gd name="T20" fmla="*/ 0 w 83"/>
                <a:gd name="T21" fmla="*/ 0 h 62"/>
                <a:gd name="T22" fmla="*/ 0 w 83"/>
                <a:gd name="T23" fmla="*/ 0 h 62"/>
                <a:gd name="T24" fmla="*/ 0 w 83"/>
                <a:gd name="T25" fmla="*/ 1 h 62"/>
                <a:gd name="T26" fmla="*/ 0 w 83"/>
                <a:gd name="T27" fmla="*/ 1 h 62"/>
                <a:gd name="T28" fmla="*/ 1 w 83"/>
                <a:gd name="T29" fmla="*/ 1 h 62"/>
                <a:gd name="T30" fmla="*/ 1 w 83"/>
                <a:gd name="T31" fmla="*/ 1 h 62"/>
                <a:gd name="T32" fmla="*/ 1 w 8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62"/>
                <a:gd name="T53" fmla="*/ 83 w 8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62">
                  <a:moveTo>
                    <a:pt x="66" y="62"/>
                  </a:moveTo>
                  <a:lnTo>
                    <a:pt x="81" y="57"/>
                  </a:lnTo>
                  <a:lnTo>
                    <a:pt x="83" y="47"/>
                  </a:lnTo>
                  <a:lnTo>
                    <a:pt x="78" y="32"/>
                  </a:lnTo>
                  <a:lnTo>
                    <a:pt x="64" y="18"/>
                  </a:lnTo>
                  <a:lnTo>
                    <a:pt x="47" y="7"/>
                  </a:lnTo>
                  <a:lnTo>
                    <a:pt x="29" y="0"/>
                  </a:lnTo>
                  <a:lnTo>
                    <a:pt x="12" y="2"/>
                  </a:lnTo>
                  <a:lnTo>
                    <a:pt x="0" y="16"/>
                  </a:lnTo>
                  <a:lnTo>
                    <a:pt x="2" y="18"/>
                  </a:lnTo>
                  <a:lnTo>
                    <a:pt x="9" y="24"/>
                  </a:lnTo>
                  <a:lnTo>
                    <a:pt x="18" y="31"/>
                  </a:lnTo>
                  <a:lnTo>
                    <a:pt x="29" y="40"/>
                  </a:lnTo>
                  <a:lnTo>
                    <a:pt x="40" y="48"/>
                  </a:lnTo>
                  <a:lnTo>
                    <a:pt x="52" y="56"/>
                  </a:lnTo>
                  <a:lnTo>
                    <a:pt x="61" y="61"/>
                  </a:lnTo>
                  <a:lnTo>
                    <a:pt x="66"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1" name="Freeform 54"/>
            <p:cNvSpPr>
              <a:spLocks/>
            </p:cNvSpPr>
            <p:nvPr/>
          </p:nvSpPr>
          <p:spPr bwMode="auto">
            <a:xfrm>
              <a:off x="3042" y="2950"/>
              <a:ext cx="74" cy="59"/>
            </a:xfrm>
            <a:custGeom>
              <a:avLst/>
              <a:gdLst>
                <a:gd name="T0" fmla="*/ 0 w 222"/>
                <a:gd name="T1" fmla="*/ 2 h 178"/>
                <a:gd name="T2" fmla="*/ 0 w 222"/>
                <a:gd name="T3" fmla="*/ 2 h 178"/>
                <a:gd name="T4" fmla="*/ 0 w 222"/>
                <a:gd name="T5" fmla="*/ 2 h 178"/>
                <a:gd name="T6" fmla="*/ 0 w 222"/>
                <a:gd name="T7" fmla="*/ 2 h 178"/>
                <a:gd name="T8" fmla="*/ 0 w 222"/>
                <a:gd name="T9" fmla="*/ 2 h 178"/>
                <a:gd name="T10" fmla="*/ 0 w 222"/>
                <a:gd name="T11" fmla="*/ 1 h 178"/>
                <a:gd name="T12" fmla="*/ 0 w 222"/>
                <a:gd name="T13" fmla="*/ 1 h 178"/>
                <a:gd name="T14" fmla="*/ 0 w 222"/>
                <a:gd name="T15" fmla="*/ 1 h 178"/>
                <a:gd name="T16" fmla="*/ 0 w 222"/>
                <a:gd name="T17" fmla="*/ 1 h 178"/>
                <a:gd name="T18" fmla="*/ 0 w 222"/>
                <a:gd name="T19" fmla="*/ 0 h 178"/>
                <a:gd name="T20" fmla="*/ 0 w 222"/>
                <a:gd name="T21" fmla="*/ 0 h 178"/>
                <a:gd name="T22" fmla="*/ 0 w 222"/>
                <a:gd name="T23" fmla="*/ 0 h 178"/>
                <a:gd name="T24" fmla="*/ 1 w 222"/>
                <a:gd name="T25" fmla="*/ 0 h 178"/>
                <a:gd name="T26" fmla="*/ 1 w 222"/>
                <a:gd name="T27" fmla="*/ 0 h 178"/>
                <a:gd name="T28" fmla="*/ 1 w 222"/>
                <a:gd name="T29" fmla="*/ 0 h 178"/>
                <a:gd name="T30" fmla="*/ 1 w 222"/>
                <a:gd name="T31" fmla="*/ 0 h 178"/>
                <a:gd name="T32" fmla="*/ 1 w 222"/>
                <a:gd name="T33" fmla="*/ 0 h 178"/>
                <a:gd name="T34" fmla="*/ 2 w 222"/>
                <a:gd name="T35" fmla="*/ 0 h 178"/>
                <a:gd name="T36" fmla="*/ 3 w 222"/>
                <a:gd name="T37" fmla="*/ 2 h 178"/>
                <a:gd name="T38" fmla="*/ 0 w 222"/>
                <a:gd name="T39" fmla="*/ 2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
                <a:gd name="T61" fmla="*/ 0 h 178"/>
                <a:gd name="T62" fmla="*/ 222 w 222"/>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 h="178">
                  <a:moveTo>
                    <a:pt x="32" y="161"/>
                  </a:moveTo>
                  <a:lnTo>
                    <a:pt x="29" y="159"/>
                  </a:lnTo>
                  <a:lnTo>
                    <a:pt x="25" y="152"/>
                  </a:lnTo>
                  <a:lnTo>
                    <a:pt x="18" y="142"/>
                  </a:lnTo>
                  <a:lnTo>
                    <a:pt x="11" y="128"/>
                  </a:lnTo>
                  <a:lnTo>
                    <a:pt x="4" y="111"/>
                  </a:lnTo>
                  <a:lnTo>
                    <a:pt x="1" y="93"/>
                  </a:lnTo>
                  <a:lnTo>
                    <a:pt x="0" y="73"/>
                  </a:lnTo>
                  <a:lnTo>
                    <a:pt x="3" y="52"/>
                  </a:lnTo>
                  <a:lnTo>
                    <a:pt x="12" y="34"/>
                  </a:lnTo>
                  <a:lnTo>
                    <a:pt x="24" y="21"/>
                  </a:lnTo>
                  <a:lnTo>
                    <a:pt x="38" y="13"/>
                  </a:lnTo>
                  <a:lnTo>
                    <a:pt x="53" y="7"/>
                  </a:lnTo>
                  <a:lnTo>
                    <a:pt x="67" y="6"/>
                  </a:lnTo>
                  <a:lnTo>
                    <a:pt x="78" y="5"/>
                  </a:lnTo>
                  <a:lnTo>
                    <a:pt x="86" y="6"/>
                  </a:lnTo>
                  <a:lnTo>
                    <a:pt x="89" y="6"/>
                  </a:lnTo>
                  <a:lnTo>
                    <a:pt x="164" y="0"/>
                  </a:lnTo>
                  <a:lnTo>
                    <a:pt x="222" y="178"/>
                  </a:lnTo>
                  <a:lnTo>
                    <a:pt x="32" y="161"/>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2" name="Freeform 55"/>
            <p:cNvSpPr>
              <a:spLocks/>
            </p:cNvSpPr>
            <p:nvPr/>
          </p:nvSpPr>
          <p:spPr bwMode="auto">
            <a:xfrm>
              <a:off x="3076" y="2893"/>
              <a:ext cx="601" cy="351"/>
            </a:xfrm>
            <a:custGeom>
              <a:avLst/>
              <a:gdLst>
                <a:gd name="T0" fmla="*/ 0 w 1803"/>
                <a:gd name="T1" fmla="*/ 0 h 1055"/>
                <a:gd name="T2" fmla="*/ 0 w 1803"/>
                <a:gd name="T3" fmla="*/ 0 h 1055"/>
                <a:gd name="T4" fmla="*/ 0 w 1803"/>
                <a:gd name="T5" fmla="*/ 0 h 1055"/>
                <a:gd name="T6" fmla="*/ 1 w 1803"/>
                <a:gd name="T7" fmla="*/ 0 h 1055"/>
                <a:gd name="T8" fmla="*/ 1 w 1803"/>
                <a:gd name="T9" fmla="*/ 0 h 1055"/>
                <a:gd name="T10" fmla="*/ 2 w 1803"/>
                <a:gd name="T11" fmla="*/ 1 h 1055"/>
                <a:gd name="T12" fmla="*/ 3 w 1803"/>
                <a:gd name="T13" fmla="*/ 1 h 1055"/>
                <a:gd name="T14" fmla="*/ 4 w 1803"/>
                <a:gd name="T15" fmla="*/ 1 h 1055"/>
                <a:gd name="T16" fmla="*/ 5 w 1803"/>
                <a:gd name="T17" fmla="*/ 1 h 1055"/>
                <a:gd name="T18" fmla="*/ 6 w 1803"/>
                <a:gd name="T19" fmla="*/ 2 h 1055"/>
                <a:gd name="T20" fmla="*/ 7 w 1803"/>
                <a:gd name="T21" fmla="*/ 2 h 1055"/>
                <a:gd name="T22" fmla="*/ 8 w 1803"/>
                <a:gd name="T23" fmla="*/ 2 h 1055"/>
                <a:gd name="T24" fmla="*/ 9 w 1803"/>
                <a:gd name="T25" fmla="*/ 2 h 1055"/>
                <a:gd name="T26" fmla="*/ 10 w 1803"/>
                <a:gd name="T27" fmla="*/ 2 h 1055"/>
                <a:gd name="T28" fmla="*/ 11 w 1803"/>
                <a:gd name="T29" fmla="*/ 2 h 1055"/>
                <a:gd name="T30" fmla="*/ 12 w 1803"/>
                <a:gd name="T31" fmla="*/ 2 h 1055"/>
                <a:gd name="T32" fmla="*/ 13 w 1803"/>
                <a:gd name="T33" fmla="*/ 2 h 1055"/>
                <a:gd name="T34" fmla="*/ 14 w 1803"/>
                <a:gd name="T35" fmla="*/ 2 h 1055"/>
                <a:gd name="T36" fmla="*/ 15 w 1803"/>
                <a:gd name="T37" fmla="*/ 2 h 1055"/>
                <a:gd name="T38" fmla="*/ 16 w 1803"/>
                <a:gd name="T39" fmla="*/ 2 h 1055"/>
                <a:gd name="T40" fmla="*/ 16 w 1803"/>
                <a:gd name="T41" fmla="*/ 2 h 1055"/>
                <a:gd name="T42" fmla="*/ 17 w 1803"/>
                <a:gd name="T43" fmla="*/ 1 h 1055"/>
                <a:gd name="T44" fmla="*/ 18 w 1803"/>
                <a:gd name="T45" fmla="*/ 1 h 1055"/>
                <a:gd name="T46" fmla="*/ 19 w 1803"/>
                <a:gd name="T47" fmla="*/ 1 h 1055"/>
                <a:gd name="T48" fmla="*/ 19 w 1803"/>
                <a:gd name="T49" fmla="*/ 1 h 1055"/>
                <a:gd name="T50" fmla="*/ 20 w 1803"/>
                <a:gd name="T51" fmla="*/ 1 h 1055"/>
                <a:gd name="T52" fmla="*/ 20 w 1803"/>
                <a:gd name="T53" fmla="*/ 1 h 1055"/>
                <a:gd name="T54" fmla="*/ 21 w 1803"/>
                <a:gd name="T55" fmla="*/ 1 h 1055"/>
                <a:gd name="T56" fmla="*/ 21 w 1803"/>
                <a:gd name="T57" fmla="*/ 1 h 1055"/>
                <a:gd name="T58" fmla="*/ 21 w 1803"/>
                <a:gd name="T59" fmla="*/ 1 h 1055"/>
                <a:gd name="T60" fmla="*/ 21 w 1803"/>
                <a:gd name="T61" fmla="*/ 0 h 1055"/>
                <a:gd name="T62" fmla="*/ 22 w 1803"/>
                <a:gd name="T63" fmla="*/ 0 h 1055"/>
                <a:gd name="T64" fmla="*/ 22 w 1803"/>
                <a:gd name="T65" fmla="*/ 0 h 1055"/>
                <a:gd name="T66" fmla="*/ 22 w 1803"/>
                <a:gd name="T67" fmla="*/ 0 h 1055"/>
                <a:gd name="T68" fmla="*/ 22 w 1803"/>
                <a:gd name="T69" fmla="*/ 0 h 1055"/>
                <a:gd name="T70" fmla="*/ 22 w 1803"/>
                <a:gd name="T71" fmla="*/ 0 h 1055"/>
                <a:gd name="T72" fmla="*/ 22 w 1803"/>
                <a:gd name="T73" fmla="*/ 1 h 1055"/>
                <a:gd name="T74" fmla="*/ 22 w 1803"/>
                <a:gd name="T75" fmla="*/ 1 h 1055"/>
                <a:gd name="T76" fmla="*/ 21 w 1803"/>
                <a:gd name="T77" fmla="*/ 2 h 1055"/>
                <a:gd name="T78" fmla="*/ 21 w 1803"/>
                <a:gd name="T79" fmla="*/ 2 h 1055"/>
                <a:gd name="T80" fmla="*/ 20 w 1803"/>
                <a:gd name="T81" fmla="*/ 11 h 1055"/>
                <a:gd name="T82" fmla="*/ 20 w 1803"/>
                <a:gd name="T83" fmla="*/ 11 h 1055"/>
                <a:gd name="T84" fmla="*/ 20 w 1803"/>
                <a:gd name="T85" fmla="*/ 11 h 1055"/>
                <a:gd name="T86" fmla="*/ 20 w 1803"/>
                <a:gd name="T87" fmla="*/ 11 h 1055"/>
                <a:gd name="T88" fmla="*/ 19 w 1803"/>
                <a:gd name="T89" fmla="*/ 12 h 1055"/>
                <a:gd name="T90" fmla="*/ 19 w 1803"/>
                <a:gd name="T91" fmla="*/ 12 h 1055"/>
                <a:gd name="T92" fmla="*/ 18 w 1803"/>
                <a:gd name="T93" fmla="*/ 12 h 1055"/>
                <a:gd name="T94" fmla="*/ 17 w 1803"/>
                <a:gd name="T95" fmla="*/ 12 h 1055"/>
                <a:gd name="T96" fmla="*/ 15 w 1803"/>
                <a:gd name="T97" fmla="*/ 13 h 1055"/>
                <a:gd name="T98" fmla="*/ 13 w 1803"/>
                <a:gd name="T99" fmla="*/ 13 h 1055"/>
                <a:gd name="T100" fmla="*/ 11 w 1803"/>
                <a:gd name="T101" fmla="*/ 13 h 1055"/>
                <a:gd name="T102" fmla="*/ 9 w 1803"/>
                <a:gd name="T103" fmla="*/ 13 h 1055"/>
                <a:gd name="T104" fmla="*/ 7 w 1803"/>
                <a:gd name="T105" fmla="*/ 13 h 1055"/>
                <a:gd name="T106" fmla="*/ 6 w 1803"/>
                <a:gd name="T107" fmla="*/ 13 h 1055"/>
                <a:gd name="T108" fmla="*/ 4 w 1803"/>
                <a:gd name="T109" fmla="*/ 12 h 1055"/>
                <a:gd name="T110" fmla="*/ 4 w 1803"/>
                <a:gd name="T111" fmla="*/ 12 h 1055"/>
                <a:gd name="T112" fmla="*/ 3 w 1803"/>
                <a:gd name="T113" fmla="*/ 12 h 1055"/>
                <a:gd name="T114" fmla="*/ 3 w 1803"/>
                <a:gd name="T115" fmla="*/ 12 h 1055"/>
                <a:gd name="T116" fmla="*/ 3 w 1803"/>
                <a:gd name="T117" fmla="*/ 12 h 1055"/>
                <a:gd name="T118" fmla="*/ 0 w 1803"/>
                <a:gd name="T119" fmla="*/ 2 h 1055"/>
                <a:gd name="T120" fmla="*/ 0 w 1803"/>
                <a:gd name="T121" fmla="*/ 0 h 10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3"/>
                <a:gd name="T184" fmla="*/ 0 h 1055"/>
                <a:gd name="T185" fmla="*/ 1803 w 1803"/>
                <a:gd name="T186" fmla="*/ 1055 h 10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3" h="1055">
                  <a:moveTo>
                    <a:pt x="0" y="0"/>
                  </a:moveTo>
                  <a:lnTo>
                    <a:pt x="1" y="2"/>
                  </a:lnTo>
                  <a:lnTo>
                    <a:pt x="6" y="3"/>
                  </a:lnTo>
                  <a:lnTo>
                    <a:pt x="14" y="5"/>
                  </a:lnTo>
                  <a:lnTo>
                    <a:pt x="26" y="10"/>
                  </a:lnTo>
                  <a:lnTo>
                    <a:pt x="39" y="14"/>
                  </a:lnTo>
                  <a:lnTo>
                    <a:pt x="56" y="20"/>
                  </a:lnTo>
                  <a:lnTo>
                    <a:pt x="75" y="25"/>
                  </a:lnTo>
                  <a:lnTo>
                    <a:pt x="97" y="32"/>
                  </a:lnTo>
                  <a:lnTo>
                    <a:pt x="121" y="39"/>
                  </a:lnTo>
                  <a:lnTo>
                    <a:pt x="147" y="47"/>
                  </a:lnTo>
                  <a:lnTo>
                    <a:pt x="175" y="56"/>
                  </a:lnTo>
                  <a:lnTo>
                    <a:pt x="206" y="64"/>
                  </a:lnTo>
                  <a:lnTo>
                    <a:pt x="237" y="73"/>
                  </a:lnTo>
                  <a:lnTo>
                    <a:pt x="271" y="82"/>
                  </a:lnTo>
                  <a:lnTo>
                    <a:pt x="305" y="90"/>
                  </a:lnTo>
                  <a:lnTo>
                    <a:pt x="342" y="99"/>
                  </a:lnTo>
                  <a:lnTo>
                    <a:pt x="380" y="108"/>
                  </a:lnTo>
                  <a:lnTo>
                    <a:pt x="418" y="117"/>
                  </a:lnTo>
                  <a:lnTo>
                    <a:pt x="458" y="125"/>
                  </a:lnTo>
                  <a:lnTo>
                    <a:pt x="499" y="133"/>
                  </a:lnTo>
                  <a:lnTo>
                    <a:pt x="539" y="141"/>
                  </a:lnTo>
                  <a:lnTo>
                    <a:pt x="581" y="147"/>
                  </a:lnTo>
                  <a:lnTo>
                    <a:pt x="623" y="154"/>
                  </a:lnTo>
                  <a:lnTo>
                    <a:pt x="666" y="160"/>
                  </a:lnTo>
                  <a:lnTo>
                    <a:pt x="708" y="164"/>
                  </a:lnTo>
                  <a:lnTo>
                    <a:pt x="751" y="169"/>
                  </a:lnTo>
                  <a:lnTo>
                    <a:pt x="793" y="172"/>
                  </a:lnTo>
                  <a:lnTo>
                    <a:pt x="835" y="175"/>
                  </a:lnTo>
                  <a:lnTo>
                    <a:pt x="876" y="176"/>
                  </a:lnTo>
                  <a:lnTo>
                    <a:pt x="917" y="176"/>
                  </a:lnTo>
                  <a:lnTo>
                    <a:pt x="958" y="175"/>
                  </a:lnTo>
                  <a:lnTo>
                    <a:pt x="997" y="172"/>
                  </a:lnTo>
                  <a:lnTo>
                    <a:pt x="1037" y="169"/>
                  </a:lnTo>
                  <a:lnTo>
                    <a:pt x="1075" y="166"/>
                  </a:lnTo>
                  <a:lnTo>
                    <a:pt x="1113" y="161"/>
                  </a:lnTo>
                  <a:lnTo>
                    <a:pt x="1150" y="157"/>
                  </a:lnTo>
                  <a:lnTo>
                    <a:pt x="1186" y="152"/>
                  </a:lnTo>
                  <a:lnTo>
                    <a:pt x="1223" y="146"/>
                  </a:lnTo>
                  <a:lnTo>
                    <a:pt x="1258" y="142"/>
                  </a:lnTo>
                  <a:lnTo>
                    <a:pt x="1292" y="136"/>
                  </a:lnTo>
                  <a:lnTo>
                    <a:pt x="1326" y="131"/>
                  </a:lnTo>
                  <a:lnTo>
                    <a:pt x="1358" y="125"/>
                  </a:lnTo>
                  <a:lnTo>
                    <a:pt x="1389" y="119"/>
                  </a:lnTo>
                  <a:lnTo>
                    <a:pt x="1419" y="114"/>
                  </a:lnTo>
                  <a:lnTo>
                    <a:pt x="1449" y="108"/>
                  </a:lnTo>
                  <a:lnTo>
                    <a:pt x="1478" y="102"/>
                  </a:lnTo>
                  <a:lnTo>
                    <a:pt x="1505" y="95"/>
                  </a:lnTo>
                  <a:lnTo>
                    <a:pt x="1531" y="90"/>
                  </a:lnTo>
                  <a:lnTo>
                    <a:pt x="1556" y="84"/>
                  </a:lnTo>
                  <a:lnTo>
                    <a:pt x="1579" y="80"/>
                  </a:lnTo>
                  <a:lnTo>
                    <a:pt x="1602" y="74"/>
                  </a:lnTo>
                  <a:lnTo>
                    <a:pt x="1622" y="68"/>
                  </a:lnTo>
                  <a:lnTo>
                    <a:pt x="1642" y="64"/>
                  </a:lnTo>
                  <a:lnTo>
                    <a:pt x="1659" y="59"/>
                  </a:lnTo>
                  <a:lnTo>
                    <a:pt x="1676" y="55"/>
                  </a:lnTo>
                  <a:lnTo>
                    <a:pt x="1691" y="51"/>
                  </a:lnTo>
                  <a:lnTo>
                    <a:pt x="1704" y="47"/>
                  </a:lnTo>
                  <a:lnTo>
                    <a:pt x="1716" y="45"/>
                  </a:lnTo>
                  <a:lnTo>
                    <a:pt x="1726" y="41"/>
                  </a:lnTo>
                  <a:lnTo>
                    <a:pt x="1735" y="39"/>
                  </a:lnTo>
                  <a:lnTo>
                    <a:pt x="1741" y="37"/>
                  </a:lnTo>
                  <a:lnTo>
                    <a:pt x="1746" y="36"/>
                  </a:lnTo>
                  <a:lnTo>
                    <a:pt x="1749" y="34"/>
                  </a:lnTo>
                  <a:lnTo>
                    <a:pt x="1750" y="34"/>
                  </a:lnTo>
                  <a:lnTo>
                    <a:pt x="1752" y="32"/>
                  </a:lnTo>
                  <a:lnTo>
                    <a:pt x="1760" y="26"/>
                  </a:lnTo>
                  <a:lnTo>
                    <a:pt x="1769" y="20"/>
                  </a:lnTo>
                  <a:lnTo>
                    <a:pt x="1780" y="13"/>
                  </a:lnTo>
                  <a:lnTo>
                    <a:pt x="1790" y="10"/>
                  </a:lnTo>
                  <a:lnTo>
                    <a:pt x="1798" y="10"/>
                  </a:lnTo>
                  <a:lnTo>
                    <a:pt x="1803" y="17"/>
                  </a:lnTo>
                  <a:lnTo>
                    <a:pt x="1802" y="34"/>
                  </a:lnTo>
                  <a:lnTo>
                    <a:pt x="1794" y="56"/>
                  </a:lnTo>
                  <a:lnTo>
                    <a:pt x="1783" y="77"/>
                  </a:lnTo>
                  <a:lnTo>
                    <a:pt x="1767" y="98"/>
                  </a:lnTo>
                  <a:lnTo>
                    <a:pt x="1751" y="117"/>
                  </a:lnTo>
                  <a:lnTo>
                    <a:pt x="1735" y="133"/>
                  </a:lnTo>
                  <a:lnTo>
                    <a:pt x="1721" y="144"/>
                  </a:lnTo>
                  <a:lnTo>
                    <a:pt x="1712" y="152"/>
                  </a:lnTo>
                  <a:lnTo>
                    <a:pt x="1709" y="155"/>
                  </a:lnTo>
                  <a:lnTo>
                    <a:pt x="1600" y="888"/>
                  </a:lnTo>
                  <a:lnTo>
                    <a:pt x="1603" y="889"/>
                  </a:lnTo>
                  <a:lnTo>
                    <a:pt x="1607" y="894"/>
                  </a:lnTo>
                  <a:lnTo>
                    <a:pt x="1609" y="903"/>
                  </a:lnTo>
                  <a:lnTo>
                    <a:pt x="1606" y="918"/>
                  </a:lnTo>
                  <a:lnTo>
                    <a:pt x="1603" y="923"/>
                  </a:lnTo>
                  <a:lnTo>
                    <a:pt x="1595" y="930"/>
                  </a:lnTo>
                  <a:lnTo>
                    <a:pt x="1583" y="938"/>
                  </a:lnTo>
                  <a:lnTo>
                    <a:pt x="1568" y="948"/>
                  </a:lnTo>
                  <a:lnTo>
                    <a:pt x="1547" y="958"/>
                  </a:lnTo>
                  <a:lnTo>
                    <a:pt x="1522" y="970"/>
                  </a:lnTo>
                  <a:lnTo>
                    <a:pt x="1491" y="981"/>
                  </a:lnTo>
                  <a:lnTo>
                    <a:pt x="1454" y="992"/>
                  </a:lnTo>
                  <a:lnTo>
                    <a:pt x="1411" y="1004"/>
                  </a:lnTo>
                  <a:lnTo>
                    <a:pt x="1362" y="1015"/>
                  </a:lnTo>
                  <a:lnTo>
                    <a:pt x="1305" y="1025"/>
                  </a:lnTo>
                  <a:lnTo>
                    <a:pt x="1242" y="1034"/>
                  </a:lnTo>
                  <a:lnTo>
                    <a:pt x="1171" y="1042"/>
                  </a:lnTo>
                  <a:lnTo>
                    <a:pt x="1091" y="1048"/>
                  </a:lnTo>
                  <a:lnTo>
                    <a:pt x="1003" y="1052"/>
                  </a:lnTo>
                  <a:lnTo>
                    <a:pt x="907" y="1055"/>
                  </a:lnTo>
                  <a:lnTo>
                    <a:pt x="810" y="1055"/>
                  </a:lnTo>
                  <a:lnTo>
                    <a:pt x="721" y="1052"/>
                  </a:lnTo>
                  <a:lnTo>
                    <a:pt x="642" y="1048"/>
                  </a:lnTo>
                  <a:lnTo>
                    <a:pt x="570" y="1042"/>
                  </a:lnTo>
                  <a:lnTo>
                    <a:pt x="505" y="1035"/>
                  </a:lnTo>
                  <a:lnTo>
                    <a:pt x="449" y="1029"/>
                  </a:lnTo>
                  <a:lnTo>
                    <a:pt x="398" y="1020"/>
                  </a:lnTo>
                  <a:lnTo>
                    <a:pt x="355" y="1010"/>
                  </a:lnTo>
                  <a:lnTo>
                    <a:pt x="318" y="1003"/>
                  </a:lnTo>
                  <a:lnTo>
                    <a:pt x="286" y="994"/>
                  </a:lnTo>
                  <a:lnTo>
                    <a:pt x="260" y="986"/>
                  </a:lnTo>
                  <a:lnTo>
                    <a:pt x="241" y="978"/>
                  </a:lnTo>
                  <a:lnTo>
                    <a:pt x="225" y="972"/>
                  </a:lnTo>
                  <a:lnTo>
                    <a:pt x="215" y="968"/>
                  </a:lnTo>
                  <a:lnTo>
                    <a:pt x="209" y="964"/>
                  </a:lnTo>
                  <a:lnTo>
                    <a:pt x="207" y="963"/>
                  </a:lnTo>
                  <a:lnTo>
                    <a:pt x="63" y="167"/>
                  </a:lnTo>
                  <a:lnTo>
                    <a:pt x="0" y="132"/>
                  </a:lnTo>
                  <a:lnTo>
                    <a:pt x="0" y="17"/>
                  </a:lnTo>
                  <a:lnTo>
                    <a:pt x="0" y="0"/>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3" name="Freeform 56"/>
            <p:cNvSpPr>
              <a:spLocks/>
            </p:cNvSpPr>
            <p:nvPr/>
          </p:nvSpPr>
          <p:spPr bwMode="auto">
            <a:xfrm>
              <a:off x="3173" y="2858"/>
              <a:ext cx="147" cy="272"/>
            </a:xfrm>
            <a:custGeom>
              <a:avLst/>
              <a:gdLst>
                <a:gd name="T0" fmla="*/ 0 w 443"/>
                <a:gd name="T1" fmla="*/ 0 h 815"/>
                <a:gd name="T2" fmla="*/ 0 w 443"/>
                <a:gd name="T3" fmla="*/ 0 h 815"/>
                <a:gd name="T4" fmla="*/ 0 w 443"/>
                <a:gd name="T5" fmla="*/ 1 h 815"/>
                <a:gd name="T6" fmla="*/ 0 w 443"/>
                <a:gd name="T7" fmla="*/ 2 h 815"/>
                <a:gd name="T8" fmla="*/ 1 w 443"/>
                <a:gd name="T9" fmla="*/ 3 h 815"/>
                <a:gd name="T10" fmla="*/ 1 w 443"/>
                <a:gd name="T11" fmla="*/ 3 h 815"/>
                <a:gd name="T12" fmla="*/ 1 w 443"/>
                <a:gd name="T13" fmla="*/ 4 h 815"/>
                <a:gd name="T14" fmla="*/ 1 w 443"/>
                <a:gd name="T15" fmla="*/ 4 h 815"/>
                <a:gd name="T16" fmla="*/ 1 w 443"/>
                <a:gd name="T17" fmla="*/ 6 h 815"/>
                <a:gd name="T18" fmla="*/ 2 w 443"/>
                <a:gd name="T19" fmla="*/ 7 h 815"/>
                <a:gd name="T20" fmla="*/ 2 w 443"/>
                <a:gd name="T21" fmla="*/ 9 h 815"/>
                <a:gd name="T22" fmla="*/ 2 w 443"/>
                <a:gd name="T23" fmla="*/ 10 h 815"/>
                <a:gd name="T24" fmla="*/ 2 w 443"/>
                <a:gd name="T25" fmla="*/ 10 h 815"/>
                <a:gd name="T26" fmla="*/ 2 w 443"/>
                <a:gd name="T27" fmla="*/ 10 h 815"/>
                <a:gd name="T28" fmla="*/ 3 w 443"/>
                <a:gd name="T29" fmla="*/ 10 h 815"/>
                <a:gd name="T30" fmla="*/ 3 w 443"/>
                <a:gd name="T31" fmla="*/ 10 h 815"/>
                <a:gd name="T32" fmla="*/ 4 w 443"/>
                <a:gd name="T33" fmla="*/ 10 h 815"/>
                <a:gd name="T34" fmla="*/ 4 w 443"/>
                <a:gd name="T35" fmla="*/ 9 h 815"/>
                <a:gd name="T36" fmla="*/ 5 w 443"/>
                <a:gd name="T37" fmla="*/ 9 h 815"/>
                <a:gd name="T38" fmla="*/ 5 w 443"/>
                <a:gd name="T39" fmla="*/ 9 h 815"/>
                <a:gd name="T40" fmla="*/ 5 w 443"/>
                <a:gd name="T41" fmla="*/ 9 h 815"/>
                <a:gd name="T42" fmla="*/ 5 w 443"/>
                <a:gd name="T43" fmla="*/ 8 h 815"/>
                <a:gd name="T44" fmla="*/ 5 w 443"/>
                <a:gd name="T45" fmla="*/ 7 h 815"/>
                <a:gd name="T46" fmla="*/ 5 w 443"/>
                <a:gd name="T47" fmla="*/ 5 h 815"/>
                <a:gd name="T48" fmla="*/ 5 w 443"/>
                <a:gd name="T49" fmla="*/ 4 h 815"/>
                <a:gd name="T50" fmla="*/ 5 w 443"/>
                <a:gd name="T51" fmla="*/ 3 h 815"/>
                <a:gd name="T52" fmla="*/ 5 w 443"/>
                <a:gd name="T53" fmla="*/ 2 h 815"/>
                <a:gd name="T54" fmla="*/ 5 w 443"/>
                <a:gd name="T55" fmla="*/ 2 h 815"/>
                <a:gd name="T56" fmla="*/ 5 w 443"/>
                <a:gd name="T57" fmla="*/ 1 h 815"/>
                <a:gd name="T58" fmla="*/ 5 w 443"/>
                <a:gd name="T59" fmla="*/ 1 h 815"/>
                <a:gd name="T60" fmla="*/ 5 w 443"/>
                <a:gd name="T61" fmla="*/ 1 h 815"/>
                <a:gd name="T62" fmla="*/ 5 w 443"/>
                <a:gd name="T63" fmla="*/ 1 h 815"/>
                <a:gd name="T64" fmla="*/ 3 w 443"/>
                <a:gd name="T65" fmla="*/ 1 h 8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815"/>
                <a:gd name="T101" fmla="*/ 443 w 443"/>
                <a:gd name="T102" fmla="*/ 815 h 8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815">
                  <a:moveTo>
                    <a:pt x="8" y="0"/>
                  </a:moveTo>
                  <a:lnTo>
                    <a:pt x="7" y="4"/>
                  </a:lnTo>
                  <a:lnTo>
                    <a:pt x="4" y="14"/>
                  </a:lnTo>
                  <a:lnTo>
                    <a:pt x="1" y="30"/>
                  </a:lnTo>
                  <a:lnTo>
                    <a:pt x="0" y="52"/>
                  </a:lnTo>
                  <a:lnTo>
                    <a:pt x="1" y="80"/>
                  </a:lnTo>
                  <a:lnTo>
                    <a:pt x="8" y="112"/>
                  </a:lnTo>
                  <a:lnTo>
                    <a:pt x="21" y="149"/>
                  </a:lnTo>
                  <a:lnTo>
                    <a:pt x="42" y="190"/>
                  </a:lnTo>
                  <a:lnTo>
                    <a:pt x="65" y="227"/>
                  </a:lnTo>
                  <a:lnTo>
                    <a:pt x="81" y="250"/>
                  </a:lnTo>
                  <a:lnTo>
                    <a:pt x="91" y="267"/>
                  </a:lnTo>
                  <a:lnTo>
                    <a:pt x="99" y="282"/>
                  </a:lnTo>
                  <a:lnTo>
                    <a:pt x="102" y="297"/>
                  </a:lnTo>
                  <a:lnTo>
                    <a:pt x="106" y="317"/>
                  </a:lnTo>
                  <a:lnTo>
                    <a:pt x="108" y="348"/>
                  </a:lnTo>
                  <a:lnTo>
                    <a:pt x="111" y="391"/>
                  </a:lnTo>
                  <a:lnTo>
                    <a:pt x="118" y="478"/>
                  </a:lnTo>
                  <a:lnTo>
                    <a:pt x="121" y="540"/>
                  </a:lnTo>
                  <a:lnTo>
                    <a:pt x="126" y="590"/>
                  </a:lnTo>
                  <a:lnTo>
                    <a:pt x="135" y="637"/>
                  </a:lnTo>
                  <a:lnTo>
                    <a:pt x="144" y="694"/>
                  </a:lnTo>
                  <a:lnTo>
                    <a:pt x="147" y="751"/>
                  </a:lnTo>
                  <a:lnTo>
                    <a:pt x="147" y="797"/>
                  </a:lnTo>
                  <a:lnTo>
                    <a:pt x="146" y="815"/>
                  </a:lnTo>
                  <a:lnTo>
                    <a:pt x="150" y="814"/>
                  </a:lnTo>
                  <a:lnTo>
                    <a:pt x="158" y="810"/>
                  </a:lnTo>
                  <a:lnTo>
                    <a:pt x="170" y="806"/>
                  </a:lnTo>
                  <a:lnTo>
                    <a:pt x="188" y="799"/>
                  </a:lnTo>
                  <a:lnTo>
                    <a:pt x="210" y="792"/>
                  </a:lnTo>
                  <a:lnTo>
                    <a:pt x="233" y="785"/>
                  </a:lnTo>
                  <a:lnTo>
                    <a:pt x="261" y="780"/>
                  </a:lnTo>
                  <a:lnTo>
                    <a:pt x="290" y="774"/>
                  </a:lnTo>
                  <a:lnTo>
                    <a:pt x="318" y="771"/>
                  </a:lnTo>
                  <a:lnTo>
                    <a:pt x="344" y="767"/>
                  </a:lnTo>
                  <a:lnTo>
                    <a:pt x="367" y="765"/>
                  </a:lnTo>
                  <a:lnTo>
                    <a:pt x="386" y="764"/>
                  </a:lnTo>
                  <a:lnTo>
                    <a:pt x="401" y="764"/>
                  </a:lnTo>
                  <a:lnTo>
                    <a:pt x="412" y="763"/>
                  </a:lnTo>
                  <a:lnTo>
                    <a:pt x="419" y="763"/>
                  </a:lnTo>
                  <a:lnTo>
                    <a:pt x="421" y="763"/>
                  </a:lnTo>
                  <a:lnTo>
                    <a:pt x="419" y="753"/>
                  </a:lnTo>
                  <a:lnTo>
                    <a:pt x="413" y="723"/>
                  </a:lnTo>
                  <a:lnTo>
                    <a:pt x="406" y="678"/>
                  </a:lnTo>
                  <a:lnTo>
                    <a:pt x="399" y="622"/>
                  </a:lnTo>
                  <a:lnTo>
                    <a:pt x="392" y="558"/>
                  </a:lnTo>
                  <a:lnTo>
                    <a:pt x="387" y="490"/>
                  </a:lnTo>
                  <a:lnTo>
                    <a:pt x="387" y="422"/>
                  </a:lnTo>
                  <a:lnTo>
                    <a:pt x="393" y="357"/>
                  </a:lnTo>
                  <a:lnTo>
                    <a:pt x="402" y="301"/>
                  </a:lnTo>
                  <a:lnTo>
                    <a:pt x="413" y="256"/>
                  </a:lnTo>
                  <a:lnTo>
                    <a:pt x="423" y="221"/>
                  </a:lnTo>
                  <a:lnTo>
                    <a:pt x="433" y="194"/>
                  </a:lnTo>
                  <a:lnTo>
                    <a:pt x="439" y="171"/>
                  </a:lnTo>
                  <a:lnTo>
                    <a:pt x="443" y="152"/>
                  </a:lnTo>
                  <a:lnTo>
                    <a:pt x="440" y="134"/>
                  </a:lnTo>
                  <a:lnTo>
                    <a:pt x="434" y="116"/>
                  </a:lnTo>
                  <a:lnTo>
                    <a:pt x="422" y="99"/>
                  </a:lnTo>
                  <a:lnTo>
                    <a:pt x="411" y="85"/>
                  </a:lnTo>
                  <a:lnTo>
                    <a:pt x="401" y="76"/>
                  </a:lnTo>
                  <a:lnTo>
                    <a:pt x="391" y="71"/>
                  </a:lnTo>
                  <a:lnTo>
                    <a:pt x="383" y="66"/>
                  </a:lnTo>
                  <a:lnTo>
                    <a:pt x="376" y="65"/>
                  </a:lnTo>
                  <a:lnTo>
                    <a:pt x="371" y="64"/>
                  </a:lnTo>
                  <a:lnTo>
                    <a:pt x="370" y="64"/>
                  </a:lnTo>
                  <a:lnTo>
                    <a:pt x="204" y="116"/>
                  </a:lnTo>
                  <a:lnTo>
                    <a:pt x="8" y="0"/>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4" name="Freeform 57"/>
            <p:cNvSpPr>
              <a:spLocks/>
            </p:cNvSpPr>
            <p:nvPr/>
          </p:nvSpPr>
          <p:spPr bwMode="auto">
            <a:xfrm>
              <a:off x="3304" y="2845"/>
              <a:ext cx="202" cy="99"/>
            </a:xfrm>
            <a:custGeom>
              <a:avLst/>
              <a:gdLst>
                <a:gd name="T0" fmla="*/ 0 w 607"/>
                <a:gd name="T1" fmla="*/ 1 h 297"/>
                <a:gd name="T2" fmla="*/ 0 w 607"/>
                <a:gd name="T3" fmla="*/ 1 h 297"/>
                <a:gd name="T4" fmla="*/ 1 w 607"/>
                <a:gd name="T5" fmla="*/ 1 h 297"/>
                <a:gd name="T6" fmla="*/ 1 w 607"/>
                <a:gd name="T7" fmla="*/ 0 h 297"/>
                <a:gd name="T8" fmla="*/ 1 w 607"/>
                <a:gd name="T9" fmla="*/ 0 h 297"/>
                <a:gd name="T10" fmla="*/ 2 w 607"/>
                <a:gd name="T11" fmla="*/ 0 h 297"/>
                <a:gd name="T12" fmla="*/ 2 w 607"/>
                <a:gd name="T13" fmla="*/ 0 h 297"/>
                <a:gd name="T14" fmla="*/ 3 w 607"/>
                <a:gd name="T15" fmla="*/ 0 h 297"/>
                <a:gd name="T16" fmla="*/ 4 w 607"/>
                <a:gd name="T17" fmla="*/ 1 h 297"/>
                <a:gd name="T18" fmla="*/ 4 w 607"/>
                <a:gd name="T19" fmla="*/ 1 h 297"/>
                <a:gd name="T20" fmla="*/ 4 w 607"/>
                <a:gd name="T21" fmla="*/ 2 h 297"/>
                <a:gd name="T22" fmla="*/ 5 w 607"/>
                <a:gd name="T23" fmla="*/ 2 h 297"/>
                <a:gd name="T24" fmla="*/ 5 w 607"/>
                <a:gd name="T25" fmla="*/ 2 h 297"/>
                <a:gd name="T26" fmla="*/ 5 w 607"/>
                <a:gd name="T27" fmla="*/ 2 h 297"/>
                <a:gd name="T28" fmla="*/ 6 w 607"/>
                <a:gd name="T29" fmla="*/ 2 h 297"/>
                <a:gd name="T30" fmla="*/ 6 w 607"/>
                <a:gd name="T31" fmla="*/ 2 h 297"/>
                <a:gd name="T32" fmla="*/ 6 w 607"/>
                <a:gd name="T33" fmla="*/ 2 h 297"/>
                <a:gd name="T34" fmla="*/ 7 w 607"/>
                <a:gd name="T35" fmla="*/ 2 h 297"/>
                <a:gd name="T36" fmla="*/ 7 w 607"/>
                <a:gd name="T37" fmla="*/ 3 h 297"/>
                <a:gd name="T38" fmla="*/ 7 w 607"/>
                <a:gd name="T39" fmla="*/ 3 h 297"/>
                <a:gd name="T40" fmla="*/ 7 w 607"/>
                <a:gd name="T41" fmla="*/ 4 h 297"/>
                <a:gd name="T42" fmla="*/ 7 w 607"/>
                <a:gd name="T43" fmla="*/ 4 h 297"/>
                <a:gd name="T44" fmla="*/ 7 w 607"/>
                <a:gd name="T45" fmla="*/ 4 h 297"/>
                <a:gd name="T46" fmla="*/ 6 w 607"/>
                <a:gd name="T47" fmla="*/ 4 h 297"/>
                <a:gd name="T48" fmla="*/ 5 w 607"/>
                <a:gd name="T49" fmla="*/ 4 h 297"/>
                <a:gd name="T50" fmla="*/ 4 w 607"/>
                <a:gd name="T51" fmla="*/ 4 h 297"/>
                <a:gd name="T52" fmla="*/ 3 w 607"/>
                <a:gd name="T53" fmla="*/ 4 h 297"/>
                <a:gd name="T54" fmla="*/ 2 w 607"/>
                <a:gd name="T55" fmla="*/ 4 h 297"/>
                <a:gd name="T56" fmla="*/ 2 w 607"/>
                <a:gd name="T57" fmla="*/ 4 h 297"/>
                <a:gd name="T58" fmla="*/ 1 w 607"/>
                <a:gd name="T59" fmla="*/ 4 h 297"/>
                <a:gd name="T60" fmla="*/ 0 w 607"/>
                <a:gd name="T61" fmla="*/ 4 h 297"/>
                <a:gd name="T62" fmla="*/ 0 w 607"/>
                <a:gd name="T63" fmla="*/ 4 h 297"/>
                <a:gd name="T64" fmla="*/ 0 w 607"/>
                <a:gd name="T65" fmla="*/ 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7"/>
                <a:gd name="T100" fmla="*/ 0 h 297"/>
                <a:gd name="T101" fmla="*/ 607 w 607"/>
                <a:gd name="T102" fmla="*/ 297 h 2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7" h="297">
                  <a:moveTo>
                    <a:pt x="17" y="107"/>
                  </a:moveTo>
                  <a:lnTo>
                    <a:pt x="18" y="105"/>
                  </a:lnTo>
                  <a:lnTo>
                    <a:pt x="21" y="99"/>
                  </a:lnTo>
                  <a:lnTo>
                    <a:pt x="26" y="90"/>
                  </a:lnTo>
                  <a:lnTo>
                    <a:pt x="33" y="79"/>
                  </a:lnTo>
                  <a:lnTo>
                    <a:pt x="42" y="66"/>
                  </a:lnTo>
                  <a:lnTo>
                    <a:pt x="53" y="52"/>
                  </a:lnTo>
                  <a:lnTo>
                    <a:pt x="66" y="38"/>
                  </a:lnTo>
                  <a:lnTo>
                    <a:pt x="80" y="26"/>
                  </a:lnTo>
                  <a:lnTo>
                    <a:pt x="97" y="15"/>
                  </a:lnTo>
                  <a:lnTo>
                    <a:pt x="115" y="7"/>
                  </a:lnTo>
                  <a:lnTo>
                    <a:pt x="136" y="1"/>
                  </a:lnTo>
                  <a:lnTo>
                    <a:pt x="157" y="0"/>
                  </a:lnTo>
                  <a:lnTo>
                    <a:pt x="182" y="2"/>
                  </a:lnTo>
                  <a:lnTo>
                    <a:pt x="208" y="11"/>
                  </a:lnTo>
                  <a:lnTo>
                    <a:pt x="235" y="26"/>
                  </a:lnTo>
                  <a:lnTo>
                    <a:pt x="265" y="49"/>
                  </a:lnTo>
                  <a:lnTo>
                    <a:pt x="290" y="69"/>
                  </a:lnTo>
                  <a:lnTo>
                    <a:pt x="311" y="86"/>
                  </a:lnTo>
                  <a:lnTo>
                    <a:pt x="331" y="101"/>
                  </a:lnTo>
                  <a:lnTo>
                    <a:pt x="349" y="113"/>
                  </a:lnTo>
                  <a:lnTo>
                    <a:pt x="365" y="124"/>
                  </a:lnTo>
                  <a:lnTo>
                    <a:pt x="380" y="132"/>
                  </a:lnTo>
                  <a:lnTo>
                    <a:pt x="392" y="139"/>
                  </a:lnTo>
                  <a:lnTo>
                    <a:pt x="405" y="145"/>
                  </a:lnTo>
                  <a:lnTo>
                    <a:pt x="415" y="149"/>
                  </a:lnTo>
                  <a:lnTo>
                    <a:pt x="425" y="153"/>
                  </a:lnTo>
                  <a:lnTo>
                    <a:pt x="434" y="155"/>
                  </a:lnTo>
                  <a:lnTo>
                    <a:pt x="442" y="156"/>
                  </a:lnTo>
                  <a:lnTo>
                    <a:pt x="450" y="158"/>
                  </a:lnTo>
                  <a:lnTo>
                    <a:pt x="458" y="159"/>
                  </a:lnTo>
                  <a:lnTo>
                    <a:pt x="465" y="161"/>
                  </a:lnTo>
                  <a:lnTo>
                    <a:pt x="473" y="163"/>
                  </a:lnTo>
                  <a:lnTo>
                    <a:pt x="490" y="171"/>
                  </a:lnTo>
                  <a:lnTo>
                    <a:pt x="509" y="183"/>
                  </a:lnTo>
                  <a:lnTo>
                    <a:pt x="529" y="199"/>
                  </a:lnTo>
                  <a:lnTo>
                    <a:pt x="550" y="217"/>
                  </a:lnTo>
                  <a:lnTo>
                    <a:pt x="568" y="234"/>
                  </a:lnTo>
                  <a:lnTo>
                    <a:pt x="583" y="249"/>
                  </a:lnTo>
                  <a:lnTo>
                    <a:pt x="593" y="259"/>
                  </a:lnTo>
                  <a:lnTo>
                    <a:pt x="596" y="262"/>
                  </a:lnTo>
                  <a:lnTo>
                    <a:pt x="607" y="297"/>
                  </a:lnTo>
                  <a:lnTo>
                    <a:pt x="604" y="297"/>
                  </a:lnTo>
                  <a:lnTo>
                    <a:pt x="593" y="297"/>
                  </a:lnTo>
                  <a:lnTo>
                    <a:pt x="576" y="297"/>
                  </a:lnTo>
                  <a:lnTo>
                    <a:pt x="553" y="297"/>
                  </a:lnTo>
                  <a:lnTo>
                    <a:pt x="526" y="297"/>
                  </a:lnTo>
                  <a:lnTo>
                    <a:pt x="495" y="297"/>
                  </a:lnTo>
                  <a:lnTo>
                    <a:pt x="460" y="297"/>
                  </a:lnTo>
                  <a:lnTo>
                    <a:pt x="424" y="296"/>
                  </a:lnTo>
                  <a:lnTo>
                    <a:pt x="386" y="296"/>
                  </a:lnTo>
                  <a:lnTo>
                    <a:pt x="346" y="296"/>
                  </a:lnTo>
                  <a:lnTo>
                    <a:pt x="308" y="295"/>
                  </a:lnTo>
                  <a:lnTo>
                    <a:pt x="269" y="295"/>
                  </a:lnTo>
                  <a:lnTo>
                    <a:pt x="232" y="294"/>
                  </a:lnTo>
                  <a:lnTo>
                    <a:pt x="198" y="294"/>
                  </a:lnTo>
                  <a:lnTo>
                    <a:pt x="166" y="293"/>
                  </a:lnTo>
                  <a:lnTo>
                    <a:pt x="138" y="292"/>
                  </a:lnTo>
                  <a:lnTo>
                    <a:pt x="93" y="289"/>
                  </a:lnTo>
                  <a:lnTo>
                    <a:pt x="58" y="288"/>
                  </a:lnTo>
                  <a:lnTo>
                    <a:pt x="34" y="287"/>
                  </a:lnTo>
                  <a:lnTo>
                    <a:pt x="17" y="287"/>
                  </a:lnTo>
                  <a:lnTo>
                    <a:pt x="7" y="286"/>
                  </a:lnTo>
                  <a:lnTo>
                    <a:pt x="2" y="286"/>
                  </a:lnTo>
                  <a:lnTo>
                    <a:pt x="0" y="286"/>
                  </a:lnTo>
                  <a:lnTo>
                    <a:pt x="17" y="107"/>
                  </a:lnTo>
                  <a:close/>
                </a:path>
              </a:pathLst>
            </a:custGeom>
            <a:solidFill>
              <a:srgbClr val="A3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5" name="Freeform 58"/>
            <p:cNvSpPr>
              <a:spLocks/>
            </p:cNvSpPr>
            <p:nvPr/>
          </p:nvSpPr>
          <p:spPr bwMode="auto">
            <a:xfrm>
              <a:off x="3415" y="2825"/>
              <a:ext cx="193" cy="81"/>
            </a:xfrm>
            <a:custGeom>
              <a:avLst/>
              <a:gdLst>
                <a:gd name="T0" fmla="*/ 0 w 578"/>
                <a:gd name="T1" fmla="*/ 2 h 243"/>
                <a:gd name="T2" fmla="*/ 0 w 578"/>
                <a:gd name="T3" fmla="*/ 2 h 243"/>
                <a:gd name="T4" fmla="*/ 0 w 578"/>
                <a:gd name="T5" fmla="*/ 2 h 243"/>
                <a:gd name="T6" fmla="*/ 0 w 578"/>
                <a:gd name="T7" fmla="*/ 2 h 243"/>
                <a:gd name="T8" fmla="*/ 0 w 578"/>
                <a:gd name="T9" fmla="*/ 1 h 243"/>
                <a:gd name="T10" fmla="*/ 1 w 578"/>
                <a:gd name="T11" fmla="*/ 1 h 243"/>
                <a:gd name="T12" fmla="*/ 1 w 578"/>
                <a:gd name="T13" fmla="*/ 1 h 243"/>
                <a:gd name="T14" fmla="*/ 1 w 578"/>
                <a:gd name="T15" fmla="*/ 1 h 243"/>
                <a:gd name="T16" fmla="*/ 2 w 578"/>
                <a:gd name="T17" fmla="*/ 1 h 243"/>
                <a:gd name="T18" fmla="*/ 2 w 578"/>
                <a:gd name="T19" fmla="*/ 1 h 243"/>
                <a:gd name="T20" fmla="*/ 3 w 578"/>
                <a:gd name="T21" fmla="*/ 1 h 243"/>
                <a:gd name="T22" fmla="*/ 3 w 578"/>
                <a:gd name="T23" fmla="*/ 1 h 243"/>
                <a:gd name="T24" fmla="*/ 3 w 578"/>
                <a:gd name="T25" fmla="*/ 1 h 243"/>
                <a:gd name="T26" fmla="*/ 3 w 578"/>
                <a:gd name="T27" fmla="*/ 1 h 243"/>
                <a:gd name="T28" fmla="*/ 3 w 578"/>
                <a:gd name="T29" fmla="*/ 1 h 243"/>
                <a:gd name="T30" fmla="*/ 3 w 578"/>
                <a:gd name="T31" fmla="*/ 1 h 243"/>
                <a:gd name="T32" fmla="*/ 4 w 578"/>
                <a:gd name="T33" fmla="*/ 1 h 243"/>
                <a:gd name="T34" fmla="*/ 4 w 578"/>
                <a:gd name="T35" fmla="*/ 1 h 243"/>
                <a:gd name="T36" fmla="*/ 4 w 578"/>
                <a:gd name="T37" fmla="*/ 1 h 243"/>
                <a:gd name="T38" fmla="*/ 4 w 578"/>
                <a:gd name="T39" fmla="*/ 0 h 243"/>
                <a:gd name="T40" fmla="*/ 4 w 578"/>
                <a:gd name="T41" fmla="*/ 0 h 243"/>
                <a:gd name="T42" fmla="*/ 5 w 578"/>
                <a:gd name="T43" fmla="*/ 0 h 243"/>
                <a:gd name="T44" fmla="*/ 5 w 578"/>
                <a:gd name="T45" fmla="*/ 0 h 243"/>
                <a:gd name="T46" fmla="*/ 5 w 578"/>
                <a:gd name="T47" fmla="*/ 0 h 243"/>
                <a:gd name="T48" fmla="*/ 6 w 578"/>
                <a:gd name="T49" fmla="*/ 0 h 243"/>
                <a:gd name="T50" fmla="*/ 6 w 578"/>
                <a:gd name="T51" fmla="*/ 0 h 243"/>
                <a:gd name="T52" fmla="*/ 6 w 578"/>
                <a:gd name="T53" fmla="*/ 0 h 243"/>
                <a:gd name="T54" fmla="*/ 7 w 578"/>
                <a:gd name="T55" fmla="*/ 0 h 243"/>
                <a:gd name="T56" fmla="*/ 7 w 578"/>
                <a:gd name="T57" fmla="*/ 0 h 243"/>
                <a:gd name="T58" fmla="*/ 7 w 578"/>
                <a:gd name="T59" fmla="*/ 0 h 243"/>
                <a:gd name="T60" fmla="*/ 7 w 578"/>
                <a:gd name="T61" fmla="*/ 1 h 243"/>
                <a:gd name="T62" fmla="*/ 7 w 578"/>
                <a:gd name="T63" fmla="*/ 1 h 243"/>
                <a:gd name="T64" fmla="*/ 7 w 578"/>
                <a:gd name="T65" fmla="*/ 1 h 243"/>
                <a:gd name="T66" fmla="*/ 7 w 578"/>
                <a:gd name="T67" fmla="*/ 1 h 243"/>
                <a:gd name="T68" fmla="*/ 7 w 578"/>
                <a:gd name="T69" fmla="*/ 1 h 243"/>
                <a:gd name="T70" fmla="*/ 7 w 578"/>
                <a:gd name="T71" fmla="*/ 1 h 243"/>
                <a:gd name="T72" fmla="*/ 7 w 578"/>
                <a:gd name="T73" fmla="*/ 1 h 243"/>
                <a:gd name="T74" fmla="*/ 7 w 578"/>
                <a:gd name="T75" fmla="*/ 1 h 243"/>
                <a:gd name="T76" fmla="*/ 7 w 578"/>
                <a:gd name="T77" fmla="*/ 1 h 243"/>
                <a:gd name="T78" fmla="*/ 6 w 578"/>
                <a:gd name="T79" fmla="*/ 1 h 243"/>
                <a:gd name="T80" fmla="*/ 6 w 578"/>
                <a:gd name="T81" fmla="*/ 1 h 243"/>
                <a:gd name="T82" fmla="*/ 6 w 578"/>
                <a:gd name="T83" fmla="*/ 1 h 243"/>
                <a:gd name="T84" fmla="*/ 6 w 578"/>
                <a:gd name="T85" fmla="*/ 1 h 243"/>
                <a:gd name="T86" fmla="*/ 6 w 578"/>
                <a:gd name="T87" fmla="*/ 1 h 243"/>
                <a:gd name="T88" fmla="*/ 6 w 578"/>
                <a:gd name="T89" fmla="*/ 1 h 243"/>
                <a:gd name="T90" fmla="*/ 5 w 578"/>
                <a:gd name="T91" fmla="*/ 1 h 243"/>
                <a:gd name="T92" fmla="*/ 5 w 578"/>
                <a:gd name="T93" fmla="*/ 1 h 243"/>
                <a:gd name="T94" fmla="*/ 5 w 578"/>
                <a:gd name="T95" fmla="*/ 1 h 243"/>
                <a:gd name="T96" fmla="*/ 5 w 578"/>
                <a:gd name="T97" fmla="*/ 1 h 243"/>
                <a:gd name="T98" fmla="*/ 5 w 578"/>
                <a:gd name="T99" fmla="*/ 1 h 243"/>
                <a:gd name="T100" fmla="*/ 4 w 578"/>
                <a:gd name="T101" fmla="*/ 2 h 243"/>
                <a:gd name="T102" fmla="*/ 4 w 578"/>
                <a:gd name="T103" fmla="*/ 2 h 243"/>
                <a:gd name="T104" fmla="*/ 4 w 578"/>
                <a:gd name="T105" fmla="*/ 2 h 243"/>
                <a:gd name="T106" fmla="*/ 4 w 578"/>
                <a:gd name="T107" fmla="*/ 2 h 243"/>
                <a:gd name="T108" fmla="*/ 4 w 578"/>
                <a:gd name="T109" fmla="*/ 2 h 243"/>
                <a:gd name="T110" fmla="*/ 4 w 578"/>
                <a:gd name="T111" fmla="*/ 2 h 243"/>
                <a:gd name="T112" fmla="*/ 4 w 578"/>
                <a:gd name="T113" fmla="*/ 2 h 243"/>
                <a:gd name="T114" fmla="*/ 2 w 578"/>
                <a:gd name="T115" fmla="*/ 3 h 243"/>
                <a:gd name="T116" fmla="*/ 0 w 578"/>
                <a:gd name="T117" fmla="*/ 2 h 243"/>
                <a:gd name="T118" fmla="*/ 0 w 578"/>
                <a:gd name="T119" fmla="*/ 2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8"/>
                <a:gd name="T181" fmla="*/ 0 h 243"/>
                <a:gd name="T182" fmla="*/ 578 w 578"/>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8" h="243">
                  <a:moveTo>
                    <a:pt x="0" y="167"/>
                  </a:moveTo>
                  <a:lnTo>
                    <a:pt x="2" y="164"/>
                  </a:lnTo>
                  <a:lnTo>
                    <a:pt x="10" y="152"/>
                  </a:lnTo>
                  <a:lnTo>
                    <a:pt x="21" y="138"/>
                  </a:lnTo>
                  <a:lnTo>
                    <a:pt x="38" y="121"/>
                  </a:lnTo>
                  <a:lnTo>
                    <a:pt x="60" y="105"/>
                  </a:lnTo>
                  <a:lnTo>
                    <a:pt x="87" y="90"/>
                  </a:lnTo>
                  <a:lnTo>
                    <a:pt x="117" y="79"/>
                  </a:lnTo>
                  <a:lnTo>
                    <a:pt x="154" y="76"/>
                  </a:lnTo>
                  <a:lnTo>
                    <a:pt x="185" y="77"/>
                  </a:lnTo>
                  <a:lnTo>
                    <a:pt x="210" y="80"/>
                  </a:lnTo>
                  <a:lnTo>
                    <a:pt x="229" y="83"/>
                  </a:lnTo>
                  <a:lnTo>
                    <a:pt x="244" y="86"/>
                  </a:lnTo>
                  <a:lnTo>
                    <a:pt x="257" y="87"/>
                  </a:lnTo>
                  <a:lnTo>
                    <a:pt x="268" y="86"/>
                  </a:lnTo>
                  <a:lnTo>
                    <a:pt x="280" y="81"/>
                  </a:lnTo>
                  <a:lnTo>
                    <a:pt x="296" y="71"/>
                  </a:lnTo>
                  <a:lnTo>
                    <a:pt x="312" y="57"/>
                  </a:lnTo>
                  <a:lnTo>
                    <a:pt x="327" y="43"/>
                  </a:lnTo>
                  <a:lnTo>
                    <a:pt x="340" y="28"/>
                  </a:lnTo>
                  <a:lnTo>
                    <a:pt x="356" y="16"/>
                  </a:lnTo>
                  <a:lnTo>
                    <a:pt x="373" y="5"/>
                  </a:lnTo>
                  <a:lnTo>
                    <a:pt x="395" y="0"/>
                  </a:lnTo>
                  <a:lnTo>
                    <a:pt x="420" y="1"/>
                  </a:lnTo>
                  <a:lnTo>
                    <a:pt x="451" y="8"/>
                  </a:lnTo>
                  <a:lnTo>
                    <a:pt x="483" y="18"/>
                  </a:lnTo>
                  <a:lnTo>
                    <a:pt x="510" y="26"/>
                  </a:lnTo>
                  <a:lnTo>
                    <a:pt x="531" y="31"/>
                  </a:lnTo>
                  <a:lnTo>
                    <a:pt x="548" y="36"/>
                  </a:lnTo>
                  <a:lnTo>
                    <a:pt x="562" y="39"/>
                  </a:lnTo>
                  <a:lnTo>
                    <a:pt x="571" y="43"/>
                  </a:lnTo>
                  <a:lnTo>
                    <a:pt x="577" y="44"/>
                  </a:lnTo>
                  <a:lnTo>
                    <a:pt x="578" y="44"/>
                  </a:lnTo>
                  <a:lnTo>
                    <a:pt x="577" y="44"/>
                  </a:lnTo>
                  <a:lnTo>
                    <a:pt x="572" y="45"/>
                  </a:lnTo>
                  <a:lnTo>
                    <a:pt x="567" y="46"/>
                  </a:lnTo>
                  <a:lnTo>
                    <a:pt x="559" y="47"/>
                  </a:lnTo>
                  <a:lnTo>
                    <a:pt x="548" y="50"/>
                  </a:lnTo>
                  <a:lnTo>
                    <a:pt x="538" y="53"/>
                  </a:lnTo>
                  <a:lnTo>
                    <a:pt x="525" y="55"/>
                  </a:lnTo>
                  <a:lnTo>
                    <a:pt x="511" y="59"/>
                  </a:lnTo>
                  <a:lnTo>
                    <a:pt x="498" y="63"/>
                  </a:lnTo>
                  <a:lnTo>
                    <a:pt x="482" y="66"/>
                  </a:lnTo>
                  <a:lnTo>
                    <a:pt x="467" y="71"/>
                  </a:lnTo>
                  <a:lnTo>
                    <a:pt x="451" y="77"/>
                  </a:lnTo>
                  <a:lnTo>
                    <a:pt x="436" y="81"/>
                  </a:lnTo>
                  <a:lnTo>
                    <a:pt x="422" y="87"/>
                  </a:lnTo>
                  <a:lnTo>
                    <a:pt x="407" y="94"/>
                  </a:lnTo>
                  <a:lnTo>
                    <a:pt x="393" y="99"/>
                  </a:lnTo>
                  <a:lnTo>
                    <a:pt x="371" y="113"/>
                  </a:lnTo>
                  <a:lnTo>
                    <a:pt x="353" y="126"/>
                  </a:lnTo>
                  <a:lnTo>
                    <a:pt x="339" y="140"/>
                  </a:lnTo>
                  <a:lnTo>
                    <a:pt x="330" y="152"/>
                  </a:lnTo>
                  <a:lnTo>
                    <a:pt x="324" y="163"/>
                  </a:lnTo>
                  <a:lnTo>
                    <a:pt x="321" y="172"/>
                  </a:lnTo>
                  <a:lnTo>
                    <a:pt x="319" y="177"/>
                  </a:lnTo>
                  <a:lnTo>
                    <a:pt x="319" y="180"/>
                  </a:lnTo>
                  <a:lnTo>
                    <a:pt x="153" y="243"/>
                  </a:lnTo>
                  <a:lnTo>
                    <a:pt x="20" y="191"/>
                  </a:lnTo>
                  <a:lnTo>
                    <a:pt x="0" y="167"/>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6" name="Freeform 59"/>
            <p:cNvSpPr>
              <a:spLocks/>
            </p:cNvSpPr>
            <p:nvPr/>
          </p:nvSpPr>
          <p:spPr bwMode="auto">
            <a:xfrm>
              <a:off x="3470" y="2883"/>
              <a:ext cx="145" cy="60"/>
            </a:xfrm>
            <a:custGeom>
              <a:avLst/>
              <a:gdLst>
                <a:gd name="T0" fmla="*/ 0 w 436"/>
                <a:gd name="T1" fmla="*/ 1 h 179"/>
                <a:gd name="T2" fmla="*/ 0 w 436"/>
                <a:gd name="T3" fmla="*/ 1 h 179"/>
                <a:gd name="T4" fmla="*/ 0 w 436"/>
                <a:gd name="T5" fmla="*/ 1 h 179"/>
                <a:gd name="T6" fmla="*/ 0 w 436"/>
                <a:gd name="T7" fmla="*/ 0 h 179"/>
                <a:gd name="T8" fmla="*/ 0 w 436"/>
                <a:gd name="T9" fmla="*/ 0 h 179"/>
                <a:gd name="T10" fmla="*/ 0 w 436"/>
                <a:gd name="T11" fmla="*/ 0 h 179"/>
                <a:gd name="T12" fmla="*/ 1 w 436"/>
                <a:gd name="T13" fmla="*/ 0 h 179"/>
                <a:gd name="T14" fmla="*/ 1 w 436"/>
                <a:gd name="T15" fmla="*/ 0 h 179"/>
                <a:gd name="T16" fmla="*/ 1 w 436"/>
                <a:gd name="T17" fmla="*/ 0 h 179"/>
                <a:gd name="T18" fmla="*/ 1 w 436"/>
                <a:gd name="T19" fmla="*/ 0 h 179"/>
                <a:gd name="T20" fmla="*/ 1 w 436"/>
                <a:gd name="T21" fmla="*/ 0 h 179"/>
                <a:gd name="T22" fmla="*/ 2 w 436"/>
                <a:gd name="T23" fmla="*/ 0 h 179"/>
                <a:gd name="T24" fmla="*/ 2 w 436"/>
                <a:gd name="T25" fmla="*/ 0 h 179"/>
                <a:gd name="T26" fmla="*/ 2 w 436"/>
                <a:gd name="T27" fmla="*/ 0 h 179"/>
                <a:gd name="T28" fmla="*/ 2 w 436"/>
                <a:gd name="T29" fmla="*/ 0 h 179"/>
                <a:gd name="T30" fmla="*/ 3 w 436"/>
                <a:gd name="T31" fmla="*/ 0 h 179"/>
                <a:gd name="T32" fmla="*/ 3 w 436"/>
                <a:gd name="T33" fmla="*/ 0 h 179"/>
                <a:gd name="T34" fmla="*/ 3 w 436"/>
                <a:gd name="T35" fmla="*/ 0 h 179"/>
                <a:gd name="T36" fmla="*/ 4 w 436"/>
                <a:gd name="T37" fmla="*/ 0 h 179"/>
                <a:gd name="T38" fmla="*/ 4 w 436"/>
                <a:gd name="T39" fmla="*/ 1 h 179"/>
                <a:gd name="T40" fmla="*/ 4 w 436"/>
                <a:gd name="T41" fmla="*/ 1 h 179"/>
                <a:gd name="T42" fmla="*/ 4 w 436"/>
                <a:gd name="T43" fmla="*/ 1 h 179"/>
                <a:gd name="T44" fmla="*/ 4 w 436"/>
                <a:gd name="T45" fmla="*/ 1 h 179"/>
                <a:gd name="T46" fmla="*/ 5 w 436"/>
                <a:gd name="T47" fmla="*/ 1 h 179"/>
                <a:gd name="T48" fmla="*/ 5 w 436"/>
                <a:gd name="T49" fmla="*/ 1 h 179"/>
                <a:gd name="T50" fmla="*/ 5 w 436"/>
                <a:gd name="T51" fmla="*/ 0 h 179"/>
                <a:gd name="T52" fmla="*/ 5 w 436"/>
                <a:gd name="T53" fmla="*/ 0 h 179"/>
                <a:gd name="T54" fmla="*/ 5 w 436"/>
                <a:gd name="T55" fmla="*/ 0 h 179"/>
                <a:gd name="T56" fmla="*/ 5 w 436"/>
                <a:gd name="T57" fmla="*/ 0 h 179"/>
                <a:gd name="T58" fmla="*/ 5 w 436"/>
                <a:gd name="T59" fmla="*/ 0 h 179"/>
                <a:gd name="T60" fmla="*/ 5 w 436"/>
                <a:gd name="T61" fmla="*/ 0 h 179"/>
                <a:gd name="T62" fmla="*/ 5 w 436"/>
                <a:gd name="T63" fmla="*/ 0 h 179"/>
                <a:gd name="T64" fmla="*/ 5 w 436"/>
                <a:gd name="T65" fmla="*/ 0 h 179"/>
                <a:gd name="T66" fmla="*/ 5 w 436"/>
                <a:gd name="T67" fmla="*/ 2 h 179"/>
                <a:gd name="T68" fmla="*/ 1 w 436"/>
                <a:gd name="T69" fmla="*/ 2 h 179"/>
                <a:gd name="T70" fmla="*/ 0 w 436"/>
                <a:gd name="T71" fmla="*/ 1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6"/>
                <a:gd name="T109" fmla="*/ 0 h 179"/>
                <a:gd name="T110" fmla="*/ 436 w 436"/>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6" h="179">
                  <a:moveTo>
                    <a:pt x="0" y="46"/>
                  </a:moveTo>
                  <a:lnTo>
                    <a:pt x="1" y="45"/>
                  </a:lnTo>
                  <a:lnTo>
                    <a:pt x="4" y="43"/>
                  </a:lnTo>
                  <a:lnTo>
                    <a:pt x="11" y="40"/>
                  </a:lnTo>
                  <a:lnTo>
                    <a:pt x="19" y="35"/>
                  </a:lnTo>
                  <a:lnTo>
                    <a:pt x="29" y="31"/>
                  </a:lnTo>
                  <a:lnTo>
                    <a:pt x="42" y="25"/>
                  </a:lnTo>
                  <a:lnTo>
                    <a:pt x="55" y="19"/>
                  </a:lnTo>
                  <a:lnTo>
                    <a:pt x="71" y="14"/>
                  </a:lnTo>
                  <a:lnTo>
                    <a:pt x="87" y="9"/>
                  </a:lnTo>
                  <a:lnTo>
                    <a:pt x="106" y="5"/>
                  </a:lnTo>
                  <a:lnTo>
                    <a:pt x="125" y="2"/>
                  </a:lnTo>
                  <a:lnTo>
                    <a:pt x="146" y="0"/>
                  </a:lnTo>
                  <a:lnTo>
                    <a:pt x="167" y="0"/>
                  </a:lnTo>
                  <a:lnTo>
                    <a:pt x="190" y="1"/>
                  </a:lnTo>
                  <a:lnTo>
                    <a:pt x="212" y="6"/>
                  </a:lnTo>
                  <a:lnTo>
                    <a:pt x="236" y="11"/>
                  </a:lnTo>
                  <a:lnTo>
                    <a:pt x="277" y="26"/>
                  </a:lnTo>
                  <a:lnTo>
                    <a:pt x="306" y="39"/>
                  </a:lnTo>
                  <a:lnTo>
                    <a:pt x="326" y="48"/>
                  </a:lnTo>
                  <a:lnTo>
                    <a:pt x="340" y="54"/>
                  </a:lnTo>
                  <a:lnTo>
                    <a:pt x="349" y="59"/>
                  </a:lnTo>
                  <a:lnTo>
                    <a:pt x="357" y="59"/>
                  </a:lnTo>
                  <a:lnTo>
                    <a:pt x="366" y="54"/>
                  </a:lnTo>
                  <a:lnTo>
                    <a:pt x="379" y="46"/>
                  </a:lnTo>
                  <a:lnTo>
                    <a:pt x="393" y="36"/>
                  </a:lnTo>
                  <a:lnTo>
                    <a:pt x="405" y="28"/>
                  </a:lnTo>
                  <a:lnTo>
                    <a:pt x="415" y="22"/>
                  </a:lnTo>
                  <a:lnTo>
                    <a:pt x="423" y="16"/>
                  </a:lnTo>
                  <a:lnTo>
                    <a:pt x="428" y="11"/>
                  </a:lnTo>
                  <a:lnTo>
                    <a:pt x="433" y="8"/>
                  </a:lnTo>
                  <a:lnTo>
                    <a:pt x="435" y="7"/>
                  </a:lnTo>
                  <a:lnTo>
                    <a:pt x="436" y="6"/>
                  </a:lnTo>
                  <a:lnTo>
                    <a:pt x="384" y="138"/>
                  </a:lnTo>
                  <a:lnTo>
                    <a:pt x="109" y="179"/>
                  </a:lnTo>
                  <a:lnTo>
                    <a:pt x="0" y="46"/>
                  </a:lnTo>
                  <a:close/>
                </a:path>
              </a:pathLst>
            </a:custGeom>
            <a:solidFill>
              <a:srgbClr val="FFBF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7" name="Freeform 60"/>
            <p:cNvSpPr>
              <a:spLocks/>
            </p:cNvSpPr>
            <p:nvPr/>
          </p:nvSpPr>
          <p:spPr bwMode="auto">
            <a:xfrm>
              <a:off x="3579" y="2849"/>
              <a:ext cx="172" cy="78"/>
            </a:xfrm>
            <a:custGeom>
              <a:avLst/>
              <a:gdLst>
                <a:gd name="T0" fmla="*/ 0 w 516"/>
                <a:gd name="T1" fmla="*/ 1 h 233"/>
                <a:gd name="T2" fmla="*/ 0 w 516"/>
                <a:gd name="T3" fmla="*/ 1 h 233"/>
                <a:gd name="T4" fmla="*/ 0 w 516"/>
                <a:gd name="T5" fmla="*/ 1 h 233"/>
                <a:gd name="T6" fmla="*/ 0 w 516"/>
                <a:gd name="T7" fmla="*/ 1 h 233"/>
                <a:gd name="T8" fmla="*/ 0 w 516"/>
                <a:gd name="T9" fmla="*/ 1 h 233"/>
                <a:gd name="T10" fmla="*/ 1 w 516"/>
                <a:gd name="T11" fmla="*/ 1 h 233"/>
                <a:gd name="T12" fmla="*/ 1 w 516"/>
                <a:gd name="T13" fmla="*/ 1 h 233"/>
                <a:gd name="T14" fmla="*/ 1 w 516"/>
                <a:gd name="T15" fmla="*/ 1 h 233"/>
                <a:gd name="T16" fmla="*/ 1 w 516"/>
                <a:gd name="T17" fmla="*/ 1 h 233"/>
                <a:gd name="T18" fmla="*/ 2 w 516"/>
                <a:gd name="T19" fmla="*/ 0 h 233"/>
                <a:gd name="T20" fmla="*/ 2 w 516"/>
                <a:gd name="T21" fmla="*/ 0 h 233"/>
                <a:gd name="T22" fmla="*/ 2 w 516"/>
                <a:gd name="T23" fmla="*/ 0 h 233"/>
                <a:gd name="T24" fmla="*/ 2 w 516"/>
                <a:gd name="T25" fmla="*/ 0 h 233"/>
                <a:gd name="T26" fmla="*/ 3 w 516"/>
                <a:gd name="T27" fmla="*/ 0 h 233"/>
                <a:gd name="T28" fmla="*/ 3 w 516"/>
                <a:gd name="T29" fmla="*/ 0 h 233"/>
                <a:gd name="T30" fmla="*/ 3 w 516"/>
                <a:gd name="T31" fmla="*/ 0 h 233"/>
                <a:gd name="T32" fmla="*/ 4 w 516"/>
                <a:gd name="T33" fmla="*/ 0 h 233"/>
                <a:gd name="T34" fmla="*/ 4 w 516"/>
                <a:gd name="T35" fmla="*/ 0 h 233"/>
                <a:gd name="T36" fmla="*/ 4 w 516"/>
                <a:gd name="T37" fmla="*/ 0 h 233"/>
                <a:gd name="T38" fmla="*/ 5 w 516"/>
                <a:gd name="T39" fmla="*/ 0 h 233"/>
                <a:gd name="T40" fmla="*/ 5 w 516"/>
                <a:gd name="T41" fmla="*/ 1 h 233"/>
                <a:gd name="T42" fmla="*/ 5 w 516"/>
                <a:gd name="T43" fmla="*/ 1 h 233"/>
                <a:gd name="T44" fmla="*/ 5 w 516"/>
                <a:gd name="T45" fmla="*/ 1 h 233"/>
                <a:gd name="T46" fmla="*/ 6 w 516"/>
                <a:gd name="T47" fmla="*/ 1 h 233"/>
                <a:gd name="T48" fmla="*/ 6 w 516"/>
                <a:gd name="T49" fmla="*/ 1 h 233"/>
                <a:gd name="T50" fmla="*/ 6 w 516"/>
                <a:gd name="T51" fmla="*/ 1 h 233"/>
                <a:gd name="T52" fmla="*/ 6 w 516"/>
                <a:gd name="T53" fmla="*/ 1 h 233"/>
                <a:gd name="T54" fmla="*/ 6 w 516"/>
                <a:gd name="T55" fmla="*/ 1 h 233"/>
                <a:gd name="T56" fmla="*/ 6 w 516"/>
                <a:gd name="T57" fmla="*/ 1 h 233"/>
                <a:gd name="T58" fmla="*/ 6 w 516"/>
                <a:gd name="T59" fmla="*/ 2 h 233"/>
                <a:gd name="T60" fmla="*/ 6 w 516"/>
                <a:gd name="T61" fmla="*/ 2 h 233"/>
                <a:gd name="T62" fmla="*/ 6 w 516"/>
                <a:gd name="T63" fmla="*/ 2 h 233"/>
                <a:gd name="T64" fmla="*/ 6 w 516"/>
                <a:gd name="T65" fmla="*/ 2 h 233"/>
                <a:gd name="T66" fmla="*/ 6 w 516"/>
                <a:gd name="T67" fmla="*/ 2 h 233"/>
                <a:gd name="T68" fmla="*/ 6 w 516"/>
                <a:gd name="T69" fmla="*/ 2 h 233"/>
                <a:gd name="T70" fmla="*/ 6 w 516"/>
                <a:gd name="T71" fmla="*/ 2 h 233"/>
                <a:gd name="T72" fmla="*/ 5 w 516"/>
                <a:gd name="T73" fmla="*/ 2 h 233"/>
                <a:gd name="T74" fmla="*/ 5 w 516"/>
                <a:gd name="T75" fmla="*/ 2 h 233"/>
                <a:gd name="T76" fmla="*/ 5 w 516"/>
                <a:gd name="T77" fmla="*/ 2 h 233"/>
                <a:gd name="T78" fmla="*/ 5 w 516"/>
                <a:gd name="T79" fmla="*/ 2 h 233"/>
                <a:gd name="T80" fmla="*/ 4 w 516"/>
                <a:gd name="T81" fmla="*/ 2 h 233"/>
                <a:gd name="T82" fmla="*/ 3 w 516"/>
                <a:gd name="T83" fmla="*/ 2 h 233"/>
                <a:gd name="T84" fmla="*/ 3 w 516"/>
                <a:gd name="T85" fmla="*/ 2 h 233"/>
                <a:gd name="T86" fmla="*/ 3 w 516"/>
                <a:gd name="T87" fmla="*/ 2 h 233"/>
                <a:gd name="T88" fmla="*/ 2 w 516"/>
                <a:gd name="T89" fmla="*/ 2 h 233"/>
                <a:gd name="T90" fmla="*/ 2 w 516"/>
                <a:gd name="T91" fmla="*/ 2 h 233"/>
                <a:gd name="T92" fmla="*/ 2 w 516"/>
                <a:gd name="T93" fmla="*/ 3 h 233"/>
                <a:gd name="T94" fmla="*/ 2 w 516"/>
                <a:gd name="T95" fmla="*/ 3 h 233"/>
                <a:gd name="T96" fmla="*/ 2 w 516"/>
                <a:gd name="T97" fmla="*/ 3 h 233"/>
                <a:gd name="T98" fmla="*/ 1 w 516"/>
                <a:gd name="T99" fmla="*/ 3 h 233"/>
                <a:gd name="T100" fmla="*/ 0 w 516"/>
                <a:gd name="T101" fmla="*/ 1 h 2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6"/>
                <a:gd name="T154" fmla="*/ 0 h 233"/>
                <a:gd name="T155" fmla="*/ 516 w 516"/>
                <a:gd name="T156" fmla="*/ 233 h 2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6" h="233">
                  <a:moveTo>
                    <a:pt x="0" y="112"/>
                  </a:moveTo>
                  <a:lnTo>
                    <a:pt x="2" y="111"/>
                  </a:lnTo>
                  <a:lnTo>
                    <a:pt x="8" y="106"/>
                  </a:lnTo>
                  <a:lnTo>
                    <a:pt x="17" y="99"/>
                  </a:lnTo>
                  <a:lnTo>
                    <a:pt x="29" y="90"/>
                  </a:lnTo>
                  <a:lnTo>
                    <a:pt x="44" y="80"/>
                  </a:lnTo>
                  <a:lnTo>
                    <a:pt x="61" y="68"/>
                  </a:lnTo>
                  <a:lnTo>
                    <a:pt x="81" y="56"/>
                  </a:lnTo>
                  <a:lnTo>
                    <a:pt x="103" y="43"/>
                  </a:lnTo>
                  <a:lnTo>
                    <a:pt x="125" y="32"/>
                  </a:lnTo>
                  <a:lnTo>
                    <a:pt x="149" y="22"/>
                  </a:lnTo>
                  <a:lnTo>
                    <a:pt x="175" y="13"/>
                  </a:lnTo>
                  <a:lnTo>
                    <a:pt x="201" y="6"/>
                  </a:lnTo>
                  <a:lnTo>
                    <a:pt x="227" y="3"/>
                  </a:lnTo>
                  <a:lnTo>
                    <a:pt x="253" y="0"/>
                  </a:lnTo>
                  <a:lnTo>
                    <a:pt x="279" y="3"/>
                  </a:lnTo>
                  <a:lnTo>
                    <a:pt x="304" y="9"/>
                  </a:lnTo>
                  <a:lnTo>
                    <a:pt x="329" y="18"/>
                  </a:lnTo>
                  <a:lnTo>
                    <a:pt x="353" y="28"/>
                  </a:lnTo>
                  <a:lnTo>
                    <a:pt x="376" y="35"/>
                  </a:lnTo>
                  <a:lnTo>
                    <a:pt x="399" y="44"/>
                  </a:lnTo>
                  <a:lnTo>
                    <a:pt x="421" y="54"/>
                  </a:lnTo>
                  <a:lnTo>
                    <a:pt x="440" y="63"/>
                  </a:lnTo>
                  <a:lnTo>
                    <a:pt x="458" y="72"/>
                  </a:lnTo>
                  <a:lnTo>
                    <a:pt x="475" y="81"/>
                  </a:lnTo>
                  <a:lnTo>
                    <a:pt x="488" y="90"/>
                  </a:lnTo>
                  <a:lnTo>
                    <a:pt x="500" y="98"/>
                  </a:lnTo>
                  <a:lnTo>
                    <a:pt x="508" y="107"/>
                  </a:lnTo>
                  <a:lnTo>
                    <a:pt x="513" y="116"/>
                  </a:lnTo>
                  <a:lnTo>
                    <a:pt x="516" y="124"/>
                  </a:lnTo>
                  <a:lnTo>
                    <a:pt x="513" y="132"/>
                  </a:lnTo>
                  <a:lnTo>
                    <a:pt x="509" y="140"/>
                  </a:lnTo>
                  <a:lnTo>
                    <a:pt x="499" y="147"/>
                  </a:lnTo>
                  <a:lnTo>
                    <a:pt x="478" y="159"/>
                  </a:lnTo>
                  <a:lnTo>
                    <a:pt x="464" y="163"/>
                  </a:lnTo>
                  <a:lnTo>
                    <a:pt x="451" y="163"/>
                  </a:lnTo>
                  <a:lnTo>
                    <a:pt x="439" y="160"/>
                  </a:lnTo>
                  <a:lnTo>
                    <a:pt x="423" y="155"/>
                  </a:lnTo>
                  <a:lnTo>
                    <a:pt x="400" y="151"/>
                  </a:lnTo>
                  <a:lnTo>
                    <a:pt x="370" y="147"/>
                  </a:lnTo>
                  <a:lnTo>
                    <a:pt x="327" y="147"/>
                  </a:lnTo>
                  <a:lnTo>
                    <a:pt x="281" y="152"/>
                  </a:lnTo>
                  <a:lnTo>
                    <a:pt x="245" y="160"/>
                  </a:lnTo>
                  <a:lnTo>
                    <a:pt x="218" y="170"/>
                  </a:lnTo>
                  <a:lnTo>
                    <a:pt x="197" y="181"/>
                  </a:lnTo>
                  <a:lnTo>
                    <a:pt x="182" y="193"/>
                  </a:lnTo>
                  <a:lnTo>
                    <a:pt x="173" y="202"/>
                  </a:lnTo>
                  <a:lnTo>
                    <a:pt x="167" y="208"/>
                  </a:lnTo>
                  <a:lnTo>
                    <a:pt x="166" y="211"/>
                  </a:lnTo>
                  <a:lnTo>
                    <a:pt x="69" y="233"/>
                  </a:lnTo>
                  <a:lnTo>
                    <a:pt x="0" y="112"/>
                  </a:lnTo>
                  <a:close/>
                </a:path>
              </a:pathLst>
            </a:custGeom>
            <a:solidFill>
              <a:srgbClr val="DD19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8" name="Freeform 61"/>
            <p:cNvSpPr>
              <a:spLocks/>
            </p:cNvSpPr>
            <p:nvPr/>
          </p:nvSpPr>
          <p:spPr bwMode="auto">
            <a:xfrm>
              <a:off x="2973" y="2799"/>
              <a:ext cx="220" cy="130"/>
            </a:xfrm>
            <a:custGeom>
              <a:avLst/>
              <a:gdLst>
                <a:gd name="T0" fmla="*/ 8 w 660"/>
                <a:gd name="T1" fmla="*/ 2 h 391"/>
                <a:gd name="T2" fmla="*/ 7 w 660"/>
                <a:gd name="T3" fmla="*/ 2 h 391"/>
                <a:gd name="T4" fmla="*/ 7 w 660"/>
                <a:gd name="T5" fmla="*/ 2 h 391"/>
                <a:gd name="T6" fmla="*/ 7 w 660"/>
                <a:gd name="T7" fmla="*/ 2 h 391"/>
                <a:gd name="T8" fmla="*/ 7 w 660"/>
                <a:gd name="T9" fmla="*/ 1 h 391"/>
                <a:gd name="T10" fmla="*/ 6 w 660"/>
                <a:gd name="T11" fmla="*/ 1 h 391"/>
                <a:gd name="T12" fmla="*/ 6 w 660"/>
                <a:gd name="T13" fmla="*/ 1 h 391"/>
                <a:gd name="T14" fmla="*/ 5 w 660"/>
                <a:gd name="T15" fmla="*/ 1 h 391"/>
                <a:gd name="T16" fmla="*/ 5 w 660"/>
                <a:gd name="T17" fmla="*/ 0 h 391"/>
                <a:gd name="T18" fmla="*/ 5 w 660"/>
                <a:gd name="T19" fmla="*/ 0 h 391"/>
                <a:gd name="T20" fmla="*/ 4 w 660"/>
                <a:gd name="T21" fmla="*/ 0 h 391"/>
                <a:gd name="T22" fmla="*/ 4 w 660"/>
                <a:gd name="T23" fmla="*/ 0 h 391"/>
                <a:gd name="T24" fmla="*/ 4 w 660"/>
                <a:gd name="T25" fmla="*/ 0 h 391"/>
                <a:gd name="T26" fmla="*/ 3 w 660"/>
                <a:gd name="T27" fmla="*/ 0 h 391"/>
                <a:gd name="T28" fmla="*/ 3 w 660"/>
                <a:gd name="T29" fmla="*/ 0 h 391"/>
                <a:gd name="T30" fmla="*/ 3 w 660"/>
                <a:gd name="T31" fmla="*/ 0 h 391"/>
                <a:gd name="T32" fmla="*/ 3 w 660"/>
                <a:gd name="T33" fmla="*/ 1 h 391"/>
                <a:gd name="T34" fmla="*/ 3 w 660"/>
                <a:gd name="T35" fmla="*/ 2 h 391"/>
                <a:gd name="T36" fmla="*/ 3 w 660"/>
                <a:gd name="T37" fmla="*/ 2 h 391"/>
                <a:gd name="T38" fmla="*/ 2 w 660"/>
                <a:gd name="T39" fmla="*/ 2 h 391"/>
                <a:gd name="T40" fmla="*/ 2 w 660"/>
                <a:gd name="T41" fmla="*/ 2 h 391"/>
                <a:gd name="T42" fmla="*/ 1 w 660"/>
                <a:gd name="T43" fmla="*/ 3 h 391"/>
                <a:gd name="T44" fmla="*/ 1 w 660"/>
                <a:gd name="T45" fmla="*/ 3 h 391"/>
                <a:gd name="T46" fmla="*/ 0 w 660"/>
                <a:gd name="T47" fmla="*/ 4 h 391"/>
                <a:gd name="T48" fmla="*/ 0 w 660"/>
                <a:gd name="T49" fmla="*/ 4 h 391"/>
                <a:gd name="T50" fmla="*/ 0 w 660"/>
                <a:gd name="T51" fmla="*/ 4 h 391"/>
                <a:gd name="T52" fmla="*/ 1 w 660"/>
                <a:gd name="T53" fmla="*/ 4 h 391"/>
                <a:gd name="T54" fmla="*/ 1 w 660"/>
                <a:gd name="T55" fmla="*/ 4 h 391"/>
                <a:gd name="T56" fmla="*/ 2 w 660"/>
                <a:gd name="T57" fmla="*/ 4 h 391"/>
                <a:gd name="T58" fmla="*/ 2 w 660"/>
                <a:gd name="T59" fmla="*/ 4 h 391"/>
                <a:gd name="T60" fmla="*/ 2 w 660"/>
                <a:gd name="T61" fmla="*/ 4 h 391"/>
                <a:gd name="T62" fmla="*/ 3 w 660"/>
                <a:gd name="T63" fmla="*/ 4 h 391"/>
                <a:gd name="T64" fmla="*/ 3 w 660"/>
                <a:gd name="T65" fmla="*/ 4 h 391"/>
                <a:gd name="T66" fmla="*/ 3 w 660"/>
                <a:gd name="T67" fmla="*/ 4 h 391"/>
                <a:gd name="T68" fmla="*/ 4 w 660"/>
                <a:gd name="T69" fmla="*/ 3 h 391"/>
                <a:gd name="T70" fmla="*/ 5 w 660"/>
                <a:gd name="T71" fmla="*/ 4 h 391"/>
                <a:gd name="T72" fmla="*/ 5 w 660"/>
                <a:gd name="T73" fmla="*/ 4 h 391"/>
                <a:gd name="T74" fmla="*/ 6 w 660"/>
                <a:gd name="T75" fmla="*/ 4 h 391"/>
                <a:gd name="T76" fmla="*/ 6 w 660"/>
                <a:gd name="T77" fmla="*/ 4 h 391"/>
                <a:gd name="T78" fmla="*/ 6 w 660"/>
                <a:gd name="T79" fmla="*/ 4 h 391"/>
                <a:gd name="T80" fmla="*/ 6 w 660"/>
                <a:gd name="T81" fmla="*/ 4 h 391"/>
                <a:gd name="T82" fmla="*/ 7 w 660"/>
                <a:gd name="T83" fmla="*/ 5 h 391"/>
                <a:gd name="T84" fmla="*/ 8 w 660"/>
                <a:gd name="T85" fmla="*/ 5 h 391"/>
                <a:gd name="T86" fmla="*/ 8 w 660"/>
                <a:gd name="T87" fmla="*/ 5 h 391"/>
                <a:gd name="T88" fmla="*/ 8 w 660"/>
                <a:gd name="T89" fmla="*/ 5 h 391"/>
                <a:gd name="T90" fmla="*/ 8 w 660"/>
                <a:gd name="T91" fmla="*/ 5 h 391"/>
                <a:gd name="T92" fmla="*/ 8 w 660"/>
                <a:gd name="T93" fmla="*/ 5 h 391"/>
                <a:gd name="T94" fmla="*/ 8 w 660"/>
                <a:gd name="T95" fmla="*/ 5 h 391"/>
                <a:gd name="T96" fmla="*/ 7 w 660"/>
                <a:gd name="T97" fmla="*/ 4 h 391"/>
                <a:gd name="T98" fmla="*/ 7 w 660"/>
                <a:gd name="T99" fmla="*/ 4 h 391"/>
                <a:gd name="T100" fmla="*/ 7 w 660"/>
                <a:gd name="T101" fmla="*/ 3 h 391"/>
                <a:gd name="T102" fmla="*/ 8 w 660"/>
                <a:gd name="T103" fmla="*/ 2 h 391"/>
                <a:gd name="T104" fmla="*/ 8 w 660"/>
                <a:gd name="T105" fmla="*/ 2 h 391"/>
                <a:gd name="T106" fmla="*/ 8 w 660"/>
                <a:gd name="T107" fmla="*/ 2 h 3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0"/>
                <a:gd name="T163" fmla="*/ 0 h 391"/>
                <a:gd name="T164" fmla="*/ 660 w 660"/>
                <a:gd name="T165" fmla="*/ 391 h 3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0" h="391">
                  <a:moveTo>
                    <a:pt x="620" y="178"/>
                  </a:moveTo>
                  <a:lnTo>
                    <a:pt x="618" y="177"/>
                  </a:lnTo>
                  <a:lnTo>
                    <a:pt x="614" y="173"/>
                  </a:lnTo>
                  <a:lnTo>
                    <a:pt x="606" y="166"/>
                  </a:lnTo>
                  <a:lnTo>
                    <a:pt x="597" y="157"/>
                  </a:lnTo>
                  <a:lnTo>
                    <a:pt x="586" y="147"/>
                  </a:lnTo>
                  <a:lnTo>
                    <a:pt x="573" y="135"/>
                  </a:lnTo>
                  <a:lnTo>
                    <a:pt x="560" y="123"/>
                  </a:lnTo>
                  <a:lnTo>
                    <a:pt x="545" y="109"/>
                  </a:lnTo>
                  <a:lnTo>
                    <a:pt x="530" y="97"/>
                  </a:lnTo>
                  <a:lnTo>
                    <a:pt x="514" y="85"/>
                  </a:lnTo>
                  <a:lnTo>
                    <a:pt x="499" y="73"/>
                  </a:lnTo>
                  <a:lnTo>
                    <a:pt x="484" y="63"/>
                  </a:lnTo>
                  <a:lnTo>
                    <a:pt x="470" y="54"/>
                  </a:lnTo>
                  <a:lnTo>
                    <a:pt x="457" y="47"/>
                  </a:lnTo>
                  <a:lnTo>
                    <a:pt x="445" y="43"/>
                  </a:lnTo>
                  <a:lnTo>
                    <a:pt x="436" y="42"/>
                  </a:lnTo>
                  <a:lnTo>
                    <a:pt x="419" y="39"/>
                  </a:lnTo>
                  <a:lnTo>
                    <a:pt x="402" y="35"/>
                  </a:lnTo>
                  <a:lnTo>
                    <a:pt x="387" y="29"/>
                  </a:lnTo>
                  <a:lnTo>
                    <a:pt x="372" y="21"/>
                  </a:lnTo>
                  <a:lnTo>
                    <a:pt x="357" y="13"/>
                  </a:lnTo>
                  <a:lnTo>
                    <a:pt x="342" y="8"/>
                  </a:lnTo>
                  <a:lnTo>
                    <a:pt x="329" y="3"/>
                  </a:lnTo>
                  <a:lnTo>
                    <a:pt x="315" y="1"/>
                  </a:lnTo>
                  <a:lnTo>
                    <a:pt x="302" y="1"/>
                  </a:lnTo>
                  <a:lnTo>
                    <a:pt x="287" y="0"/>
                  </a:lnTo>
                  <a:lnTo>
                    <a:pt x="273" y="1"/>
                  </a:lnTo>
                  <a:lnTo>
                    <a:pt x="259" y="4"/>
                  </a:lnTo>
                  <a:lnTo>
                    <a:pt x="246" y="11"/>
                  </a:lnTo>
                  <a:lnTo>
                    <a:pt x="236" y="22"/>
                  </a:lnTo>
                  <a:lnTo>
                    <a:pt x="228" y="40"/>
                  </a:lnTo>
                  <a:lnTo>
                    <a:pt x="224" y="64"/>
                  </a:lnTo>
                  <a:lnTo>
                    <a:pt x="220" y="108"/>
                  </a:lnTo>
                  <a:lnTo>
                    <a:pt x="219" y="132"/>
                  </a:lnTo>
                  <a:lnTo>
                    <a:pt x="218" y="142"/>
                  </a:lnTo>
                  <a:lnTo>
                    <a:pt x="218" y="144"/>
                  </a:lnTo>
                  <a:lnTo>
                    <a:pt x="213" y="147"/>
                  </a:lnTo>
                  <a:lnTo>
                    <a:pt x="203" y="152"/>
                  </a:lnTo>
                  <a:lnTo>
                    <a:pt x="186" y="161"/>
                  </a:lnTo>
                  <a:lnTo>
                    <a:pt x="166" y="173"/>
                  </a:lnTo>
                  <a:lnTo>
                    <a:pt x="144" y="187"/>
                  </a:lnTo>
                  <a:lnTo>
                    <a:pt x="121" y="202"/>
                  </a:lnTo>
                  <a:lnTo>
                    <a:pt x="99" y="219"/>
                  </a:lnTo>
                  <a:lnTo>
                    <a:pt x="80" y="236"/>
                  </a:lnTo>
                  <a:lnTo>
                    <a:pt x="61" y="254"/>
                  </a:lnTo>
                  <a:lnTo>
                    <a:pt x="41" y="272"/>
                  </a:lnTo>
                  <a:lnTo>
                    <a:pt x="22" y="290"/>
                  </a:lnTo>
                  <a:lnTo>
                    <a:pt x="8" y="306"/>
                  </a:lnTo>
                  <a:lnTo>
                    <a:pt x="0" y="319"/>
                  </a:lnTo>
                  <a:lnTo>
                    <a:pt x="1" y="328"/>
                  </a:lnTo>
                  <a:lnTo>
                    <a:pt x="15" y="331"/>
                  </a:lnTo>
                  <a:lnTo>
                    <a:pt x="46" y="328"/>
                  </a:lnTo>
                  <a:lnTo>
                    <a:pt x="64" y="324"/>
                  </a:lnTo>
                  <a:lnTo>
                    <a:pt x="82" y="322"/>
                  </a:lnTo>
                  <a:lnTo>
                    <a:pt x="98" y="319"/>
                  </a:lnTo>
                  <a:lnTo>
                    <a:pt x="114" y="316"/>
                  </a:lnTo>
                  <a:lnTo>
                    <a:pt x="127" y="314"/>
                  </a:lnTo>
                  <a:lnTo>
                    <a:pt x="142" y="312"/>
                  </a:lnTo>
                  <a:lnTo>
                    <a:pt x="156" y="310"/>
                  </a:lnTo>
                  <a:lnTo>
                    <a:pt x="168" y="307"/>
                  </a:lnTo>
                  <a:lnTo>
                    <a:pt x="182" y="306"/>
                  </a:lnTo>
                  <a:lnTo>
                    <a:pt x="195" y="304"/>
                  </a:lnTo>
                  <a:lnTo>
                    <a:pt x="209" y="302"/>
                  </a:lnTo>
                  <a:lnTo>
                    <a:pt x="223" y="299"/>
                  </a:lnTo>
                  <a:lnTo>
                    <a:pt x="237" y="297"/>
                  </a:lnTo>
                  <a:lnTo>
                    <a:pt x="253" y="294"/>
                  </a:lnTo>
                  <a:lnTo>
                    <a:pt x="269" y="292"/>
                  </a:lnTo>
                  <a:lnTo>
                    <a:pt x="287" y="288"/>
                  </a:lnTo>
                  <a:lnTo>
                    <a:pt x="322" y="284"/>
                  </a:lnTo>
                  <a:lnTo>
                    <a:pt x="355" y="282"/>
                  </a:lnTo>
                  <a:lnTo>
                    <a:pt x="384" y="285"/>
                  </a:lnTo>
                  <a:lnTo>
                    <a:pt x="409" y="287"/>
                  </a:lnTo>
                  <a:lnTo>
                    <a:pt x="431" y="292"/>
                  </a:lnTo>
                  <a:lnTo>
                    <a:pt x="445" y="295"/>
                  </a:lnTo>
                  <a:lnTo>
                    <a:pt x="456" y="298"/>
                  </a:lnTo>
                  <a:lnTo>
                    <a:pt x="459" y="299"/>
                  </a:lnTo>
                  <a:lnTo>
                    <a:pt x="461" y="303"/>
                  </a:lnTo>
                  <a:lnTo>
                    <a:pt x="468" y="311"/>
                  </a:lnTo>
                  <a:lnTo>
                    <a:pt x="479" y="322"/>
                  </a:lnTo>
                  <a:lnTo>
                    <a:pt x="494" y="336"/>
                  </a:lnTo>
                  <a:lnTo>
                    <a:pt x="513" y="349"/>
                  </a:lnTo>
                  <a:lnTo>
                    <a:pt x="535" y="363"/>
                  </a:lnTo>
                  <a:lnTo>
                    <a:pt x="558" y="373"/>
                  </a:lnTo>
                  <a:lnTo>
                    <a:pt x="586" y="380"/>
                  </a:lnTo>
                  <a:lnTo>
                    <a:pt x="611" y="383"/>
                  </a:lnTo>
                  <a:lnTo>
                    <a:pt x="629" y="387"/>
                  </a:lnTo>
                  <a:lnTo>
                    <a:pt x="642" y="389"/>
                  </a:lnTo>
                  <a:lnTo>
                    <a:pt x="651" y="390"/>
                  </a:lnTo>
                  <a:lnTo>
                    <a:pt x="657" y="390"/>
                  </a:lnTo>
                  <a:lnTo>
                    <a:pt x="659" y="391"/>
                  </a:lnTo>
                  <a:lnTo>
                    <a:pt x="660" y="391"/>
                  </a:lnTo>
                  <a:lnTo>
                    <a:pt x="655" y="390"/>
                  </a:lnTo>
                  <a:lnTo>
                    <a:pt x="642" y="384"/>
                  </a:lnTo>
                  <a:lnTo>
                    <a:pt x="624" y="375"/>
                  </a:lnTo>
                  <a:lnTo>
                    <a:pt x="606" y="363"/>
                  </a:lnTo>
                  <a:lnTo>
                    <a:pt x="589" y="345"/>
                  </a:lnTo>
                  <a:lnTo>
                    <a:pt x="578" y="323"/>
                  </a:lnTo>
                  <a:lnTo>
                    <a:pt x="575" y="296"/>
                  </a:lnTo>
                  <a:lnTo>
                    <a:pt x="586" y="264"/>
                  </a:lnTo>
                  <a:lnTo>
                    <a:pt x="600" y="234"/>
                  </a:lnTo>
                  <a:lnTo>
                    <a:pt x="611" y="212"/>
                  </a:lnTo>
                  <a:lnTo>
                    <a:pt x="616" y="196"/>
                  </a:lnTo>
                  <a:lnTo>
                    <a:pt x="620" y="187"/>
                  </a:lnTo>
                  <a:lnTo>
                    <a:pt x="621" y="182"/>
                  </a:lnTo>
                  <a:lnTo>
                    <a:pt x="621" y="178"/>
                  </a:lnTo>
                  <a:lnTo>
                    <a:pt x="620" y="178"/>
                  </a:lnTo>
                  <a:close/>
                </a:path>
              </a:pathLst>
            </a:custGeom>
            <a:solidFill>
              <a:srgbClr val="54F4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79" name="Freeform 62"/>
            <p:cNvSpPr>
              <a:spLocks/>
            </p:cNvSpPr>
            <p:nvPr/>
          </p:nvSpPr>
          <p:spPr bwMode="auto">
            <a:xfrm>
              <a:off x="3164" y="2805"/>
              <a:ext cx="92" cy="31"/>
            </a:xfrm>
            <a:custGeom>
              <a:avLst/>
              <a:gdLst>
                <a:gd name="T0" fmla="*/ 0 w 275"/>
                <a:gd name="T1" fmla="*/ 1 h 94"/>
                <a:gd name="T2" fmla="*/ 0 w 275"/>
                <a:gd name="T3" fmla="*/ 1 h 94"/>
                <a:gd name="T4" fmla="*/ 0 w 275"/>
                <a:gd name="T5" fmla="*/ 1 h 94"/>
                <a:gd name="T6" fmla="*/ 0 w 275"/>
                <a:gd name="T7" fmla="*/ 0 h 94"/>
                <a:gd name="T8" fmla="*/ 0 w 275"/>
                <a:gd name="T9" fmla="*/ 0 h 94"/>
                <a:gd name="T10" fmla="*/ 0 w 275"/>
                <a:gd name="T11" fmla="*/ 0 h 94"/>
                <a:gd name="T12" fmla="*/ 0 w 275"/>
                <a:gd name="T13" fmla="*/ 0 h 94"/>
                <a:gd name="T14" fmla="*/ 1 w 275"/>
                <a:gd name="T15" fmla="*/ 0 h 94"/>
                <a:gd name="T16" fmla="*/ 1 w 275"/>
                <a:gd name="T17" fmla="*/ 0 h 94"/>
                <a:gd name="T18" fmla="*/ 1 w 275"/>
                <a:gd name="T19" fmla="*/ 0 h 94"/>
                <a:gd name="T20" fmla="*/ 2 w 275"/>
                <a:gd name="T21" fmla="*/ 0 h 94"/>
                <a:gd name="T22" fmla="*/ 2 w 275"/>
                <a:gd name="T23" fmla="*/ 0 h 94"/>
                <a:gd name="T24" fmla="*/ 2 w 275"/>
                <a:gd name="T25" fmla="*/ 1 h 94"/>
                <a:gd name="T26" fmla="*/ 2 w 275"/>
                <a:gd name="T27" fmla="*/ 1 h 94"/>
                <a:gd name="T28" fmla="*/ 2 w 275"/>
                <a:gd name="T29" fmla="*/ 1 h 94"/>
                <a:gd name="T30" fmla="*/ 3 w 275"/>
                <a:gd name="T31" fmla="*/ 1 h 94"/>
                <a:gd name="T32" fmla="*/ 3 w 275"/>
                <a:gd name="T33" fmla="*/ 1 h 94"/>
                <a:gd name="T34" fmla="*/ 3 w 275"/>
                <a:gd name="T35" fmla="*/ 1 h 94"/>
                <a:gd name="T36" fmla="*/ 3 w 275"/>
                <a:gd name="T37" fmla="*/ 1 h 94"/>
                <a:gd name="T38" fmla="*/ 3 w 275"/>
                <a:gd name="T39" fmla="*/ 1 h 94"/>
                <a:gd name="T40" fmla="*/ 3 w 275"/>
                <a:gd name="T41" fmla="*/ 1 h 94"/>
                <a:gd name="T42" fmla="*/ 3 w 275"/>
                <a:gd name="T43" fmla="*/ 1 h 94"/>
                <a:gd name="T44" fmla="*/ 3 w 275"/>
                <a:gd name="T45" fmla="*/ 1 h 94"/>
                <a:gd name="T46" fmla="*/ 3 w 275"/>
                <a:gd name="T47" fmla="*/ 1 h 94"/>
                <a:gd name="T48" fmla="*/ 2 w 275"/>
                <a:gd name="T49" fmla="*/ 1 h 94"/>
                <a:gd name="T50" fmla="*/ 2 w 275"/>
                <a:gd name="T51" fmla="*/ 1 h 94"/>
                <a:gd name="T52" fmla="*/ 2 w 275"/>
                <a:gd name="T53" fmla="*/ 1 h 94"/>
                <a:gd name="T54" fmla="*/ 1 w 275"/>
                <a:gd name="T55" fmla="*/ 1 h 94"/>
                <a:gd name="T56" fmla="*/ 1 w 275"/>
                <a:gd name="T57" fmla="*/ 1 h 94"/>
                <a:gd name="T58" fmla="*/ 1 w 275"/>
                <a:gd name="T59" fmla="*/ 0 h 94"/>
                <a:gd name="T60" fmla="*/ 1 w 275"/>
                <a:gd name="T61" fmla="*/ 0 h 94"/>
                <a:gd name="T62" fmla="*/ 1 w 275"/>
                <a:gd name="T63" fmla="*/ 0 h 94"/>
                <a:gd name="T64" fmla="*/ 1 w 275"/>
                <a:gd name="T65" fmla="*/ 0 h 94"/>
                <a:gd name="T66" fmla="*/ 1 w 275"/>
                <a:gd name="T67" fmla="*/ 0 h 94"/>
                <a:gd name="T68" fmla="*/ 1 w 275"/>
                <a:gd name="T69" fmla="*/ 0 h 94"/>
                <a:gd name="T70" fmla="*/ 0 w 275"/>
                <a:gd name="T71" fmla="*/ 1 h 94"/>
                <a:gd name="T72" fmla="*/ 0 w 275"/>
                <a:gd name="T73" fmla="*/ 1 h 94"/>
                <a:gd name="T74" fmla="*/ 0 w 275"/>
                <a:gd name="T75" fmla="*/ 1 h 94"/>
                <a:gd name="T76" fmla="*/ 0 w 275"/>
                <a:gd name="T77" fmla="*/ 1 h 94"/>
                <a:gd name="T78" fmla="*/ 0 w 275"/>
                <a:gd name="T79" fmla="*/ 1 h 94"/>
                <a:gd name="T80" fmla="*/ 0 w 275"/>
                <a:gd name="T81" fmla="*/ 1 h 94"/>
                <a:gd name="T82" fmla="*/ 0 w 275"/>
                <a:gd name="T83" fmla="*/ 1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94"/>
                <a:gd name="T128" fmla="*/ 275 w 27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94">
                  <a:moveTo>
                    <a:pt x="0" y="57"/>
                  </a:moveTo>
                  <a:lnTo>
                    <a:pt x="0" y="54"/>
                  </a:lnTo>
                  <a:lnTo>
                    <a:pt x="0" y="45"/>
                  </a:lnTo>
                  <a:lnTo>
                    <a:pt x="3" y="34"/>
                  </a:lnTo>
                  <a:lnTo>
                    <a:pt x="7" y="21"/>
                  </a:lnTo>
                  <a:lnTo>
                    <a:pt x="16" y="10"/>
                  </a:lnTo>
                  <a:lnTo>
                    <a:pt x="30" y="2"/>
                  </a:lnTo>
                  <a:lnTo>
                    <a:pt x="49" y="0"/>
                  </a:lnTo>
                  <a:lnTo>
                    <a:pt x="75" y="5"/>
                  </a:lnTo>
                  <a:lnTo>
                    <a:pt x="103" y="17"/>
                  </a:lnTo>
                  <a:lnTo>
                    <a:pt x="129" y="27"/>
                  </a:lnTo>
                  <a:lnTo>
                    <a:pt x="152" y="37"/>
                  </a:lnTo>
                  <a:lnTo>
                    <a:pt x="171" y="45"/>
                  </a:lnTo>
                  <a:lnTo>
                    <a:pt x="186" y="53"/>
                  </a:lnTo>
                  <a:lnTo>
                    <a:pt x="197" y="59"/>
                  </a:lnTo>
                  <a:lnTo>
                    <a:pt x="204" y="62"/>
                  </a:lnTo>
                  <a:lnTo>
                    <a:pt x="206" y="63"/>
                  </a:lnTo>
                  <a:lnTo>
                    <a:pt x="275" y="91"/>
                  </a:lnTo>
                  <a:lnTo>
                    <a:pt x="273" y="91"/>
                  </a:lnTo>
                  <a:lnTo>
                    <a:pt x="266" y="93"/>
                  </a:lnTo>
                  <a:lnTo>
                    <a:pt x="256" y="94"/>
                  </a:lnTo>
                  <a:lnTo>
                    <a:pt x="241" y="94"/>
                  </a:lnTo>
                  <a:lnTo>
                    <a:pt x="224" y="93"/>
                  </a:lnTo>
                  <a:lnTo>
                    <a:pt x="205" y="89"/>
                  </a:lnTo>
                  <a:lnTo>
                    <a:pt x="184" y="83"/>
                  </a:lnTo>
                  <a:lnTo>
                    <a:pt x="161" y="74"/>
                  </a:lnTo>
                  <a:lnTo>
                    <a:pt x="138" y="63"/>
                  </a:lnTo>
                  <a:lnTo>
                    <a:pt x="119" y="53"/>
                  </a:lnTo>
                  <a:lnTo>
                    <a:pt x="103" y="43"/>
                  </a:lnTo>
                  <a:lnTo>
                    <a:pt x="89" y="35"/>
                  </a:lnTo>
                  <a:lnTo>
                    <a:pt x="77" y="28"/>
                  </a:lnTo>
                  <a:lnTo>
                    <a:pt x="67" y="25"/>
                  </a:lnTo>
                  <a:lnTo>
                    <a:pt x="58" y="25"/>
                  </a:lnTo>
                  <a:lnTo>
                    <a:pt x="51" y="29"/>
                  </a:lnTo>
                  <a:lnTo>
                    <a:pt x="44" y="35"/>
                  </a:lnTo>
                  <a:lnTo>
                    <a:pt x="37" y="41"/>
                  </a:lnTo>
                  <a:lnTo>
                    <a:pt x="27" y="46"/>
                  </a:lnTo>
                  <a:lnTo>
                    <a:pt x="20" y="50"/>
                  </a:lnTo>
                  <a:lnTo>
                    <a:pt x="12" y="53"/>
                  </a:lnTo>
                  <a:lnTo>
                    <a:pt x="6" y="55"/>
                  </a:lnTo>
                  <a:lnTo>
                    <a:pt x="1" y="57"/>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0" name="Freeform 63"/>
            <p:cNvSpPr>
              <a:spLocks/>
            </p:cNvSpPr>
            <p:nvPr/>
          </p:nvSpPr>
          <p:spPr bwMode="auto">
            <a:xfrm>
              <a:off x="3064" y="2793"/>
              <a:ext cx="117" cy="73"/>
            </a:xfrm>
            <a:custGeom>
              <a:avLst/>
              <a:gdLst>
                <a:gd name="T0" fmla="*/ 4 w 350"/>
                <a:gd name="T1" fmla="*/ 3 h 219"/>
                <a:gd name="T2" fmla="*/ 4 w 350"/>
                <a:gd name="T3" fmla="*/ 3 h 219"/>
                <a:gd name="T4" fmla="*/ 4 w 350"/>
                <a:gd name="T5" fmla="*/ 2 h 219"/>
                <a:gd name="T6" fmla="*/ 4 w 350"/>
                <a:gd name="T7" fmla="*/ 2 h 219"/>
                <a:gd name="T8" fmla="*/ 4 w 350"/>
                <a:gd name="T9" fmla="*/ 2 h 219"/>
                <a:gd name="T10" fmla="*/ 4 w 350"/>
                <a:gd name="T11" fmla="*/ 2 h 219"/>
                <a:gd name="T12" fmla="*/ 4 w 350"/>
                <a:gd name="T13" fmla="*/ 1 h 219"/>
                <a:gd name="T14" fmla="*/ 3 w 350"/>
                <a:gd name="T15" fmla="*/ 1 h 219"/>
                <a:gd name="T16" fmla="*/ 2 w 350"/>
                <a:gd name="T17" fmla="*/ 1 h 219"/>
                <a:gd name="T18" fmla="*/ 2 w 350"/>
                <a:gd name="T19" fmla="*/ 1 h 219"/>
                <a:gd name="T20" fmla="*/ 2 w 350"/>
                <a:gd name="T21" fmla="*/ 0 h 219"/>
                <a:gd name="T22" fmla="*/ 2 w 350"/>
                <a:gd name="T23" fmla="*/ 0 h 219"/>
                <a:gd name="T24" fmla="*/ 1 w 350"/>
                <a:gd name="T25" fmla="*/ 0 h 219"/>
                <a:gd name="T26" fmla="*/ 1 w 350"/>
                <a:gd name="T27" fmla="*/ 0 h 219"/>
                <a:gd name="T28" fmla="*/ 1 w 350"/>
                <a:gd name="T29" fmla="*/ 0 h 219"/>
                <a:gd name="T30" fmla="*/ 1 w 350"/>
                <a:gd name="T31" fmla="*/ 0 h 219"/>
                <a:gd name="T32" fmla="*/ 1 w 350"/>
                <a:gd name="T33" fmla="*/ 0 h 219"/>
                <a:gd name="T34" fmla="*/ 1 w 350"/>
                <a:gd name="T35" fmla="*/ 0 h 219"/>
                <a:gd name="T36" fmla="*/ 0 w 350"/>
                <a:gd name="T37" fmla="*/ 0 h 219"/>
                <a:gd name="T38" fmla="*/ 0 w 350"/>
                <a:gd name="T39" fmla="*/ 0 h 219"/>
                <a:gd name="T40" fmla="*/ 0 w 350"/>
                <a:gd name="T41" fmla="*/ 0 h 219"/>
                <a:gd name="T42" fmla="*/ 0 w 350"/>
                <a:gd name="T43" fmla="*/ 0 h 219"/>
                <a:gd name="T44" fmla="*/ 0 w 350"/>
                <a:gd name="T45" fmla="*/ 0 h 219"/>
                <a:gd name="T46" fmla="*/ 0 w 350"/>
                <a:gd name="T47" fmla="*/ 0 h 219"/>
                <a:gd name="T48" fmla="*/ 0 w 350"/>
                <a:gd name="T49" fmla="*/ 0 h 219"/>
                <a:gd name="T50" fmla="*/ 0 w 350"/>
                <a:gd name="T51" fmla="*/ 0 h 219"/>
                <a:gd name="T52" fmla="*/ 0 w 350"/>
                <a:gd name="T53" fmla="*/ 0 h 219"/>
                <a:gd name="T54" fmla="*/ 0 w 350"/>
                <a:gd name="T55" fmla="*/ 0 h 219"/>
                <a:gd name="T56" fmla="*/ 0 w 350"/>
                <a:gd name="T57" fmla="*/ 0 h 219"/>
                <a:gd name="T58" fmla="*/ 0 w 350"/>
                <a:gd name="T59" fmla="*/ 0 h 219"/>
                <a:gd name="T60" fmla="*/ 0 w 350"/>
                <a:gd name="T61" fmla="*/ 0 h 219"/>
                <a:gd name="T62" fmla="*/ 0 w 350"/>
                <a:gd name="T63" fmla="*/ 0 h 219"/>
                <a:gd name="T64" fmla="*/ 0 w 350"/>
                <a:gd name="T65" fmla="*/ 0 h 219"/>
                <a:gd name="T66" fmla="*/ 0 w 350"/>
                <a:gd name="T67" fmla="*/ 0 h 219"/>
                <a:gd name="T68" fmla="*/ 0 w 350"/>
                <a:gd name="T69" fmla="*/ 0 h 219"/>
                <a:gd name="T70" fmla="*/ 0 w 350"/>
                <a:gd name="T71" fmla="*/ 0 h 219"/>
                <a:gd name="T72" fmla="*/ 0 w 350"/>
                <a:gd name="T73" fmla="*/ 0 h 219"/>
                <a:gd name="T74" fmla="*/ 0 w 350"/>
                <a:gd name="T75" fmla="*/ 0 h 219"/>
                <a:gd name="T76" fmla="*/ 1 w 350"/>
                <a:gd name="T77" fmla="*/ 0 h 219"/>
                <a:gd name="T78" fmla="*/ 1 w 350"/>
                <a:gd name="T79" fmla="*/ 0 h 219"/>
                <a:gd name="T80" fmla="*/ 1 w 350"/>
                <a:gd name="T81" fmla="*/ 1 h 219"/>
                <a:gd name="T82" fmla="*/ 2 w 350"/>
                <a:gd name="T83" fmla="*/ 1 h 219"/>
                <a:gd name="T84" fmla="*/ 2 w 350"/>
                <a:gd name="T85" fmla="*/ 1 h 219"/>
                <a:gd name="T86" fmla="*/ 2 w 350"/>
                <a:gd name="T87" fmla="*/ 1 h 219"/>
                <a:gd name="T88" fmla="*/ 3 w 350"/>
                <a:gd name="T89" fmla="*/ 1 h 219"/>
                <a:gd name="T90" fmla="*/ 3 w 350"/>
                <a:gd name="T91" fmla="*/ 1 h 219"/>
                <a:gd name="T92" fmla="*/ 3 w 350"/>
                <a:gd name="T93" fmla="*/ 1 h 219"/>
                <a:gd name="T94" fmla="*/ 3 w 350"/>
                <a:gd name="T95" fmla="*/ 1 h 219"/>
                <a:gd name="T96" fmla="*/ 3 w 350"/>
                <a:gd name="T97" fmla="*/ 2 h 219"/>
                <a:gd name="T98" fmla="*/ 4 w 350"/>
                <a:gd name="T99" fmla="*/ 2 h 219"/>
                <a:gd name="T100" fmla="*/ 4 w 350"/>
                <a:gd name="T101" fmla="*/ 2 h 219"/>
                <a:gd name="T102" fmla="*/ 4 w 350"/>
                <a:gd name="T103" fmla="*/ 2 h 219"/>
                <a:gd name="T104" fmla="*/ 4 w 350"/>
                <a:gd name="T105" fmla="*/ 3 h 219"/>
                <a:gd name="T106" fmla="*/ 4 w 350"/>
                <a:gd name="T107" fmla="*/ 3 h 219"/>
                <a:gd name="T108" fmla="*/ 4 w 350"/>
                <a:gd name="T109" fmla="*/ 3 h 219"/>
                <a:gd name="T110" fmla="*/ 4 w 350"/>
                <a:gd name="T111" fmla="*/ 3 h 219"/>
                <a:gd name="T112" fmla="*/ 4 w 350"/>
                <a:gd name="T113" fmla="*/ 3 h 2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0"/>
                <a:gd name="T172" fmla="*/ 0 h 219"/>
                <a:gd name="T173" fmla="*/ 350 w 350"/>
                <a:gd name="T174" fmla="*/ 219 h 2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0" h="219">
                  <a:moveTo>
                    <a:pt x="350" y="219"/>
                  </a:moveTo>
                  <a:lnTo>
                    <a:pt x="350" y="213"/>
                  </a:lnTo>
                  <a:lnTo>
                    <a:pt x="349" y="200"/>
                  </a:lnTo>
                  <a:lnTo>
                    <a:pt x="343" y="178"/>
                  </a:lnTo>
                  <a:lnTo>
                    <a:pt x="333" y="152"/>
                  </a:lnTo>
                  <a:lnTo>
                    <a:pt x="316" y="125"/>
                  </a:lnTo>
                  <a:lnTo>
                    <a:pt x="289" y="97"/>
                  </a:lnTo>
                  <a:lnTo>
                    <a:pt x="252" y="72"/>
                  </a:lnTo>
                  <a:lnTo>
                    <a:pt x="201" y="52"/>
                  </a:lnTo>
                  <a:lnTo>
                    <a:pt x="174" y="44"/>
                  </a:lnTo>
                  <a:lnTo>
                    <a:pt x="149" y="36"/>
                  </a:lnTo>
                  <a:lnTo>
                    <a:pt x="127" y="29"/>
                  </a:lnTo>
                  <a:lnTo>
                    <a:pt x="108" y="22"/>
                  </a:lnTo>
                  <a:lnTo>
                    <a:pt x="91" y="17"/>
                  </a:lnTo>
                  <a:lnTo>
                    <a:pt x="78" y="12"/>
                  </a:lnTo>
                  <a:lnTo>
                    <a:pt x="65" y="8"/>
                  </a:lnTo>
                  <a:lnTo>
                    <a:pt x="54" y="4"/>
                  </a:lnTo>
                  <a:lnTo>
                    <a:pt x="45" y="2"/>
                  </a:lnTo>
                  <a:lnTo>
                    <a:pt x="37" y="1"/>
                  </a:lnTo>
                  <a:lnTo>
                    <a:pt x="30" y="0"/>
                  </a:lnTo>
                  <a:lnTo>
                    <a:pt x="24" y="0"/>
                  </a:lnTo>
                  <a:lnTo>
                    <a:pt x="20" y="2"/>
                  </a:lnTo>
                  <a:lnTo>
                    <a:pt x="15" y="4"/>
                  </a:lnTo>
                  <a:lnTo>
                    <a:pt x="11" y="8"/>
                  </a:lnTo>
                  <a:lnTo>
                    <a:pt x="6" y="12"/>
                  </a:lnTo>
                  <a:lnTo>
                    <a:pt x="1" y="21"/>
                  </a:lnTo>
                  <a:lnTo>
                    <a:pt x="0" y="28"/>
                  </a:lnTo>
                  <a:lnTo>
                    <a:pt x="3" y="31"/>
                  </a:lnTo>
                  <a:lnTo>
                    <a:pt x="9" y="34"/>
                  </a:lnTo>
                  <a:lnTo>
                    <a:pt x="15" y="35"/>
                  </a:lnTo>
                  <a:lnTo>
                    <a:pt x="22" y="35"/>
                  </a:lnTo>
                  <a:lnTo>
                    <a:pt x="27" y="35"/>
                  </a:lnTo>
                  <a:lnTo>
                    <a:pt x="29" y="35"/>
                  </a:lnTo>
                  <a:lnTo>
                    <a:pt x="28" y="33"/>
                  </a:lnTo>
                  <a:lnTo>
                    <a:pt x="24" y="26"/>
                  </a:lnTo>
                  <a:lnTo>
                    <a:pt x="22" y="19"/>
                  </a:lnTo>
                  <a:lnTo>
                    <a:pt x="23" y="12"/>
                  </a:lnTo>
                  <a:lnTo>
                    <a:pt x="30" y="10"/>
                  </a:lnTo>
                  <a:lnTo>
                    <a:pt x="44" y="13"/>
                  </a:lnTo>
                  <a:lnTo>
                    <a:pt x="67" y="25"/>
                  </a:lnTo>
                  <a:lnTo>
                    <a:pt x="104" y="46"/>
                  </a:lnTo>
                  <a:lnTo>
                    <a:pt x="142" y="68"/>
                  </a:lnTo>
                  <a:lnTo>
                    <a:pt x="172" y="80"/>
                  </a:lnTo>
                  <a:lnTo>
                    <a:pt x="195" y="85"/>
                  </a:lnTo>
                  <a:lnTo>
                    <a:pt x="213" y="87"/>
                  </a:lnTo>
                  <a:lnTo>
                    <a:pt x="228" y="89"/>
                  </a:lnTo>
                  <a:lnTo>
                    <a:pt x="242" y="96"/>
                  </a:lnTo>
                  <a:lnTo>
                    <a:pt x="254" y="109"/>
                  </a:lnTo>
                  <a:lnTo>
                    <a:pt x="270" y="133"/>
                  </a:lnTo>
                  <a:lnTo>
                    <a:pt x="287" y="160"/>
                  </a:lnTo>
                  <a:lnTo>
                    <a:pt x="302" y="181"/>
                  </a:lnTo>
                  <a:lnTo>
                    <a:pt x="315" y="195"/>
                  </a:lnTo>
                  <a:lnTo>
                    <a:pt x="328" y="207"/>
                  </a:lnTo>
                  <a:lnTo>
                    <a:pt x="337" y="213"/>
                  </a:lnTo>
                  <a:lnTo>
                    <a:pt x="345" y="217"/>
                  </a:lnTo>
                  <a:lnTo>
                    <a:pt x="349" y="219"/>
                  </a:lnTo>
                  <a:lnTo>
                    <a:pt x="350" y="2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1" name="Freeform 64"/>
            <p:cNvSpPr>
              <a:spLocks/>
            </p:cNvSpPr>
            <p:nvPr/>
          </p:nvSpPr>
          <p:spPr bwMode="auto">
            <a:xfrm>
              <a:off x="3043" y="2808"/>
              <a:ext cx="16" cy="43"/>
            </a:xfrm>
            <a:custGeom>
              <a:avLst/>
              <a:gdLst>
                <a:gd name="T0" fmla="*/ 0 w 46"/>
                <a:gd name="T1" fmla="*/ 0 h 127"/>
                <a:gd name="T2" fmla="*/ 0 w 46"/>
                <a:gd name="T3" fmla="*/ 0 h 127"/>
                <a:gd name="T4" fmla="*/ 0 w 46"/>
                <a:gd name="T5" fmla="*/ 1 h 127"/>
                <a:gd name="T6" fmla="*/ 0 w 46"/>
                <a:gd name="T7" fmla="*/ 1 h 127"/>
                <a:gd name="T8" fmla="*/ 0 w 46"/>
                <a:gd name="T9" fmla="*/ 1 h 127"/>
                <a:gd name="T10" fmla="*/ 1 w 46"/>
                <a:gd name="T11" fmla="*/ 2 h 127"/>
                <a:gd name="T12" fmla="*/ 0 w 46"/>
                <a:gd name="T13" fmla="*/ 0 h 127"/>
                <a:gd name="T14" fmla="*/ 0 60000 65536"/>
                <a:gd name="T15" fmla="*/ 0 60000 65536"/>
                <a:gd name="T16" fmla="*/ 0 60000 65536"/>
                <a:gd name="T17" fmla="*/ 0 60000 65536"/>
                <a:gd name="T18" fmla="*/ 0 60000 65536"/>
                <a:gd name="T19" fmla="*/ 0 60000 65536"/>
                <a:gd name="T20" fmla="*/ 0 60000 65536"/>
                <a:gd name="T21" fmla="*/ 0 w 46"/>
                <a:gd name="T22" fmla="*/ 0 h 127"/>
                <a:gd name="T23" fmla="*/ 46 w 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27">
                  <a:moveTo>
                    <a:pt x="12" y="0"/>
                  </a:moveTo>
                  <a:lnTo>
                    <a:pt x="5" y="26"/>
                  </a:lnTo>
                  <a:lnTo>
                    <a:pt x="1" y="61"/>
                  </a:lnTo>
                  <a:lnTo>
                    <a:pt x="0" y="92"/>
                  </a:lnTo>
                  <a:lnTo>
                    <a:pt x="0" y="104"/>
                  </a:lnTo>
                  <a:lnTo>
                    <a:pt x="46" y="127"/>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2" name="Freeform 65"/>
            <p:cNvSpPr>
              <a:spLocks/>
            </p:cNvSpPr>
            <p:nvPr/>
          </p:nvSpPr>
          <p:spPr bwMode="auto">
            <a:xfrm>
              <a:off x="2973" y="2849"/>
              <a:ext cx="160" cy="69"/>
            </a:xfrm>
            <a:custGeom>
              <a:avLst/>
              <a:gdLst>
                <a:gd name="T0" fmla="*/ 4 w 479"/>
                <a:gd name="T1" fmla="*/ 0 h 207"/>
                <a:gd name="T2" fmla="*/ 3 w 479"/>
                <a:gd name="T3" fmla="*/ 0 h 207"/>
                <a:gd name="T4" fmla="*/ 3 w 479"/>
                <a:gd name="T5" fmla="*/ 0 h 207"/>
                <a:gd name="T6" fmla="*/ 2 w 479"/>
                <a:gd name="T7" fmla="*/ 0 h 207"/>
                <a:gd name="T8" fmla="*/ 2 w 479"/>
                <a:gd name="T9" fmla="*/ 1 h 207"/>
                <a:gd name="T10" fmla="*/ 1 w 479"/>
                <a:gd name="T11" fmla="*/ 1 h 207"/>
                <a:gd name="T12" fmla="*/ 1 w 479"/>
                <a:gd name="T13" fmla="*/ 1 h 207"/>
                <a:gd name="T14" fmla="*/ 0 w 479"/>
                <a:gd name="T15" fmla="*/ 2 h 207"/>
                <a:gd name="T16" fmla="*/ 0 w 479"/>
                <a:gd name="T17" fmla="*/ 2 h 207"/>
                <a:gd name="T18" fmla="*/ 0 w 479"/>
                <a:gd name="T19" fmla="*/ 2 h 207"/>
                <a:gd name="T20" fmla="*/ 0 w 479"/>
                <a:gd name="T21" fmla="*/ 2 h 207"/>
                <a:gd name="T22" fmla="*/ 1 w 479"/>
                <a:gd name="T23" fmla="*/ 3 h 207"/>
                <a:gd name="T24" fmla="*/ 1 w 479"/>
                <a:gd name="T25" fmla="*/ 3 h 207"/>
                <a:gd name="T26" fmla="*/ 2 w 479"/>
                <a:gd name="T27" fmla="*/ 3 h 207"/>
                <a:gd name="T28" fmla="*/ 2 w 479"/>
                <a:gd name="T29" fmla="*/ 2 h 207"/>
                <a:gd name="T30" fmla="*/ 2 w 479"/>
                <a:gd name="T31" fmla="*/ 2 h 207"/>
                <a:gd name="T32" fmla="*/ 2 w 479"/>
                <a:gd name="T33" fmla="*/ 2 h 207"/>
                <a:gd name="T34" fmla="*/ 3 w 479"/>
                <a:gd name="T35" fmla="*/ 2 h 207"/>
                <a:gd name="T36" fmla="*/ 3 w 479"/>
                <a:gd name="T37" fmla="*/ 2 h 207"/>
                <a:gd name="T38" fmla="*/ 3 w 479"/>
                <a:gd name="T39" fmla="*/ 2 h 207"/>
                <a:gd name="T40" fmla="*/ 4 w 479"/>
                <a:gd name="T41" fmla="*/ 2 h 207"/>
                <a:gd name="T42" fmla="*/ 4 w 479"/>
                <a:gd name="T43" fmla="*/ 2 h 207"/>
                <a:gd name="T44" fmla="*/ 5 w 479"/>
                <a:gd name="T45" fmla="*/ 2 h 207"/>
                <a:gd name="T46" fmla="*/ 5 w 479"/>
                <a:gd name="T47" fmla="*/ 2 h 207"/>
                <a:gd name="T48" fmla="*/ 5 w 479"/>
                <a:gd name="T49" fmla="*/ 2 h 207"/>
                <a:gd name="T50" fmla="*/ 6 w 479"/>
                <a:gd name="T51" fmla="*/ 2 h 207"/>
                <a:gd name="T52" fmla="*/ 6 w 479"/>
                <a:gd name="T53" fmla="*/ 2 h 207"/>
                <a:gd name="T54" fmla="*/ 6 w 479"/>
                <a:gd name="T55" fmla="*/ 2 h 207"/>
                <a:gd name="T56" fmla="*/ 6 w 479"/>
                <a:gd name="T57" fmla="*/ 2 h 207"/>
                <a:gd name="T58" fmla="*/ 6 w 479"/>
                <a:gd name="T59" fmla="*/ 2 h 207"/>
                <a:gd name="T60" fmla="*/ 6 w 479"/>
                <a:gd name="T61" fmla="*/ 2 h 207"/>
                <a:gd name="T62" fmla="*/ 5 w 479"/>
                <a:gd name="T63" fmla="*/ 1 h 207"/>
                <a:gd name="T64" fmla="*/ 4 w 479"/>
                <a:gd name="T65" fmla="*/ 1 h 207"/>
                <a:gd name="T66" fmla="*/ 4 w 479"/>
                <a:gd name="T67" fmla="*/ 1 h 207"/>
                <a:gd name="T68" fmla="*/ 4 w 479"/>
                <a:gd name="T69" fmla="*/ 1 h 207"/>
                <a:gd name="T70" fmla="*/ 3 w 479"/>
                <a:gd name="T71" fmla="*/ 1 h 207"/>
                <a:gd name="T72" fmla="*/ 3 w 479"/>
                <a:gd name="T73" fmla="*/ 1 h 207"/>
                <a:gd name="T74" fmla="*/ 3 w 479"/>
                <a:gd name="T75" fmla="*/ 1 h 207"/>
                <a:gd name="T76" fmla="*/ 3 w 479"/>
                <a:gd name="T77" fmla="*/ 2 h 207"/>
                <a:gd name="T78" fmla="*/ 2 w 479"/>
                <a:gd name="T79" fmla="*/ 2 h 207"/>
                <a:gd name="T80" fmla="*/ 2 w 479"/>
                <a:gd name="T81" fmla="*/ 2 h 207"/>
                <a:gd name="T82" fmla="*/ 2 w 479"/>
                <a:gd name="T83" fmla="*/ 2 h 207"/>
                <a:gd name="T84" fmla="*/ 2 w 479"/>
                <a:gd name="T85" fmla="*/ 2 h 207"/>
                <a:gd name="T86" fmla="*/ 2 w 479"/>
                <a:gd name="T87" fmla="*/ 2 h 207"/>
                <a:gd name="T88" fmla="*/ 1 w 479"/>
                <a:gd name="T89" fmla="*/ 1 h 207"/>
                <a:gd name="T90" fmla="*/ 1 w 479"/>
                <a:gd name="T91" fmla="*/ 2 h 207"/>
                <a:gd name="T92" fmla="*/ 1 w 479"/>
                <a:gd name="T93" fmla="*/ 2 h 207"/>
                <a:gd name="T94" fmla="*/ 1 w 479"/>
                <a:gd name="T95" fmla="*/ 2 h 207"/>
                <a:gd name="T96" fmla="*/ 1 w 479"/>
                <a:gd name="T97" fmla="*/ 2 h 207"/>
                <a:gd name="T98" fmla="*/ 1 w 479"/>
                <a:gd name="T99" fmla="*/ 2 h 207"/>
                <a:gd name="T100" fmla="*/ 1 w 479"/>
                <a:gd name="T101" fmla="*/ 2 h 207"/>
                <a:gd name="T102" fmla="*/ 1 w 479"/>
                <a:gd name="T103" fmla="*/ 1 h 207"/>
                <a:gd name="T104" fmla="*/ 1 w 479"/>
                <a:gd name="T105" fmla="*/ 1 h 207"/>
                <a:gd name="T106" fmla="*/ 2 w 479"/>
                <a:gd name="T107" fmla="*/ 1 h 207"/>
                <a:gd name="T108" fmla="*/ 3 w 479"/>
                <a:gd name="T109" fmla="*/ 0 h 207"/>
                <a:gd name="T110" fmla="*/ 3 w 479"/>
                <a:gd name="T111" fmla="*/ 0 h 207"/>
                <a:gd name="T112" fmla="*/ 4 w 479"/>
                <a:gd name="T113" fmla="*/ 0 h 2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
                <a:gd name="T172" fmla="*/ 0 h 207"/>
                <a:gd name="T173" fmla="*/ 479 w 479"/>
                <a:gd name="T174" fmla="*/ 207 h 2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 h="207">
                  <a:moveTo>
                    <a:pt x="292" y="11"/>
                  </a:moveTo>
                  <a:lnTo>
                    <a:pt x="289" y="10"/>
                  </a:lnTo>
                  <a:lnTo>
                    <a:pt x="281" y="6"/>
                  </a:lnTo>
                  <a:lnTo>
                    <a:pt x="269" y="2"/>
                  </a:lnTo>
                  <a:lnTo>
                    <a:pt x="252" y="0"/>
                  </a:lnTo>
                  <a:lnTo>
                    <a:pt x="232" y="1"/>
                  </a:lnTo>
                  <a:lnTo>
                    <a:pt x="207" y="7"/>
                  </a:lnTo>
                  <a:lnTo>
                    <a:pt x="179" y="19"/>
                  </a:lnTo>
                  <a:lnTo>
                    <a:pt x="148" y="41"/>
                  </a:lnTo>
                  <a:lnTo>
                    <a:pt x="131" y="54"/>
                  </a:lnTo>
                  <a:lnTo>
                    <a:pt x="113" y="68"/>
                  </a:lnTo>
                  <a:lnTo>
                    <a:pt x="95" y="82"/>
                  </a:lnTo>
                  <a:lnTo>
                    <a:pt x="77" y="95"/>
                  </a:lnTo>
                  <a:lnTo>
                    <a:pt x="59" y="110"/>
                  </a:lnTo>
                  <a:lnTo>
                    <a:pt x="43" y="123"/>
                  </a:lnTo>
                  <a:lnTo>
                    <a:pt x="28" y="137"/>
                  </a:lnTo>
                  <a:lnTo>
                    <a:pt x="16" y="149"/>
                  </a:lnTo>
                  <a:lnTo>
                    <a:pt x="7" y="162"/>
                  </a:lnTo>
                  <a:lnTo>
                    <a:pt x="1" y="172"/>
                  </a:lnTo>
                  <a:lnTo>
                    <a:pt x="0" y="182"/>
                  </a:lnTo>
                  <a:lnTo>
                    <a:pt x="3" y="190"/>
                  </a:lnTo>
                  <a:lnTo>
                    <a:pt x="11" y="198"/>
                  </a:lnTo>
                  <a:lnTo>
                    <a:pt x="26" y="203"/>
                  </a:lnTo>
                  <a:lnTo>
                    <a:pt x="46" y="206"/>
                  </a:lnTo>
                  <a:lnTo>
                    <a:pt x="73" y="207"/>
                  </a:lnTo>
                  <a:lnTo>
                    <a:pt x="102" y="207"/>
                  </a:lnTo>
                  <a:lnTo>
                    <a:pt x="125" y="205"/>
                  </a:lnTo>
                  <a:lnTo>
                    <a:pt x="143" y="203"/>
                  </a:lnTo>
                  <a:lnTo>
                    <a:pt x="159" y="200"/>
                  </a:lnTo>
                  <a:lnTo>
                    <a:pt x="171" y="196"/>
                  </a:lnTo>
                  <a:lnTo>
                    <a:pt x="181" y="192"/>
                  </a:lnTo>
                  <a:lnTo>
                    <a:pt x="188" y="188"/>
                  </a:lnTo>
                  <a:lnTo>
                    <a:pt x="194" y="183"/>
                  </a:lnTo>
                  <a:lnTo>
                    <a:pt x="201" y="179"/>
                  </a:lnTo>
                  <a:lnTo>
                    <a:pt x="207" y="174"/>
                  </a:lnTo>
                  <a:lnTo>
                    <a:pt x="214" y="170"/>
                  </a:lnTo>
                  <a:lnTo>
                    <a:pt x="223" y="165"/>
                  </a:lnTo>
                  <a:lnTo>
                    <a:pt x="234" y="162"/>
                  </a:lnTo>
                  <a:lnTo>
                    <a:pt x="248" y="158"/>
                  </a:lnTo>
                  <a:lnTo>
                    <a:pt x="264" y="156"/>
                  </a:lnTo>
                  <a:lnTo>
                    <a:pt x="286" y="155"/>
                  </a:lnTo>
                  <a:lnTo>
                    <a:pt x="309" y="154"/>
                  </a:lnTo>
                  <a:lnTo>
                    <a:pt x="330" y="154"/>
                  </a:lnTo>
                  <a:lnTo>
                    <a:pt x="349" y="154"/>
                  </a:lnTo>
                  <a:lnTo>
                    <a:pt x="367" y="155"/>
                  </a:lnTo>
                  <a:lnTo>
                    <a:pt x="383" y="156"/>
                  </a:lnTo>
                  <a:lnTo>
                    <a:pt x="398" y="157"/>
                  </a:lnTo>
                  <a:lnTo>
                    <a:pt x="412" y="160"/>
                  </a:lnTo>
                  <a:lnTo>
                    <a:pt x="423" y="162"/>
                  </a:lnTo>
                  <a:lnTo>
                    <a:pt x="434" y="165"/>
                  </a:lnTo>
                  <a:lnTo>
                    <a:pt x="443" y="169"/>
                  </a:lnTo>
                  <a:lnTo>
                    <a:pt x="451" y="172"/>
                  </a:lnTo>
                  <a:lnTo>
                    <a:pt x="458" y="175"/>
                  </a:lnTo>
                  <a:lnTo>
                    <a:pt x="464" y="180"/>
                  </a:lnTo>
                  <a:lnTo>
                    <a:pt x="469" y="184"/>
                  </a:lnTo>
                  <a:lnTo>
                    <a:pt x="473" y="189"/>
                  </a:lnTo>
                  <a:lnTo>
                    <a:pt x="475" y="195"/>
                  </a:lnTo>
                  <a:lnTo>
                    <a:pt x="478" y="198"/>
                  </a:lnTo>
                  <a:lnTo>
                    <a:pt x="479" y="190"/>
                  </a:lnTo>
                  <a:lnTo>
                    <a:pt x="476" y="173"/>
                  </a:lnTo>
                  <a:lnTo>
                    <a:pt x="469" y="152"/>
                  </a:lnTo>
                  <a:lnTo>
                    <a:pt x="457" y="129"/>
                  </a:lnTo>
                  <a:lnTo>
                    <a:pt x="438" y="110"/>
                  </a:lnTo>
                  <a:lnTo>
                    <a:pt x="412" y="96"/>
                  </a:lnTo>
                  <a:lnTo>
                    <a:pt x="378" y="92"/>
                  </a:lnTo>
                  <a:lnTo>
                    <a:pt x="360" y="93"/>
                  </a:lnTo>
                  <a:lnTo>
                    <a:pt x="341" y="94"/>
                  </a:lnTo>
                  <a:lnTo>
                    <a:pt x="326" y="95"/>
                  </a:lnTo>
                  <a:lnTo>
                    <a:pt x="311" y="97"/>
                  </a:lnTo>
                  <a:lnTo>
                    <a:pt x="297" y="99"/>
                  </a:lnTo>
                  <a:lnTo>
                    <a:pt x="285" y="101"/>
                  </a:lnTo>
                  <a:lnTo>
                    <a:pt x="274" y="103"/>
                  </a:lnTo>
                  <a:lnTo>
                    <a:pt x="262" y="106"/>
                  </a:lnTo>
                  <a:lnTo>
                    <a:pt x="252" y="109"/>
                  </a:lnTo>
                  <a:lnTo>
                    <a:pt x="243" y="112"/>
                  </a:lnTo>
                  <a:lnTo>
                    <a:pt x="234" y="115"/>
                  </a:lnTo>
                  <a:lnTo>
                    <a:pt x="225" y="119"/>
                  </a:lnTo>
                  <a:lnTo>
                    <a:pt x="217" y="123"/>
                  </a:lnTo>
                  <a:lnTo>
                    <a:pt x="209" y="128"/>
                  </a:lnTo>
                  <a:lnTo>
                    <a:pt x="202" y="132"/>
                  </a:lnTo>
                  <a:lnTo>
                    <a:pt x="194" y="138"/>
                  </a:lnTo>
                  <a:lnTo>
                    <a:pt x="181" y="146"/>
                  </a:lnTo>
                  <a:lnTo>
                    <a:pt x="171" y="151"/>
                  </a:lnTo>
                  <a:lnTo>
                    <a:pt x="164" y="151"/>
                  </a:lnTo>
                  <a:lnTo>
                    <a:pt x="159" y="148"/>
                  </a:lnTo>
                  <a:lnTo>
                    <a:pt x="156" y="146"/>
                  </a:lnTo>
                  <a:lnTo>
                    <a:pt x="155" y="143"/>
                  </a:lnTo>
                  <a:lnTo>
                    <a:pt x="154" y="139"/>
                  </a:lnTo>
                  <a:lnTo>
                    <a:pt x="154" y="138"/>
                  </a:lnTo>
                  <a:lnTo>
                    <a:pt x="90" y="92"/>
                  </a:lnTo>
                  <a:lnTo>
                    <a:pt x="114" y="144"/>
                  </a:lnTo>
                  <a:lnTo>
                    <a:pt x="113" y="145"/>
                  </a:lnTo>
                  <a:lnTo>
                    <a:pt x="110" y="148"/>
                  </a:lnTo>
                  <a:lnTo>
                    <a:pt x="105" y="153"/>
                  </a:lnTo>
                  <a:lnTo>
                    <a:pt x="98" y="156"/>
                  </a:lnTo>
                  <a:lnTo>
                    <a:pt x="93" y="158"/>
                  </a:lnTo>
                  <a:lnTo>
                    <a:pt x="87" y="158"/>
                  </a:lnTo>
                  <a:lnTo>
                    <a:pt x="82" y="154"/>
                  </a:lnTo>
                  <a:lnTo>
                    <a:pt x="79" y="144"/>
                  </a:lnTo>
                  <a:lnTo>
                    <a:pt x="76" y="134"/>
                  </a:lnTo>
                  <a:lnTo>
                    <a:pt x="72" y="128"/>
                  </a:lnTo>
                  <a:lnTo>
                    <a:pt x="70" y="125"/>
                  </a:lnTo>
                  <a:lnTo>
                    <a:pt x="70" y="122"/>
                  </a:lnTo>
                  <a:lnTo>
                    <a:pt x="74" y="119"/>
                  </a:lnTo>
                  <a:lnTo>
                    <a:pt x="83" y="112"/>
                  </a:lnTo>
                  <a:lnTo>
                    <a:pt x="100" y="100"/>
                  </a:lnTo>
                  <a:lnTo>
                    <a:pt x="125" y="80"/>
                  </a:lnTo>
                  <a:lnTo>
                    <a:pt x="156" y="59"/>
                  </a:lnTo>
                  <a:lnTo>
                    <a:pt x="185" y="43"/>
                  </a:lnTo>
                  <a:lnTo>
                    <a:pt x="214" y="31"/>
                  </a:lnTo>
                  <a:lnTo>
                    <a:pt x="238" y="22"/>
                  </a:lnTo>
                  <a:lnTo>
                    <a:pt x="260" y="17"/>
                  </a:lnTo>
                  <a:lnTo>
                    <a:pt x="277" y="14"/>
                  </a:lnTo>
                  <a:lnTo>
                    <a:pt x="288" y="11"/>
                  </a:lnTo>
                  <a:lnTo>
                    <a:pt x="29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3" name="Freeform 66"/>
            <p:cNvSpPr>
              <a:spLocks/>
            </p:cNvSpPr>
            <p:nvPr/>
          </p:nvSpPr>
          <p:spPr bwMode="auto">
            <a:xfrm>
              <a:off x="3162" y="2877"/>
              <a:ext cx="165" cy="270"/>
            </a:xfrm>
            <a:custGeom>
              <a:avLst/>
              <a:gdLst>
                <a:gd name="T0" fmla="*/ 0 w 494"/>
                <a:gd name="T1" fmla="*/ 0 h 809"/>
                <a:gd name="T2" fmla="*/ 0 w 494"/>
                <a:gd name="T3" fmla="*/ 1 h 809"/>
                <a:gd name="T4" fmla="*/ 0 w 494"/>
                <a:gd name="T5" fmla="*/ 1 h 809"/>
                <a:gd name="T6" fmla="*/ 1 w 494"/>
                <a:gd name="T7" fmla="*/ 2 h 809"/>
                <a:gd name="T8" fmla="*/ 1 w 494"/>
                <a:gd name="T9" fmla="*/ 3 h 809"/>
                <a:gd name="T10" fmla="*/ 2 w 494"/>
                <a:gd name="T11" fmla="*/ 3 h 809"/>
                <a:gd name="T12" fmla="*/ 2 w 494"/>
                <a:gd name="T13" fmla="*/ 4 h 809"/>
                <a:gd name="T14" fmla="*/ 2 w 494"/>
                <a:gd name="T15" fmla="*/ 7 h 809"/>
                <a:gd name="T16" fmla="*/ 2 w 494"/>
                <a:gd name="T17" fmla="*/ 10 h 809"/>
                <a:gd name="T18" fmla="*/ 2 w 494"/>
                <a:gd name="T19" fmla="*/ 10 h 809"/>
                <a:gd name="T20" fmla="*/ 3 w 494"/>
                <a:gd name="T21" fmla="*/ 10 h 809"/>
                <a:gd name="T22" fmla="*/ 3 w 494"/>
                <a:gd name="T23" fmla="*/ 9 h 809"/>
                <a:gd name="T24" fmla="*/ 4 w 494"/>
                <a:gd name="T25" fmla="*/ 9 h 809"/>
                <a:gd name="T26" fmla="*/ 5 w 494"/>
                <a:gd name="T27" fmla="*/ 9 h 809"/>
                <a:gd name="T28" fmla="*/ 6 w 494"/>
                <a:gd name="T29" fmla="*/ 9 h 809"/>
                <a:gd name="T30" fmla="*/ 6 w 494"/>
                <a:gd name="T31" fmla="*/ 9 h 809"/>
                <a:gd name="T32" fmla="*/ 6 w 494"/>
                <a:gd name="T33" fmla="*/ 9 h 809"/>
                <a:gd name="T34" fmla="*/ 6 w 494"/>
                <a:gd name="T35" fmla="*/ 8 h 809"/>
                <a:gd name="T36" fmla="*/ 6 w 494"/>
                <a:gd name="T37" fmla="*/ 6 h 809"/>
                <a:gd name="T38" fmla="*/ 5 w 494"/>
                <a:gd name="T39" fmla="*/ 4 h 809"/>
                <a:gd name="T40" fmla="*/ 6 w 494"/>
                <a:gd name="T41" fmla="*/ 2 h 809"/>
                <a:gd name="T42" fmla="*/ 5 w 494"/>
                <a:gd name="T43" fmla="*/ 1 h 809"/>
                <a:gd name="T44" fmla="*/ 5 w 494"/>
                <a:gd name="T45" fmla="*/ 0 h 809"/>
                <a:gd name="T46" fmla="*/ 5 w 494"/>
                <a:gd name="T47" fmla="*/ 0 h 809"/>
                <a:gd name="T48" fmla="*/ 5 w 494"/>
                <a:gd name="T49" fmla="*/ 1 h 809"/>
                <a:gd name="T50" fmla="*/ 5 w 494"/>
                <a:gd name="T51" fmla="*/ 3 h 809"/>
                <a:gd name="T52" fmla="*/ 5 w 494"/>
                <a:gd name="T53" fmla="*/ 6 h 809"/>
                <a:gd name="T54" fmla="*/ 5 w 494"/>
                <a:gd name="T55" fmla="*/ 8 h 809"/>
                <a:gd name="T56" fmla="*/ 5 w 494"/>
                <a:gd name="T57" fmla="*/ 9 h 809"/>
                <a:gd name="T58" fmla="*/ 5 w 494"/>
                <a:gd name="T59" fmla="*/ 8 h 809"/>
                <a:gd name="T60" fmla="*/ 4 w 494"/>
                <a:gd name="T61" fmla="*/ 8 h 809"/>
                <a:gd name="T62" fmla="*/ 3 w 494"/>
                <a:gd name="T63" fmla="*/ 9 h 809"/>
                <a:gd name="T64" fmla="*/ 3 w 494"/>
                <a:gd name="T65" fmla="*/ 9 h 809"/>
                <a:gd name="T66" fmla="*/ 3 w 494"/>
                <a:gd name="T67" fmla="*/ 9 h 809"/>
                <a:gd name="T68" fmla="*/ 2 w 494"/>
                <a:gd name="T69" fmla="*/ 8 h 809"/>
                <a:gd name="T70" fmla="*/ 2 w 494"/>
                <a:gd name="T71" fmla="*/ 7 h 809"/>
                <a:gd name="T72" fmla="*/ 3 w 494"/>
                <a:gd name="T73" fmla="*/ 7 h 809"/>
                <a:gd name="T74" fmla="*/ 4 w 494"/>
                <a:gd name="T75" fmla="*/ 7 h 809"/>
                <a:gd name="T76" fmla="*/ 5 w 494"/>
                <a:gd name="T77" fmla="*/ 7 h 809"/>
                <a:gd name="T78" fmla="*/ 5 w 494"/>
                <a:gd name="T79" fmla="*/ 7 h 809"/>
                <a:gd name="T80" fmla="*/ 4 w 494"/>
                <a:gd name="T81" fmla="*/ 7 h 809"/>
                <a:gd name="T82" fmla="*/ 3 w 494"/>
                <a:gd name="T83" fmla="*/ 7 h 809"/>
                <a:gd name="T84" fmla="*/ 3 w 494"/>
                <a:gd name="T85" fmla="*/ 7 h 809"/>
                <a:gd name="T86" fmla="*/ 2 w 494"/>
                <a:gd name="T87" fmla="*/ 7 h 809"/>
                <a:gd name="T88" fmla="*/ 2 w 494"/>
                <a:gd name="T89" fmla="*/ 7 h 809"/>
                <a:gd name="T90" fmla="*/ 2 w 494"/>
                <a:gd name="T91" fmla="*/ 7 h 809"/>
                <a:gd name="T92" fmla="*/ 2 w 494"/>
                <a:gd name="T93" fmla="*/ 6 h 809"/>
                <a:gd name="T94" fmla="*/ 2 w 494"/>
                <a:gd name="T95" fmla="*/ 4 h 809"/>
                <a:gd name="T96" fmla="*/ 2 w 494"/>
                <a:gd name="T97" fmla="*/ 4 h 809"/>
                <a:gd name="T98" fmla="*/ 2 w 494"/>
                <a:gd name="T99" fmla="*/ 3 h 809"/>
                <a:gd name="T100" fmla="*/ 2 w 494"/>
                <a:gd name="T101" fmla="*/ 2 h 809"/>
                <a:gd name="T102" fmla="*/ 2 w 494"/>
                <a:gd name="T103" fmla="*/ 1 h 809"/>
                <a:gd name="T104" fmla="*/ 2 w 494"/>
                <a:gd name="T105" fmla="*/ 3 h 809"/>
                <a:gd name="T106" fmla="*/ 2 w 494"/>
                <a:gd name="T107" fmla="*/ 3 h 809"/>
                <a:gd name="T108" fmla="*/ 2 w 494"/>
                <a:gd name="T109" fmla="*/ 3 h 809"/>
                <a:gd name="T110" fmla="*/ 2 w 494"/>
                <a:gd name="T111" fmla="*/ 2 h 809"/>
                <a:gd name="T112" fmla="*/ 1 w 494"/>
                <a:gd name="T113" fmla="*/ 2 h 809"/>
                <a:gd name="T114" fmla="*/ 1 w 494"/>
                <a:gd name="T115" fmla="*/ 1 h 809"/>
                <a:gd name="T116" fmla="*/ 1 w 494"/>
                <a:gd name="T117" fmla="*/ 1 h 809"/>
                <a:gd name="T118" fmla="*/ 0 w 494"/>
                <a:gd name="T119" fmla="*/ 0 h 8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94"/>
                <a:gd name="T181" fmla="*/ 0 h 809"/>
                <a:gd name="T182" fmla="*/ 494 w 494"/>
                <a:gd name="T183" fmla="*/ 809 h 8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94" h="809">
                  <a:moveTo>
                    <a:pt x="29" y="17"/>
                  </a:moveTo>
                  <a:lnTo>
                    <a:pt x="27" y="18"/>
                  </a:lnTo>
                  <a:lnTo>
                    <a:pt x="21" y="22"/>
                  </a:lnTo>
                  <a:lnTo>
                    <a:pt x="13" y="28"/>
                  </a:lnTo>
                  <a:lnTo>
                    <a:pt x="6" y="39"/>
                  </a:lnTo>
                  <a:lnTo>
                    <a:pt x="1" y="51"/>
                  </a:lnTo>
                  <a:lnTo>
                    <a:pt x="0" y="69"/>
                  </a:lnTo>
                  <a:lnTo>
                    <a:pt x="5" y="89"/>
                  </a:lnTo>
                  <a:lnTo>
                    <a:pt x="18" y="115"/>
                  </a:lnTo>
                  <a:lnTo>
                    <a:pt x="35" y="141"/>
                  </a:lnTo>
                  <a:lnTo>
                    <a:pt x="53" y="165"/>
                  </a:lnTo>
                  <a:lnTo>
                    <a:pt x="70" y="184"/>
                  </a:lnTo>
                  <a:lnTo>
                    <a:pt x="87" y="200"/>
                  </a:lnTo>
                  <a:lnTo>
                    <a:pt x="100" y="213"/>
                  </a:lnTo>
                  <a:lnTo>
                    <a:pt x="110" y="222"/>
                  </a:lnTo>
                  <a:lnTo>
                    <a:pt x="118" y="227"/>
                  </a:lnTo>
                  <a:lnTo>
                    <a:pt x="121" y="230"/>
                  </a:lnTo>
                  <a:lnTo>
                    <a:pt x="122" y="234"/>
                  </a:lnTo>
                  <a:lnTo>
                    <a:pt x="124" y="252"/>
                  </a:lnTo>
                  <a:lnTo>
                    <a:pt x="127" y="287"/>
                  </a:lnTo>
                  <a:lnTo>
                    <a:pt x="132" y="345"/>
                  </a:lnTo>
                  <a:lnTo>
                    <a:pt x="138" y="422"/>
                  </a:lnTo>
                  <a:lnTo>
                    <a:pt x="145" y="502"/>
                  </a:lnTo>
                  <a:lnTo>
                    <a:pt x="152" y="564"/>
                  </a:lnTo>
                  <a:lnTo>
                    <a:pt x="156" y="590"/>
                  </a:lnTo>
                  <a:lnTo>
                    <a:pt x="178" y="809"/>
                  </a:lnTo>
                  <a:lnTo>
                    <a:pt x="179" y="808"/>
                  </a:lnTo>
                  <a:lnTo>
                    <a:pt x="183" y="805"/>
                  </a:lnTo>
                  <a:lnTo>
                    <a:pt x="187" y="801"/>
                  </a:lnTo>
                  <a:lnTo>
                    <a:pt x="194" y="796"/>
                  </a:lnTo>
                  <a:lnTo>
                    <a:pt x="203" y="791"/>
                  </a:lnTo>
                  <a:lnTo>
                    <a:pt x="212" y="784"/>
                  </a:lnTo>
                  <a:lnTo>
                    <a:pt x="225" y="777"/>
                  </a:lnTo>
                  <a:lnTo>
                    <a:pt x="237" y="769"/>
                  </a:lnTo>
                  <a:lnTo>
                    <a:pt x="251" y="762"/>
                  </a:lnTo>
                  <a:lnTo>
                    <a:pt x="267" y="756"/>
                  </a:lnTo>
                  <a:lnTo>
                    <a:pt x="282" y="749"/>
                  </a:lnTo>
                  <a:lnTo>
                    <a:pt x="299" y="743"/>
                  </a:lnTo>
                  <a:lnTo>
                    <a:pt x="316" y="739"/>
                  </a:lnTo>
                  <a:lnTo>
                    <a:pt x="334" y="735"/>
                  </a:lnTo>
                  <a:lnTo>
                    <a:pt x="354" y="734"/>
                  </a:lnTo>
                  <a:lnTo>
                    <a:pt x="373" y="734"/>
                  </a:lnTo>
                  <a:lnTo>
                    <a:pt x="408" y="736"/>
                  </a:lnTo>
                  <a:lnTo>
                    <a:pt x="436" y="738"/>
                  </a:lnTo>
                  <a:lnTo>
                    <a:pt x="457" y="739"/>
                  </a:lnTo>
                  <a:lnTo>
                    <a:pt x="472" y="739"/>
                  </a:lnTo>
                  <a:lnTo>
                    <a:pt x="483" y="740"/>
                  </a:lnTo>
                  <a:lnTo>
                    <a:pt x="489" y="740"/>
                  </a:lnTo>
                  <a:lnTo>
                    <a:pt x="493" y="740"/>
                  </a:lnTo>
                  <a:lnTo>
                    <a:pt x="494" y="740"/>
                  </a:lnTo>
                  <a:lnTo>
                    <a:pt x="493" y="733"/>
                  </a:lnTo>
                  <a:lnTo>
                    <a:pt x="488" y="715"/>
                  </a:lnTo>
                  <a:lnTo>
                    <a:pt x="483" y="688"/>
                  </a:lnTo>
                  <a:lnTo>
                    <a:pt x="475" y="652"/>
                  </a:lnTo>
                  <a:lnTo>
                    <a:pt x="467" y="610"/>
                  </a:lnTo>
                  <a:lnTo>
                    <a:pt x="460" y="563"/>
                  </a:lnTo>
                  <a:lnTo>
                    <a:pt x="453" y="515"/>
                  </a:lnTo>
                  <a:lnTo>
                    <a:pt x="448" y="465"/>
                  </a:lnTo>
                  <a:lnTo>
                    <a:pt x="440" y="395"/>
                  </a:lnTo>
                  <a:lnTo>
                    <a:pt x="435" y="357"/>
                  </a:lnTo>
                  <a:lnTo>
                    <a:pt x="436" y="318"/>
                  </a:lnTo>
                  <a:lnTo>
                    <a:pt x="448" y="241"/>
                  </a:lnTo>
                  <a:lnTo>
                    <a:pt x="452" y="189"/>
                  </a:lnTo>
                  <a:lnTo>
                    <a:pt x="450" y="143"/>
                  </a:lnTo>
                  <a:lnTo>
                    <a:pt x="442" y="102"/>
                  </a:lnTo>
                  <a:lnTo>
                    <a:pt x="431" y="67"/>
                  </a:lnTo>
                  <a:lnTo>
                    <a:pt x="419" y="39"/>
                  </a:lnTo>
                  <a:lnTo>
                    <a:pt x="408" y="17"/>
                  </a:lnTo>
                  <a:lnTo>
                    <a:pt x="400" y="5"/>
                  </a:lnTo>
                  <a:lnTo>
                    <a:pt x="397" y="0"/>
                  </a:lnTo>
                  <a:lnTo>
                    <a:pt x="399" y="2"/>
                  </a:lnTo>
                  <a:lnTo>
                    <a:pt x="405" y="9"/>
                  </a:lnTo>
                  <a:lnTo>
                    <a:pt x="411" y="23"/>
                  </a:lnTo>
                  <a:lnTo>
                    <a:pt x="418" y="43"/>
                  </a:lnTo>
                  <a:lnTo>
                    <a:pt x="425" y="72"/>
                  </a:lnTo>
                  <a:lnTo>
                    <a:pt x="427" y="112"/>
                  </a:lnTo>
                  <a:lnTo>
                    <a:pt x="426" y="162"/>
                  </a:lnTo>
                  <a:lnTo>
                    <a:pt x="419" y="224"/>
                  </a:lnTo>
                  <a:lnTo>
                    <a:pt x="407" y="336"/>
                  </a:lnTo>
                  <a:lnTo>
                    <a:pt x="407" y="411"/>
                  </a:lnTo>
                  <a:lnTo>
                    <a:pt x="412" y="474"/>
                  </a:lnTo>
                  <a:lnTo>
                    <a:pt x="419" y="550"/>
                  </a:lnTo>
                  <a:lnTo>
                    <a:pt x="426" y="624"/>
                  </a:lnTo>
                  <a:lnTo>
                    <a:pt x="435" y="670"/>
                  </a:lnTo>
                  <a:lnTo>
                    <a:pt x="444" y="692"/>
                  </a:lnTo>
                  <a:lnTo>
                    <a:pt x="448" y="699"/>
                  </a:lnTo>
                  <a:lnTo>
                    <a:pt x="443" y="697"/>
                  </a:lnTo>
                  <a:lnTo>
                    <a:pt x="429" y="692"/>
                  </a:lnTo>
                  <a:lnTo>
                    <a:pt x="410" y="685"/>
                  </a:lnTo>
                  <a:lnTo>
                    <a:pt x="386" y="679"/>
                  </a:lnTo>
                  <a:lnTo>
                    <a:pt x="359" y="675"/>
                  </a:lnTo>
                  <a:lnTo>
                    <a:pt x="331" y="675"/>
                  </a:lnTo>
                  <a:lnTo>
                    <a:pt x="305" y="681"/>
                  </a:lnTo>
                  <a:lnTo>
                    <a:pt x="281" y="693"/>
                  </a:lnTo>
                  <a:lnTo>
                    <a:pt x="262" y="709"/>
                  </a:lnTo>
                  <a:lnTo>
                    <a:pt x="246" y="723"/>
                  </a:lnTo>
                  <a:lnTo>
                    <a:pt x="234" y="734"/>
                  </a:lnTo>
                  <a:lnTo>
                    <a:pt x="225" y="742"/>
                  </a:lnTo>
                  <a:lnTo>
                    <a:pt x="219" y="749"/>
                  </a:lnTo>
                  <a:lnTo>
                    <a:pt x="214" y="753"/>
                  </a:lnTo>
                  <a:lnTo>
                    <a:pt x="213" y="756"/>
                  </a:lnTo>
                  <a:lnTo>
                    <a:pt x="212" y="757"/>
                  </a:lnTo>
                  <a:lnTo>
                    <a:pt x="201" y="630"/>
                  </a:lnTo>
                  <a:lnTo>
                    <a:pt x="200" y="629"/>
                  </a:lnTo>
                  <a:lnTo>
                    <a:pt x="198" y="624"/>
                  </a:lnTo>
                  <a:lnTo>
                    <a:pt x="195" y="619"/>
                  </a:lnTo>
                  <a:lnTo>
                    <a:pt x="195" y="612"/>
                  </a:lnTo>
                  <a:lnTo>
                    <a:pt x="200" y="605"/>
                  </a:lnTo>
                  <a:lnTo>
                    <a:pt x="211" y="600"/>
                  </a:lnTo>
                  <a:lnTo>
                    <a:pt x="230" y="594"/>
                  </a:lnTo>
                  <a:lnTo>
                    <a:pt x="259" y="590"/>
                  </a:lnTo>
                  <a:lnTo>
                    <a:pt x="290" y="588"/>
                  </a:lnTo>
                  <a:lnTo>
                    <a:pt x="317" y="585"/>
                  </a:lnTo>
                  <a:lnTo>
                    <a:pt x="339" y="580"/>
                  </a:lnTo>
                  <a:lnTo>
                    <a:pt x="356" y="577"/>
                  </a:lnTo>
                  <a:lnTo>
                    <a:pt x="368" y="572"/>
                  </a:lnTo>
                  <a:lnTo>
                    <a:pt x="377" y="570"/>
                  </a:lnTo>
                  <a:lnTo>
                    <a:pt x="383" y="568"/>
                  </a:lnTo>
                  <a:lnTo>
                    <a:pt x="384" y="567"/>
                  </a:lnTo>
                  <a:lnTo>
                    <a:pt x="379" y="566"/>
                  </a:lnTo>
                  <a:lnTo>
                    <a:pt x="365" y="564"/>
                  </a:lnTo>
                  <a:lnTo>
                    <a:pt x="345" y="562"/>
                  </a:lnTo>
                  <a:lnTo>
                    <a:pt x="321" y="560"/>
                  </a:lnTo>
                  <a:lnTo>
                    <a:pt x="295" y="558"/>
                  </a:lnTo>
                  <a:lnTo>
                    <a:pt x="271" y="558"/>
                  </a:lnTo>
                  <a:lnTo>
                    <a:pt x="251" y="558"/>
                  </a:lnTo>
                  <a:lnTo>
                    <a:pt x="236" y="561"/>
                  </a:lnTo>
                  <a:lnTo>
                    <a:pt x="226" y="564"/>
                  </a:lnTo>
                  <a:lnTo>
                    <a:pt x="216" y="567"/>
                  </a:lnTo>
                  <a:lnTo>
                    <a:pt x="207" y="567"/>
                  </a:lnTo>
                  <a:lnTo>
                    <a:pt x="199" y="566"/>
                  </a:lnTo>
                  <a:lnTo>
                    <a:pt x="193" y="564"/>
                  </a:lnTo>
                  <a:lnTo>
                    <a:pt x="188" y="563"/>
                  </a:lnTo>
                  <a:lnTo>
                    <a:pt x="185" y="561"/>
                  </a:lnTo>
                  <a:lnTo>
                    <a:pt x="184" y="561"/>
                  </a:lnTo>
                  <a:lnTo>
                    <a:pt x="183" y="559"/>
                  </a:lnTo>
                  <a:lnTo>
                    <a:pt x="178" y="551"/>
                  </a:lnTo>
                  <a:lnTo>
                    <a:pt x="174" y="537"/>
                  </a:lnTo>
                  <a:lnTo>
                    <a:pt x="169" y="518"/>
                  </a:lnTo>
                  <a:lnTo>
                    <a:pt x="165" y="493"/>
                  </a:lnTo>
                  <a:lnTo>
                    <a:pt x="162" y="464"/>
                  </a:lnTo>
                  <a:lnTo>
                    <a:pt x="162" y="426"/>
                  </a:lnTo>
                  <a:lnTo>
                    <a:pt x="167" y="385"/>
                  </a:lnTo>
                  <a:lnTo>
                    <a:pt x="174" y="347"/>
                  </a:lnTo>
                  <a:lnTo>
                    <a:pt x="181" y="322"/>
                  </a:lnTo>
                  <a:lnTo>
                    <a:pt x="186" y="307"/>
                  </a:lnTo>
                  <a:lnTo>
                    <a:pt x="193" y="296"/>
                  </a:lnTo>
                  <a:lnTo>
                    <a:pt x="198" y="287"/>
                  </a:lnTo>
                  <a:lnTo>
                    <a:pt x="201" y="276"/>
                  </a:lnTo>
                  <a:lnTo>
                    <a:pt x="202" y="258"/>
                  </a:lnTo>
                  <a:lnTo>
                    <a:pt x="201" y="230"/>
                  </a:lnTo>
                  <a:lnTo>
                    <a:pt x="194" y="171"/>
                  </a:lnTo>
                  <a:lnTo>
                    <a:pt x="185" y="132"/>
                  </a:lnTo>
                  <a:lnTo>
                    <a:pt x="176" y="110"/>
                  </a:lnTo>
                  <a:lnTo>
                    <a:pt x="173" y="103"/>
                  </a:lnTo>
                  <a:lnTo>
                    <a:pt x="175" y="113"/>
                  </a:lnTo>
                  <a:lnTo>
                    <a:pt x="179" y="138"/>
                  </a:lnTo>
                  <a:lnTo>
                    <a:pt x="182" y="171"/>
                  </a:lnTo>
                  <a:lnTo>
                    <a:pt x="178" y="207"/>
                  </a:lnTo>
                  <a:lnTo>
                    <a:pt x="172" y="234"/>
                  </a:lnTo>
                  <a:lnTo>
                    <a:pt x="168" y="249"/>
                  </a:lnTo>
                  <a:lnTo>
                    <a:pt x="167" y="257"/>
                  </a:lnTo>
                  <a:lnTo>
                    <a:pt x="167" y="258"/>
                  </a:lnTo>
                  <a:lnTo>
                    <a:pt x="166" y="255"/>
                  </a:lnTo>
                  <a:lnTo>
                    <a:pt x="165" y="243"/>
                  </a:lnTo>
                  <a:lnTo>
                    <a:pt x="160" y="229"/>
                  </a:lnTo>
                  <a:lnTo>
                    <a:pt x="155" y="209"/>
                  </a:lnTo>
                  <a:lnTo>
                    <a:pt x="147" y="188"/>
                  </a:lnTo>
                  <a:lnTo>
                    <a:pt x="135" y="166"/>
                  </a:lnTo>
                  <a:lnTo>
                    <a:pt x="122" y="145"/>
                  </a:lnTo>
                  <a:lnTo>
                    <a:pt x="104" y="127"/>
                  </a:lnTo>
                  <a:lnTo>
                    <a:pt x="87" y="110"/>
                  </a:lnTo>
                  <a:lnTo>
                    <a:pt x="73" y="94"/>
                  </a:lnTo>
                  <a:lnTo>
                    <a:pt x="63" y="79"/>
                  </a:lnTo>
                  <a:lnTo>
                    <a:pt x="55" y="67"/>
                  </a:lnTo>
                  <a:lnTo>
                    <a:pt x="50" y="56"/>
                  </a:lnTo>
                  <a:lnTo>
                    <a:pt x="48" y="48"/>
                  </a:lnTo>
                  <a:lnTo>
                    <a:pt x="46" y="43"/>
                  </a:lnTo>
                  <a:lnTo>
                    <a:pt x="46" y="41"/>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4" name="Freeform 67"/>
            <p:cNvSpPr>
              <a:spLocks/>
            </p:cNvSpPr>
            <p:nvPr/>
          </p:nvSpPr>
          <p:spPr bwMode="auto">
            <a:xfrm>
              <a:off x="3177" y="2855"/>
              <a:ext cx="137" cy="45"/>
            </a:xfrm>
            <a:custGeom>
              <a:avLst/>
              <a:gdLst>
                <a:gd name="T0" fmla="*/ 0 w 411"/>
                <a:gd name="T1" fmla="*/ 0 h 136"/>
                <a:gd name="T2" fmla="*/ 0 w 411"/>
                <a:gd name="T3" fmla="*/ 0 h 136"/>
                <a:gd name="T4" fmla="*/ 0 w 411"/>
                <a:gd name="T5" fmla="*/ 0 h 136"/>
                <a:gd name="T6" fmla="*/ 0 w 411"/>
                <a:gd name="T7" fmla="*/ 0 h 136"/>
                <a:gd name="T8" fmla="*/ 0 w 411"/>
                <a:gd name="T9" fmla="*/ 0 h 136"/>
                <a:gd name="T10" fmla="*/ 0 w 411"/>
                <a:gd name="T11" fmla="*/ 0 h 136"/>
                <a:gd name="T12" fmla="*/ 0 w 411"/>
                <a:gd name="T13" fmla="*/ 0 h 136"/>
                <a:gd name="T14" fmla="*/ 0 w 411"/>
                <a:gd name="T15" fmla="*/ 0 h 136"/>
                <a:gd name="T16" fmla="*/ 1 w 411"/>
                <a:gd name="T17" fmla="*/ 0 h 136"/>
                <a:gd name="T18" fmla="*/ 1 w 411"/>
                <a:gd name="T19" fmla="*/ 0 h 136"/>
                <a:gd name="T20" fmla="*/ 2 w 411"/>
                <a:gd name="T21" fmla="*/ 1 h 136"/>
                <a:gd name="T22" fmla="*/ 2 w 411"/>
                <a:gd name="T23" fmla="*/ 1 h 136"/>
                <a:gd name="T24" fmla="*/ 2 w 411"/>
                <a:gd name="T25" fmla="*/ 1 h 136"/>
                <a:gd name="T26" fmla="*/ 2 w 411"/>
                <a:gd name="T27" fmla="*/ 1 h 136"/>
                <a:gd name="T28" fmla="*/ 2 w 411"/>
                <a:gd name="T29" fmla="*/ 1 h 136"/>
                <a:gd name="T30" fmla="*/ 3 w 411"/>
                <a:gd name="T31" fmla="*/ 1 h 136"/>
                <a:gd name="T32" fmla="*/ 3 w 411"/>
                <a:gd name="T33" fmla="*/ 1 h 136"/>
                <a:gd name="T34" fmla="*/ 3 w 411"/>
                <a:gd name="T35" fmla="*/ 1 h 136"/>
                <a:gd name="T36" fmla="*/ 4 w 411"/>
                <a:gd name="T37" fmla="*/ 1 h 136"/>
                <a:gd name="T38" fmla="*/ 4 w 411"/>
                <a:gd name="T39" fmla="*/ 1 h 136"/>
                <a:gd name="T40" fmla="*/ 4 w 411"/>
                <a:gd name="T41" fmla="*/ 1 h 136"/>
                <a:gd name="T42" fmla="*/ 4 w 411"/>
                <a:gd name="T43" fmla="*/ 1 h 136"/>
                <a:gd name="T44" fmla="*/ 5 w 411"/>
                <a:gd name="T45" fmla="*/ 1 h 136"/>
                <a:gd name="T46" fmla="*/ 5 w 411"/>
                <a:gd name="T47" fmla="*/ 1 h 136"/>
                <a:gd name="T48" fmla="*/ 5 w 411"/>
                <a:gd name="T49" fmla="*/ 1 h 136"/>
                <a:gd name="T50" fmla="*/ 5 w 411"/>
                <a:gd name="T51" fmla="*/ 1 h 136"/>
                <a:gd name="T52" fmla="*/ 5 w 411"/>
                <a:gd name="T53" fmla="*/ 1 h 136"/>
                <a:gd name="T54" fmla="*/ 5 w 411"/>
                <a:gd name="T55" fmla="*/ 1 h 136"/>
                <a:gd name="T56" fmla="*/ 5 w 411"/>
                <a:gd name="T57" fmla="*/ 1 h 136"/>
                <a:gd name="T58" fmla="*/ 5 w 411"/>
                <a:gd name="T59" fmla="*/ 1 h 136"/>
                <a:gd name="T60" fmla="*/ 5 w 411"/>
                <a:gd name="T61" fmla="*/ 1 h 136"/>
                <a:gd name="T62" fmla="*/ 5 w 411"/>
                <a:gd name="T63" fmla="*/ 1 h 136"/>
                <a:gd name="T64" fmla="*/ 4 w 411"/>
                <a:gd name="T65" fmla="*/ 1 h 136"/>
                <a:gd name="T66" fmla="*/ 4 w 411"/>
                <a:gd name="T67" fmla="*/ 1 h 136"/>
                <a:gd name="T68" fmla="*/ 4 w 411"/>
                <a:gd name="T69" fmla="*/ 1 h 136"/>
                <a:gd name="T70" fmla="*/ 4 w 411"/>
                <a:gd name="T71" fmla="*/ 1 h 136"/>
                <a:gd name="T72" fmla="*/ 3 w 411"/>
                <a:gd name="T73" fmla="*/ 1 h 136"/>
                <a:gd name="T74" fmla="*/ 3 w 411"/>
                <a:gd name="T75" fmla="*/ 1 h 136"/>
                <a:gd name="T76" fmla="*/ 3 w 411"/>
                <a:gd name="T77" fmla="*/ 2 h 136"/>
                <a:gd name="T78" fmla="*/ 3 w 411"/>
                <a:gd name="T79" fmla="*/ 2 h 136"/>
                <a:gd name="T80" fmla="*/ 3 w 411"/>
                <a:gd name="T81" fmla="*/ 2 h 136"/>
                <a:gd name="T82" fmla="*/ 3 w 411"/>
                <a:gd name="T83" fmla="*/ 2 h 136"/>
                <a:gd name="T84" fmla="*/ 3 w 411"/>
                <a:gd name="T85" fmla="*/ 2 h 136"/>
                <a:gd name="T86" fmla="*/ 3 w 411"/>
                <a:gd name="T87" fmla="*/ 2 h 136"/>
                <a:gd name="T88" fmla="*/ 2 w 411"/>
                <a:gd name="T89" fmla="*/ 2 h 136"/>
                <a:gd name="T90" fmla="*/ 2 w 411"/>
                <a:gd name="T91" fmla="*/ 2 h 136"/>
                <a:gd name="T92" fmla="*/ 2 w 411"/>
                <a:gd name="T93" fmla="*/ 2 h 136"/>
                <a:gd name="T94" fmla="*/ 2 w 411"/>
                <a:gd name="T95" fmla="*/ 1 h 136"/>
                <a:gd name="T96" fmla="*/ 2 w 411"/>
                <a:gd name="T97" fmla="*/ 1 h 136"/>
                <a:gd name="T98" fmla="*/ 2 w 411"/>
                <a:gd name="T99" fmla="*/ 1 h 136"/>
                <a:gd name="T100" fmla="*/ 1 w 411"/>
                <a:gd name="T101" fmla="*/ 1 h 136"/>
                <a:gd name="T102" fmla="*/ 1 w 411"/>
                <a:gd name="T103" fmla="*/ 1 h 136"/>
                <a:gd name="T104" fmla="*/ 1 w 411"/>
                <a:gd name="T105" fmla="*/ 1 h 136"/>
                <a:gd name="T106" fmla="*/ 0 w 411"/>
                <a:gd name="T107" fmla="*/ 1 h 136"/>
                <a:gd name="T108" fmla="*/ 0 w 411"/>
                <a:gd name="T109" fmla="*/ 0 h 136"/>
                <a:gd name="T110" fmla="*/ 0 w 411"/>
                <a:gd name="T111" fmla="*/ 0 h 136"/>
                <a:gd name="T112" fmla="*/ 0 w 411"/>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36"/>
                <a:gd name="T173" fmla="*/ 411 w 411"/>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36">
                  <a:moveTo>
                    <a:pt x="11" y="27"/>
                  </a:moveTo>
                  <a:lnTo>
                    <a:pt x="9" y="25"/>
                  </a:lnTo>
                  <a:lnTo>
                    <a:pt x="4" y="20"/>
                  </a:lnTo>
                  <a:lnTo>
                    <a:pt x="1" y="12"/>
                  </a:lnTo>
                  <a:lnTo>
                    <a:pt x="0" y="5"/>
                  </a:lnTo>
                  <a:lnTo>
                    <a:pt x="3" y="0"/>
                  </a:lnTo>
                  <a:lnTo>
                    <a:pt x="15" y="0"/>
                  </a:lnTo>
                  <a:lnTo>
                    <a:pt x="35" y="7"/>
                  </a:lnTo>
                  <a:lnTo>
                    <a:pt x="69" y="22"/>
                  </a:lnTo>
                  <a:lnTo>
                    <a:pt x="103" y="39"/>
                  </a:lnTo>
                  <a:lnTo>
                    <a:pt x="127" y="52"/>
                  </a:lnTo>
                  <a:lnTo>
                    <a:pt x="142" y="61"/>
                  </a:lnTo>
                  <a:lnTo>
                    <a:pt x="155" y="68"/>
                  </a:lnTo>
                  <a:lnTo>
                    <a:pt x="167" y="73"/>
                  </a:lnTo>
                  <a:lnTo>
                    <a:pt x="183" y="74"/>
                  </a:lnTo>
                  <a:lnTo>
                    <a:pt x="207" y="74"/>
                  </a:lnTo>
                  <a:lnTo>
                    <a:pt x="241" y="73"/>
                  </a:lnTo>
                  <a:lnTo>
                    <a:pt x="278" y="70"/>
                  </a:lnTo>
                  <a:lnTo>
                    <a:pt x="309" y="68"/>
                  </a:lnTo>
                  <a:lnTo>
                    <a:pt x="333" y="67"/>
                  </a:lnTo>
                  <a:lnTo>
                    <a:pt x="351" y="65"/>
                  </a:lnTo>
                  <a:lnTo>
                    <a:pt x="364" y="64"/>
                  </a:lnTo>
                  <a:lnTo>
                    <a:pt x="373" y="63"/>
                  </a:lnTo>
                  <a:lnTo>
                    <a:pt x="378" y="61"/>
                  </a:lnTo>
                  <a:lnTo>
                    <a:pt x="379" y="61"/>
                  </a:lnTo>
                  <a:lnTo>
                    <a:pt x="382" y="61"/>
                  </a:lnTo>
                  <a:lnTo>
                    <a:pt x="391" y="61"/>
                  </a:lnTo>
                  <a:lnTo>
                    <a:pt x="402" y="63"/>
                  </a:lnTo>
                  <a:lnTo>
                    <a:pt x="409" y="65"/>
                  </a:lnTo>
                  <a:lnTo>
                    <a:pt x="411" y="68"/>
                  </a:lnTo>
                  <a:lnTo>
                    <a:pt x="404" y="74"/>
                  </a:lnTo>
                  <a:lnTo>
                    <a:pt x="382" y="81"/>
                  </a:lnTo>
                  <a:lnTo>
                    <a:pt x="345" y="90"/>
                  </a:lnTo>
                  <a:lnTo>
                    <a:pt x="322" y="95"/>
                  </a:lnTo>
                  <a:lnTo>
                    <a:pt x="304" y="101"/>
                  </a:lnTo>
                  <a:lnTo>
                    <a:pt x="287" y="107"/>
                  </a:lnTo>
                  <a:lnTo>
                    <a:pt x="273" y="113"/>
                  </a:lnTo>
                  <a:lnTo>
                    <a:pt x="261" y="118"/>
                  </a:lnTo>
                  <a:lnTo>
                    <a:pt x="250" y="124"/>
                  </a:lnTo>
                  <a:lnTo>
                    <a:pt x="241" y="128"/>
                  </a:lnTo>
                  <a:lnTo>
                    <a:pt x="233" y="132"/>
                  </a:lnTo>
                  <a:lnTo>
                    <a:pt x="225" y="135"/>
                  </a:lnTo>
                  <a:lnTo>
                    <a:pt x="217" y="136"/>
                  </a:lnTo>
                  <a:lnTo>
                    <a:pt x="209" y="136"/>
                  </a:lnTo>
                  <a:lnTo>
                    <a:pt x="200" y="135"/>
                  </a:lnTo>
                  <a:lnTo>
                    <a:pt x="191" y="133"/>
                  </a:lnTo>
                  <a:lnTo>
                    <a:pt x="181" y="128"/>
                  </a:lnTo>
                  <a:lnTo>
                    <a:pt x="168" y="121"/>
                  </a:lnTo>
                  <a:lnTo>
                    <a:pt x="155" y="113"/>
                  </a:lnTo>
                  <a:lnTo>
                    <a:pt x="126" y="95"/>
                  </a:lnTo>
                  <a:lnTo>
                    <a:pt x="98" y="78"/>
                  </a:lnTo>
                  <a:lnTo>
                    <a:pt x="75" y="64"/>
                  </a:lnTo>
                  <a:lnTo>
                    <a:pt x="53" y="51"/>
                  </a:lnTo>
                  <a:lnTo>
                    <a:pt x="35" y="41"/>
                  </a:lnTo>
                  <a:lnTo>
                    <a:pt x="23" y="33"/>
                  </a:lnTo>
                  <a:lnTo>
                    <a:pt x="15" y="29"/>
                  </a:lnTo>
                  <a:lnTo>
                    <a:pt x="1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5" name="Freeform 68"/>
            <p:cNvSpPr>
              <a:spLocks/>
            </p:cNvSpPr>
            <p:nvPr/>
          </p:nvSpPr>
          <p:spPr bwMode="auto">
            <a:xfrm>
              <a:off x="3329" y="2841"/>
              <a:ext cx="160" cy="80"/>
            </a:xfrm>
            <a:custGeom>
              <a:avLst/>
              <a:gdLst>
                <a:gd name="T0" fmla="*/ 0 w 480"/>
                <a:gd name="T1" fmla="*/ 1 h 240"/>
                <a:gd name="T2" fmla="*/ 0 w 480"/>
                <a:gd name="T3" fmla="*/ 1 h 240"/>
                <a:gd name="T4" fmla="*/ 0 w 480"/>
                <a:gd name="T5" fmla="*/ 0 h 240"/>
                <a:gd name="T6" fmla="*/ 1 w 480"/>
                <a:gd name="T7" fmla="*/ 0 h 240"/>
                <a:gd name="T8" fmla="*/ 1 w 480"/>
                <a:gd name="T9" fmla="*/ 0 h 240"/>
                <a:gd name="T10" fmla="*/ 2 w 480"/>
                <a:gd name="T11" fmla="*/ 0 h 240"/>
                <a:gd name="T12" fmla="*/ 2 w 480"/>
                <a:gd name="T13" fmla="*/ 0 h 240"/>
                <a:gd name="T14" fmla="*/ 3 w 480"/>
                <a:gd name="T15" fmla="*/ 1 h 240"/>
                <a:gd name="T16" fmla="*/ 3 w 480"/>
                <a:gd name="T17" fmla="*/ 1 h 240"/>
                <a:gd name="T18" fmla="*/ 3 w 480"/>
                <a:gd name="T19" fmla="*/ 1 h 240"/>
                <a:gd name="T20" fmla="*/ 4 w 480"/>
                <a:gd name="T21" fmla="*/ 1 h 240"/>
                <a:gd name="T22" fmla="*/ 4 w 480"/>
                <a:gd name="T23" fmla="*/ 2 h 240"/>
                <a:gd name="T24" fmla="*/ 4 w 480"/>
                <a:gd name="T25" fmla="*/ 2 h 240"/>
                <a:gd name="T26" fmla="*/ 5 w 480"/>
                <a:gd name="T27" fmla="*/ 2 h 240"/>
                <a:gd name="T28" fmla="*/ 5 w 480"/>
                <a:gd name="T29" fmla="*/ 2 h 240"/>
                <a:gd name="T30" fmla="*/ 5 w 480"/>
                <a:gd name="T31" fmla="*/ 2 h 240"/>
                <a:gd name="T32" fmla="*/ 6 w 480"/>
                <a:gd name="T33" fmla="*/ 2 h 240"/>
                <a:gd name="T34" fmla="*/ 6 w 480"/>
                <a:gd name="T35" fmla="*/ 3 h 240"/>
                <a:gd name="T36" fmla="*/ 6 w 480"/>
                <a:gd name="T37" fmla="*/ 3 h 240"/>
                <a:gd name="T38" fmla="*/ 6 w 480"/>
                <a:gd name="T39" fmla="*/ 3 h 240"/>
                <a:gd name="T40" fmla="*/ 6 w 480"/>
                <a:gd name="T41" fmla="*/ 3 h 240"/>
                <a:gd name="T42" fmla="*/ 6 w 480"/>
                <a:gd name="T43" fmla="*/ 3 h 240"/>
                <a:gd name="T44" fmla="*/ 5 w 480"/>
                <a:gd name="T45" fmla="*/ 3 h 240"/>
                <a:gd name="T46" fmla="*/ 5 w 480"/>
                <a:gd name="T47" fmla="*/ 2 h 240"/>
                <a:gd name="T48" fmla="*/ 4 w 480"/>
                <a:gd name="T49" fmla="*/ 2 h 240"/>
                <a:gd name="T50" fmla="*/ 4 w 480"/>
                <a:gd name="T51" fmla="*/ 2 h 240"/>
                <a:gd name="T52" fmla="*/ 4 w 480"/>
                <a:gd name="T53" fmla="*/ 2 h 240"/>
                <a:gd name="T54" fmla="*/ 4 w 480"/>
                <a:gd name="T55" fmla="*/ 2 h 240"/>
                <a:gd name="T56" fmla="*/ 3 w 480"/>
                <a:gd name="T57" fmla="*/ 2 h 240"/>
                <a:gd name="T58" fmla="*/ 3 w 480"/>
                <a:gd name="T59" fmla="*/ 2 h 240"/>
                <a:gd name="T60" fmla="*/ 3 w 480"/>
                <a:gd name="T61" fmla="*/ 1 h 240"/>
                <a:gd name="T62" fmla="*/ 3 w 480"/>
                <a:gd name="T63" fmla="*/ 1 h 240"/>
                <a:gd name="T64" fmla="*/ 2 w 480"/>
                <a:gd name="T65" fmla="*/ 1 h 240"/>
                <a:gd name="T66" fmla="*/ 2 w 480"/>
                <a:gd name="T67" fmla="*/ 1 h 240"/>
                <a:gd name="T68" fmla="*/ 2 w 480"/>
                <a:gd name="T69" fmla="*/ 1 h 240"/>
                <a:gd name="T70" fmla="*/ 1 w 480"/>
                <a:gd name="T71" fmla="*/ 1 h 240"/>
                <a:gd name="T72" fmla="*/ 1 w 480"/>
                <a:gd name="T73" fmla="*/ 1 h 240"/>
                <a:gd name="T74" fmla="*/ 0 w 480"/>
                <a:gd name="T75" fmla="*/ 1 h 240"/>
                <a:gd name="T76" fmla="*/ 0 w 480"/>
                <a:gd name="T77" fmla="*/ 1 h 240"/>
                <a:gd name="T78" fmla="*/ 0 w 480"/>
                <a:gd name="T79" fmla="*/ 1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0"/>
                <a:gd name="T121" fmla="*/ 0 h 240"/>
                <a:gd name="T122" fmla="*/ 480 w 48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0" h="240">
                  <a:moveTo>
                    <a:pt x="0" y="68"/>
                  </a:moveTo>
                  <a:lnTo>
                    <a:pt x="1" y="65"/>
                  </a:lnTo>
                  <a:lnTo>
                    <a:pt x="4" y="57"/>
                  </a:lnTo>
                  <a:lnTo>
                    <a:pt x="10" y="47"/>
                  </a:lnTo>
                  <a:lnTo>
                    <a:pt x="19" y="33"/>
                  </a:lnTo>
                  <a:lnTo>
                    <a:pt x="30" y="21"/>
                  </a:lnTo>
                  <a:lnTo>
                    <a:pt x="46" y="11"/>
                  </a:lnTo>
                  <a:lnTo>
                    <a:pt x="64" y="3"/>
                  </a:lnTo>
                  <a:lnTo>
                    <a:pt x="86" y="0"/>
                  </a:lnTo>
                  <a:lnTo>
                    <a:pt x="107" y="0"/>
                  </a:lnTo>
                  <a:lnTo>
                    <a:pt x="125" y="2"/>
                  </a:lnTo>
                  <a:lnTo>
                    <a:pt x="141" y="4"/>
                  </a:lnTo>
                  <a:lnTo>
                    <a:pt x="156" y="10"/>
                  </a:lnTo>
                  <a:lnTo>
                    <a:pt x="170" y="18"/>
                  </a:lnTo>
                  <a:lnTo>
                    <a:pt x="186" y="29"/>
                  </a:lnTo>
                  <a:lnTo>
                    <a:pt x="205" y="44"/>
                  </a:lnTo>
                  <a:lnTo>
                    <a:pt x="228" y="63"/>
                  </a:lnTo>
                  <a:lnTo>
                    <a:pt x="250" y="81"/>
                  </a:lnTo>
                  <a:lnTo>
                    <a:pt x="263" y="95"/>
                  </a:lnTo>
                  <a:lnTo>
                    <a:pt x="271" y="105"/>
                  </a:lnTo>
                  <a:lnTo>
                    <a:pt x="278" y="113"/>
                  </a:lnTo>
                  <a:lnTo>
                    <a:pt x="286" y="118"/>
                  </a:lnTo>
                  <a:lnTo>
                    <a:pt x="296" y="123"/>
                  </a:lnTo>
                  <a:lnTo>
                    <a:pt x="312" y="130"/>
                  </a:lnTo>
                  <a:lnTo>
                    <a:pt x="337" y="136"/>
                  </a:lnTo>
                  <a:lnTo>
                    <a:pt x="363" y="144"/>
                  </a:lnTo>
                  <a:lnTo>
                    <a:pt x="380" y="151"/>
                  </a:lnTo>
                  <a:lnTo>
                    <a:pt x="392" y="156"/>
                  </a:lnTo>
                  <a:lnTo>
                    <a:pt x="401" y="160"/>
                  </a:lnTo>
                  <a:lnTo>
                    <a:pt x="407" y="166"/>
                  </a:lnTo>
                  <a:lnTo>
                    <a:pt x="414" y="171"/>
                  </a:lnTo>
                  <a:lnTo>
                    <a:pt x="423" y="179"/>
                  </a:lnTo>
                  <a:lnTo>
                    <a:pt x="435" y="188"/>
                  </a:lnTo>
                  <a:lnTo>
                    <a:pt x="449" y="199"/>
                  </a:lnTo>
                  <a:lnTo>
                    <a:pt x="459" y="209"/>
                  </a:lnTo>
                  <a:lnTo>
                    <a:pt x="467" y="218"/>
                  </a:lnTo>
                  <a:lnTo>
                    <a:pt x="472" y="226"/>
                  </a:lnTo>
                  <a:lnTo>
                    <a:pt x="477" y="231"/>
                  </a:lnTo>
                  <a:lnTo>
                    <a:pt x="479" y="236"/>
                  </a:lnTo>
                  <a:lnTo>
                    <a:pt x="480" y="239"/>
                  </a:lnTo>
                  <a:lnTo>
                    <a:pt x="480" y="240"/>
                  </a:lnTo>
                  <a:lnTo>
                    <a:pt x="478" y="238"/>
                  </a:lnTo>
                  <a:lnTo>
                    <a:pt x="474" y="234"/>
                  </a:lnTo>
                  <a:lnTo>
                    <a:pt x="465" y="227"/>
                  </a:lnTo>
                  <a:lnTo>
                    <a:pt x="453" y="218"/>
                  </a:lnTo>
                  <a:lnTo>
                    <a:pt x="440" y="209"/>
                  </a:lnTo>
                  <a:lnTo>
                    <a:pt x="423" y="199"/>
                  </a:lnTo>
                  <a:lnTo>
                    <a:pt x="403" y="190"/>
                  </a:lnTo>
                  <a:lnTo>
                    <a:pt x="383" y="183"/>
                  </a:lnTo>
                  <a:lnTo>
                    <a:pt x="364" y="178"/>
                  </a:lnTo>
                  <a:lnTo>
                    <a:pt x="348" y="175"/>
                  </a:lnTo>
                  <a:lnTo>
                    <a:pt x="336" y="174"/>
                  </a:lnTo>
                  <a:lnTo>
                    <a:pt x="325" y="173"/>
                  </a:lnTo>
                  <a:lnTo>
                    <a:pt x="315" y="171"/>
                  </a:lnTo>
                  <a:lnTo>
                    <a:pt x="305" y="168"/>
                  </a:lnTo>
                  <a:lnTo>
                    <a:pt x="294" y="164"/>
                  </a:lnTo>
                  <a:lnTo>
                    <a:pt x="280" y="154"/>
                  </a:lnTo>
                  <a:lnTo>
                    <a:pt x="267" y="143"/>
                  </a:lnTo>
                  <a:lnTo>
                    <a:pt x="255" y="133"/>
                  </a:lnTo>
                  <a:lnTo>
                    <a:pt x="246" y="123"/>
                  </a:lnTo>
                  <a:lnTo>
                    <a:pt x="238" y="113"/>
                  </a:lnTo>
                  <a:lnTo>
                    <a:pt x="229" y="104"/>
                  </a:lnTo>
                  <a:lnTo>
                    <a:pt x="218" y="95"/>
                  </a:lnTo>
                  <a:lnTo>
                    <a:pt x="204" y="87"/>
                  </a:lnTo>
                  <a:lnTo>
                    <a:pt x="187" y="80"/>
                  </a:lnTo>
                  <a:lnTo>
                    <a:pt x="177" y="76"/>
                  </a:lnTo>
                  <a:lnTo>
                    <a:pt x="165" y="74"/>
                  </a:lnTo>
                  <a:lnTo>
                    <a:pt x="151" y="73"/>
                  </a:lnTo>
                  <a:lnTo>
                    <a:pt x="138" y="71"/>
                  </a:lnTo>
                  <a:lnTo>
                    <a:pt x="122" y="70"/>
                  </a:lnTo>
                  <a:lnTo>
                    <a:pt x="106" y="68"/>
                  </a:lnTo>
                  <a:lnTo>
                    <a:pt x="90" y="68"/>
                  </a:lnTo>
                  <a:lnTo>
                    <a:pt x="75" y="67"/>
                  </a:lnTo>
                  <a:lnTo>
                    <a:pt x="60" y="67"/>
                  </a:lnTo>
                  <a:lnTo>
                    <a:pt x="46" y="67"/>
                  </a:lnTo>
                  <a:lnTo>
                    <a:pt x="34" y="67"/>
                  </a:lnTo>
                  <a:lnTo>
                    <a:pt x="22" y="67"/>
                  </a:lnTo>
                  <a:lnTo>
                    <a:pt x="13" y="68"/>
                  </a:lnTo>
                  <a:lnTo>
                    <a:pt x="5" y="68"/>
                  </a:lnTo>
                  <a:lnTo>
                    <a:pt x="1" y="68"/>
                  </a:lnTo>
                  <a:lnTo>
                    <a:pt x="0"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6" name="Freeform 69"/>
            <p:cNvSpPr>
              <a:spLocks/>
            </p:cNvSpPr>
            <p:nvPr/>
          </p:nvSpPr>
          <p:spPr bwMode="auto">
            <a:xfrm>
              <a:off x="3365" y="2883"/>
              <a:ext cx="97" cy="40"/>
            </a:xfrm>
            <a:custGeom>
              <a:avLst/>
              <a:gdLst>
                <a:gd name="T0" fmla="*/ 0 w 292"/>
                <a:gd name="T1" fmla="*/ 0 h 121"/>
                <a:gd name="T2" fmla="*/ 0 w 292"/>
                <a:gd name="T3" fmla="*/ 0 h 121"/>
                <a:gd name="T4" fmla="*/ 0 w 292"/>
                <a:gd name="T5" fmla="*/ 0 h 121"/>
                <a:gd name="T6" fmla="*/ 0 w 292"/>
                <a:gd name="T7" fmla="*/ 0 h 121"/>
                <a:gd name="T8" fmla="*/ 1 w 292"/>
                <a:gd name="T9" fmla="*/ 0 h 121"/>
                <a:gd name="T10" fmla="*/ 1 w 292"/>
                <a:gd name="T11" fmla="*/ 1 h 121"/>
                <a:gd name="T12" fmla="*/ 1 w 292"/>
                <a:gd name="T13" fmla="*/ 1 h 121"/>
                <a:gd name="T14" fmla="*/ 2 w 292"/>
                <a:gd name="T15" fmla="*/ 1 h 121"/>
                <a:gd name="T16" fmla="*/ 2 w 292"/>
                <a:gd name="T17" fmla="*/ 1 h 121"/>
                <a:gd name="T18" fmla="*/ 2 w 292"/>
                <a:gd name="T19" fmla="*/ 1 h 121"/>
                <a:gd name="T20" fmla="*/ 2 w 292"/>
                <a:gd name="T21" fmla="*/ 1 h 121"/>
                <a:gd name="T22" fmla="*/ 3 w 292"/>
                <a:gd name="T23" fmla="*/ 1 h 121"/>
                <a:gd name="T24" fmla="*/ 3 w 292"/>
                <a:gd name="T25" fmla="*/ 1 h 121"/>
                <a:gd name="T26" fmla="*/ 3 w 292"/>
                <a:gd name="T27" fmla="*/ 1 h 121"/>
                <a:gd name="T28" fmla="*/ 3 w 292"/>
                <a:gd name="T29" fmla="*/ 1 h 121"/>
                <a:gd name="T30" fmla="*/ 4 w 292"/>
                <a:gd name="T31" fmla="*/ 1 h 121"/>
                <a:gd name="T32" fmla="*/ 4 w 292"/>
                <a:gd name="T33" fmla="*/ 1 h 121"/>
                <a:gd name="T34" fmla="*/ 4 w 292"/>
                <a:gd name="T35" fmla="*/ 1 h 121"/>
                <a:gd name="T36" fmla="*/ 3 w 292"/>
                <a:gd name="T37" fmla="*/ 1 h 121"/>
                <a:gd name="T38" fmla="*/ 3 w 292"/>
                <a:gd name="T39" fmla="*/ 1 h 121"/>
                <a:gd name="T40" fmla="*/ 3 w 292"/>
                <a:gd name="T41" fmla="*/ 1 h 121"/>
                <a:gd name="T42" fmla="*/ 3 w 292"/>
                <a:gd name="T43" fmla="*/ 1 h 121"/>
                <a:gd name="T44" fmla="*/ 2 w 292"/>
                <a:gd name="T45" fmla="*/ 1 h 121"/>
                <a:gd name="T46" fmla="*/ 2 w 292"/>
                <a:gd name="T47" fmla="*/ 1 h 121"/>
                <a:gd name="T48" fmla="*/ 2 w 292"/>
                <a:gd name="T49" fmla="*/ 1 h 121"/>
                <a:gd name="T50" fmla="*/ 1 w 292"/>
                <a:gd name="T51" fmla="*/ 1 h 121"/>
                <a:gd name="T52" fmla="*/ 1 w 292"/>
                <a:gd name="T53" fmla="*/ 1 h 121"/>
                <a:gd name="T54" fmla="*/ 1 w 292"/>
                <a:gd name="T55" fmla="*/ 1 h 121"/>
                <a:gd name="T56" fmla="*/ 0 w 292"/>
                <a:gd name="T57" fmla="*/ 1 h 121"/>
                <a:gd name="T58" fmla="*/ 0 w 292"/>
                <a:gd name="T59" fmla="*/ 0 h 121"/>
                <a:gd name="T60" fmla="*/ 0 w 292"/>
                <a:gd name="T61" fmla="*/ 0 h 121"/>
                <a:gd name="T62" fmla="*/ 0 w 292"/>
                <a:gd name="T63" fmla="*/ 0 h 121"/>
                <a:gd name="T64" fmla="*/ 0 w 29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2"/>
                <a:gd name="T100" fmla="*/ 0 h 121"/>
                <a:gd name="T101" fmla="*/ 292 w 29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2" h="121">
                  <a:moveTo>
                    <a:pt x="0" y="0"/>
                  </a:moveTo>
                  <a:lnTo>
                    <a:pt x="5" y="2"/>
                  </a:lnTo>
                  <a:lnTo>
                    <a:pt x="16" y="10"/>
                  </a:lnTo>
                  <a:lnTo>
                    <a:pt x="33" y="20"/>
                  </a:lnTo>
                  <a:lnTo>
                    <a:pt x="53" y="33"/>
                  </a:lnTo>
                  <a:lnTo>
                    <a:pt x="78" y="46"/>
                  </a:lnTo>
                  <a:lnTo>
                    <a:pt x="104" y="58"/>
                  </a:lnTo>
                  <a:lnTo>
                    <a:pt x="129" y="68"/>
                  </a:lnTo>
                  <a:lnTo>
                    <a:pt x="154" y="75"/>
                  </a:lnTo>
                  <a:lnTo>
                    <a:pt x="178" y="79"/>
                  </a:lnTo>
                  <a:lnTo>
                    <a:pt x="203" y="83"/>
                  </a:lnTo>
                  <a:lnTo>
                    <a:pt x="225" y="85"/>
                  </a:lnTo>
                  <a:lnTo>
                    <a:pt x="247" y="88"/>
                  </a:lnTo>
                  <a:lnTo>
                    <a:pt x="265" y="91"/>
                  </a:lnTo>
                  <a:lnTo>
                    <a:pt x="280" y="92"/>
                  </a:lnTo>
                  <a:lnTo>
                    <a:pt x="289" y="93"/>
                  </a:lnTo>
                  <a:lnTo>
                    <a:pt x="292" y="93"/>
                  </a:lnTo>
                  <a:lnTo>
                    <a:pt x="290" y="95"/>
                  </a:lnTo>
                  <a:lnTo>
                    <a:pt x="282" y="101"/>
                  </a:lnTo>
                  <a:lnTo>
                    <a:pt x="268" y="107"/>
                  </a:lnTo>
                  <a:lnTo>
                    <a:pt x="250" y="114"/>
                  </a:lnTo>
                  <a:lnTo>
                    <a:pt x="228" y="119"/>
                  </a:lnTo>
                  <a:lnTo>
                    <a:pt x="200" y="121"/>
                  </a:lnTo>
                  <a:lnTo>
                    <a:pt x="168" y="119"/>
                  </a:lnTo>
                  <a:lnTo>
                    <a:pt x="131" y="110"/>
                  </a:lnTo>
                  <a:lnTo>
                    <a:pt x="96" y="95"/>
                  </a:lnTo>
                  <a:lnTo>
                    <a:pt x="68" y="78"/>
                  </a:lnTo>
                  <a:lnTo>
                    <a:pt x="45" y="60"/>
                  </a:lnTo>
                  <a:lnTo>
                    <a:pt x="27" y="42"/>
                  </a:lnTo>
                  <a:lnTo>
                    <a:pt x="15" y="26"/>
                  </a:lnTo>
                  <a:lnTo>
                    <a:pt x="6" y="12"/>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7" name="Freeform 70"/>
            <p:cNvSpPr>
              <a:spLocks/>
            </p:cNvSpPr>
            <p:nvPr/>
          </p:nvSpPr>
          <p:spPr bwMode="auto">
            <a:xfrm>
              <a:off x="3426" y="2816"/>
              <a:ext cx="197" cy="69"/>
            </a:xfrm>
            <a:custGeom>
              <a:avLst/>
              <a:gdLst>
                <a:gd name="T0" fmla="*/ 0 w 591"/>
                <a:gd name="T1" fmla="*/ 2 h 209"/>
                <a:gd name="T2" fmla="*/ 1 w 591"/>
                <a:gd name="T3" fmla="*/ 2 h 209"/>
                <a:gd name="T4" fmla="*/ 1 w 591"/>
                <a:gd name="T5" fmla="*/ 2 h 209"/>
                <a:gd name="T6" fmla="*/ 2 w 591"/>
                <a:gd name="T7" fmla="*/ 2 h 209"/>
                <a:gd name="T8" fmla="*/ 2 w 591"/>
                <a:gd name="T9" fmla="*/ 2 h 209"/>
                <a:gd name="T10" fmla="*/ 3 w 591"/>
                <a:gd name="T11" fmla="*/ 2 h 209"/>
                <a:gd name="T12" fmla="*/ 4 w 591"/>
                <a:gd name="T13" fmla="*/ 1 h 209"/>
                <a:gd name="T14" fmla="*/ 4 w 591"/>
                <a:gd name="T15" fmla="*/ 0 h 209"/>
                <a:gd name="T16" fmla="*/ 5 w 591"/>
                <a:gd name="T17" fmla="*/ 0 h 209"/>
                <a:gd name="T18" fmla="*/ 6 w 591"/>
                <a:gd name="T19" fmla="*/ 1 h 209"/>
                <a:gd name="T20" fmla="*/ 6 w 591"/>
                <a:gd name="T21" fmla="*/ 1 h 209"/>
                <a:gd name="T22" fmla="*/ 7 w 591"/>
                <a:gd name="T23" fmla="*/ 1 h 209"/>
                <a:gd name="T24" fmla="*/ 6 w 591"/>
                <a:gd name="T25" fmla="*/ 1 h 209"/>
                <a:gd name="T26" fmla="*/ 6 w 591"/>
                <a:gd name="T27" fmla="*/ 1 h 209"/>
                <a:gd name="T28" fmla="*/ 5 w 591"/>
                <a:gd name="T29" fmla="*/ 1 h 209"/>
                <a:gd name="T30" fmla="*/ 4 w 591"/>
                <a:gd name="T31" fmla="*/ 1 h 209"/>
                <a:gd name="T32" fmla="*/ 4 w 591"/>
                <a:gd name="T33" fmla="*/ 2 h 209"/>
                <a:gd name="T34" fmla="*/ 4 w 591"/>
                <a:gd name="T35" fmla="*/ 2 h 209"/>
                <a:gd name="T36" fmla="*/ 3 w 591"/>
                <a:gd name="T37" fmla="*/ 2 h 209"/>
                <a:gd name="T38" fmla="*/ 3 w 591"/>
                <a:gd name="T39" fmla="*/ 2 h 209"/>
                <a:gd name="T40" fmla="*/ 4 w 591"/>
                <a:gd name="T41" fmla="*/ 3 h 209"/>
                <a:gd name="T42" fmla="*/ 4 w 591"/>
                <a:gd name="T43" fmla="*/ 2 h 209"/>
                <a:gd name="T44" fmla="*/ 4 w 591"/>
                <a:gd name="T45" fmla="*/ 2 h 209"/>
                <a:gd name="T46" fmla="*/ 4 w 591"/>
                <a:gd name="T47" fmla="*/ 2 h 209"/>
                <a:gd name="T48" fmla="*/ 5 w 591"/>
                <a:gd name="T49" fmla="*/ 2 h 209"/>
                <a:gd name="T50" fmla="*/ 6 w 591"/>
                <a:gd name="T51" fmla="*/ 1 h 209"/>
                <a:gd name="T52" fmla="*/ 7 w 591"/>
                <a:gd name="T53" fmla="*/ 1 h 209"/>
                <a:gd name="T54" fmla="*/ 7 w 591"/>
                <a:gd name="T55" fmla="*/ 1 h 209"/>
                <a:gd name="T56" fmla="*/ 7 w 591"/>
                <a:gd name="T57" fmla="*/ 1 h 209"/>
                <a:gd name="T58" fmla="*/ 7 w 591"/>
                <a:gd name="T59" fmla="*/ 1 h 209"/>
                <a:gd name="T60" fmla="*/ 6 w 591"/>
                <a:gd name="T61" fmla="*/ 0 h 209"/>
                <a:gd name="T62" fmla="*/ 6 w 591"/>
                <a:gd name="T63" fmla="*/ 0 h 209"/>
                <a:gd name="T64" fmla="*/ 5 w 591"/>
                <a:gd name="T65" fmla="*/ 0 h 209"/>
                <a:gd name="T66" fmla="*/ 4 w 591"/>
                <a:gd name="T67" fmla="*/ 0 h 209"/>
                <a:gd name="T68" fmla="*/ 4 w 591"/>
                <a:gd name="T69" fmla="*/ 0 h 209"/>
                <a:gd name="T70" fmla="*/ 3 w 591"/>
                <a:gd name="T71" fmla="*/ 1 h 209"/>
                <a:gd name="T72" fmla="*/ 2 w 591"/>
                <a:gd name="T73" fmla="*/ 1 h 209"/>
                <a:gd name="T74" fmla="*/ 2 w 591"/>
                <a:gd name="T75" fmla="*/ 1 h 209"/>
                <a:gd name="T76" fmla="*/ 2 w 591"/>
                <a:gd name="T77" fmla="*/ 1 h 209"/>
                <a:gd name="T78" fmla="*/ 1 w 591"/>
                <a:gd name="T79" fmla="*/ 1 h 209"/>
                <a:gd name="T80" fmla="*/ 1 w 591"/>
                <a:gd name="T81" fmla="*/ 1 h 209"/>
                <a:gd name="T82" fmla="*/ 0 w 591"/>
                <a:gd name="T83" fmla="*/ 2 h 209"/>
                <a:gd name="T84" fmla="*/ 0 w 591"/>
                <a:gd name="T85" fmla="*/ 2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1"/>
                <a:gd name="T130" fmla="*/ 0 h 209"/>
                <a:gd name="T131" fmla="*/ 591 w 591"/>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1" h="209">
                  <a:moveTo>
                    <a:pt x="0" y="190"/>
                  </a:moveTo>
                  <a:lnTo>
                    <a:pt x="3" y="186"/>
                  </a:lnTo>
                  <a:lnTo>
                    <a:pt x="8" y="179"/>
                  </a:lnTo>
                  <a:lnTo>
                    <a:pt x="19" y="168"/>
                  </a:lnTo>
                  <a:lnTo>
                    <a:pt x="31" y="157"/>
                  </a:lnTo>
                  <a:lnTo>
                    <a:pt x="46" y="145"/>
                  </a:lnTo>
                  <a:lnTo>
                    <a:pt x="64" y="136"/>
                  </a:lnTo>
                  <a:lnTo>
                    <a:pt x="83" y="131"/>
                  </a:lnTo>
                  <a:lnTo>
                    <a:pt x="103" y="132"/>
                  </a:lnTo>
                  <a:lnTo>
                    <a:pt x="123" y="136"/>
                  </a:lnTo>
                  <a:lnTo>
                    <a:pt x="138" y="142"/>
                  </a:lnTo>
                  <a:lnTo>
                    <a:pt x="152" y="148"/>
                  </a:lnTo>
                  <a:lnTo>
                    <a:pt x="163" y="152"/>
                  </a:lnTo>
                  <a:lnTo>
                    <a:pt x="175" y="155"/>
                  </a:lnTo>
                  <a:lnTo>
                    <a:pt x="187" y="153"/>
                  </a:lnTo>
                  <a:lnTo>
                    <a:pt x="202" y="148"/>
                  </a:lnTo>
                  <a:lnTo>
                    <a:pt x="219" y="138"/>
                  </a:lnTo>
                  <a:lnTo>
                    <a:pt x="238" y="123"/>
                  </a:lnTo>
                  <a:lnTo>
                    <a:pt x="255" y="106"/>
                  </a:lnTo>
                  <a:lnTo>
                    <a:pt x="272" y="88"/>
                  </a:lnTo>
                  <a:lnTo>
                    <a:pt x="290" y="70"/>
                  </a:lnTo>
                  <a:lnTo>
                    <a:pt x="308" y="54"/>
                  </a:lnTo>
                  <a:lnTo>
                    <a:pt x="327" y="40"/>
                  </a:lnTo>
                  <a:lnTo>
                    <a:pt x="349" y="32"/>
                  </a:lnTo>
                  <a:lnTo>
                    <a:pt x="374" y="31"/>
                  </a:lnTo>
                  <a:lnTo>
                    <a:pt x="387" y="32"/>
                  </a:lnTo>
                  <a:lnTo>
                    <a:pt x="404" y="35"/>
                  </a:lnTo>
                  <a:lnTo>
                    <a:pt x="421" y="38"/>
                  </a:lnTo>
                  <a:lnTo>
                    <a:pt x="439" y="40"/>
                  </a:lnTo>
                  <a:lnTo>
                    <a:pt x="458" y="45"/>
                  </a:lnTo>
                  <a:lnTo>
                    <a:pt x="474" y="48"/>
                  </a:lnTo>
                  <a:lnTo>
                    <a:pt x="490" y="53"/>
                  </a:lnTo>
                  <a:lnTo>
                    <a:pt x="505" y="57"/>
                  </a:lnTo>
                  <a:lnTo>
                    <a:pt x="516" y="63"/>
                  </a:lnTo>
                  <a:lnTo>
                    <a:pt x="525" y="67"/>
                  </a:lnTo>
                  <a:lnTo>
                    <a:pt x="530" y="73"/>
                  </a:lnTo>
                  <a:lnTo>
                    <a:pt x="531" y="79"/>
                  </a:lnTo>
                  <a:lnTo>
                    <a:pt x="527" y="83"/>
                  </a:lnTo>
                  <a:lnTo>
                    <a:pt x="516" y="89"/>
                  </a:lnTo>
                  <a:lnTo>
                    <a:pt x="500" y="93"/>
                  </a:lnTo>
                  <a:lnTo>
                    <a:pt x="477" y="98"/>
                  </a:lnTo>
                  <a:lnTo>
                    <a:pt x="451" y="103"/>
                  </a:lnTo>
                  <a:lnTo>
                    <a:pt x="428" y="106"/>
                  </a:lnTo>
                  <a:lnTo>
                    <a:pt x="407" y="109"/>
                  </a:lnTo>
                  <a:lnTo>
                    <a:pt x="387" y="112"/>
                  </a:lnTo>
                  <a:lnTo>
                    <a:pt x="370" y="115"/>
                  </a:lnTo>
                  <a:lnTo>
                    <a:pt x="355" y="118"/>
                  </a:lnTo>
                  <a:lnTo>
                    <a:pt x="341" y="121"/>
                  </a:lnTo>
                  <a:lnTo>
                    <a:pt x="330" y="124"/>
                  </a:lnTo>
                  <a:lnTo>
                    <a:pt x="318" y="129"/>
                  </a:lnTo>
                  <a:lnTo>
                    <a:pt x="309" y="132"/>
                  </a:lnTo>
                  <a:lnTo>
                    <a:pt x="301" y="136"/>
                  </a:lnTo>
                  <a:lnTo>
                    <a:pt x="295" y="142"/>
                  </a:lnTo>
                  <a:lnTo>
                    <a:pt x="289" y="149"/>
                  </a:lnTo>
                  <a:lnTo>
                    <a:pt x="284" y="156"/>
                  </a:lnTo>
                  <a:lnTo>
                    <a:pt x="280" y="164"/>
                  </a:lnTo>
                  <a:lnTo>
                    <a:pt x="277" y="173"/>
                  </a:lnTo>
                  <a:lnTo>
                    <a:pt x="272" y="188"/>
                  </a:lnTo>
                  <a:lnTo>
                    <a:pt x="273" y="200"/>
                  </a:lnTo>
                  <a:lnTo>
                    <a:pt x="278" y="205"/>
                  </a:lnTo>
                  <a:lnTo>
                    <a:pt x="284" y="209"/>
                  </a:lnTo>
                  <a:lnTo>
                    <a:pt x="291" y="209"/>
                  </a:lnTo>
                  <a:lnTo>
                    <a:pt x="298" y="209"/>
                  </a:lnTo>
                  <a:lnTo>
                    <a:pt x="303" y="208"/>
                  </a:lnTo>
                  <a:lnTo>
                    <a:pt x="305" y="207"/>
                  </a:lnTo>
                  <a:lnTo>
                    <a:pt x="303" y="204"/>
                  </a:lnTo>
                  <a:lnTo>
                    <a:pt x="297" y="199"/>
                  </a:lnTo>
                  <a:lnTo>
                    <a:pt x="292" y="191"/>
                  </a:lnTo>
                  <a:lnTo>
                    <a:pt x="290" y="179"/>
                  </a:lnTo>
                  <a:lnTo>
                    <a:pt x="296" y="168"/>
                  </a:lnTo>
                  <a:lnTo>
                    <a:pt x="309" y="156"/>
                  </a:lnTo>
                  <a:lnTo>
                    <a:pt x="336" y="143"/>
                  </a:lnTo>
                  <a:lnTo>
                    <a:pt x="379" y="132"/>
                  </a:lnTo>
                  <a:lnTo>
                    <a:pt x="405" y="127"/>
                  </a:lnTo>
                  <a:lnTo>
                    <a:pt x="430" y="123"/>
                  </a:lnTo>
                  <a:lnTo>
                    <a:pt x="454" y="118"/>
                  </a:lnTo>
                  <a:lnTo>
                    <a:pt x="478" y="115"/>
                  </a:lnTo>
                  <a:lnTo>
                    <a:pt x="499" y="112"/>
                  </a:lnTo>
                  <a:lnTo>
                    <a:pt x="520" y="108"/>
                  </a:lnTo>
                  <a:lnTo>
                    <a:pt x="538" y="105"/>
                  </a:lnTo>
                  <a:lnTo>
                    <a:pt x="554" y="103"/>
                  </a:lnTo>
                  <a:lnTo>
                    <a:pt x="567" y="99"/>
                  </a:lnTo>
                  <a:lnTo>
                    <a:pt x="577" y="96"/>
                  </a:lnTo>
                  <a:lnTo>
                    <a:pt x="585" y="91"/>
                  </a:lnTo>
                  <a:lnTo>
                    <a:pt x="590" y="87"/>
                  </a:lnTo>
                  <a:lnTo>
                    <a:pt x="591" y="82"/>
                  </a:lnTo>
                  <a:lnTo>
                    <a:pt x="588" y="77"/>
                  </a:lnTo>
                  <a:lnTo>
                    <a:pt x="580" y="70"/>
                  </a:lnTo>
                  <a:lnTo>
                    <a:pt x="568" y="63"/>
                  </a:lnTo>
                  <a:lnTo>
                    <a:pt x="555" y="55"/>
                  </a:lnTo>
                  <a:lnTo>
                    <a:pt x="540" y="48"/>
                  </a:lnTo>
                  <a:lnTo>
                    <a:pt x="524" y="40"/>
                  </a:lnTo>
                  <a:lnTo>
                    <a:pt x="508" y="34"/>
                  </a:lnTo>
                  <a:lnTo>
                    <a:pt x="493" y="27"/>
                  </a:lnTo>
                  <a:lnTo>
                    <a:pt x="477" y="20"/>
                  </a:lnTo>
                  <a:lnTo>
                    <a:pt x="460" y="14"/>
                  </a:lnTo>
                  <a:lnTo>
                    <a:pt x="443" y="10"/>
                  </a:lnTo>
                  <a:lnTo>
                    <a:pt x="426" y="5"/>
                  </a:lnTo>
                  <a:lnTo>
                    <a:pt x="408" y="2"/>
                  </a:lnTo>
                  <a:lnTo>
                    <a:pt x="390" y="1"/>
                  </a:lnTo>
                  <a:lnTo>
                    <a:pt x="372" y="0"/>
                  </a:lnTo>
                  <a:lnTo>
                    <a:pt x="353" y="1"/>
                  </a:lnTo>
                  <a:lnTo>
                    <a:pt x="335" y="3"/>
                  </a:lnTo>
                  <a:lnTo>
                    <a:pt x="317" y="6"/>
                  </a:lnTo>
                  <a:lnTo>
                    <a:pt x="299" y="12"/>
                  </a:lnTo>
                  <a:lnTo>
                    <a:pt x="267" y="26"/>
                  </a:lnTo>
                  <a:lnTo>
                    <a:pt x="245" y="39"/>
                  </a:lnTo>
                  <a:lnTo>
                    <a:pt x="228" y="54"/>
                  </a:lnTo>
                  <a:lnTo>
                    <a:pt x="215" y="66"/>
                  </a:lnTo>
                  <a:lnTo>
                    <a:pt x="206" y="79"/>
                  </a:lnTo>
                  <a:lnTo>
                    <a:pt x="200" y="89"/>
                  </a:lnTo>
                  <a:lnTo>
                    <a:pt x="191" y="96"/>
                  </a:lnTo>
                  <a:lnTo>
                    <a:pt x="179" y="100"/>
                  </a:lnTo>
                  <a:lnTo>
                    <a:pt x="169" y="100"/>
                  </a:lnTo>
                  <a:lnTo>
                    <a:pt x="161" y="97"/>
                  </a:lnTo>
                  <a:lnTo>
                    <a:pt x="154" y="92"/>
                  </a:lnTo>
                  <a:lnTo>
                    <a:pt x="149" y="87"/>
                  </a:lnTo>
                  <a:lnTo>
                    <a:pt x="140" y="82"/>
                  </a:lnTo>
                  <a:lnTo>
                    <a:pt x="127" y="80"/>
                  </a:lnTo>
                  <a:lnTo>
                    <a:pt x="110" y="81"/>
                  </a:lnTo>
                  <a:lnTo>
                    <a:pt x="86" y="87"/>
                  </a:lnTo>
                  <a:lnTo>
                    <a:pt x="62" y="98"/>
                  </a:lnTo>
                  <a:lnTo>
                    <a:pt x="41" y="113"/>
                  </a:lnTo>
                  <a:lnTo>
                    <a:pt x="26" y="130"/>
                  </a:lnTo>
                  <a:lnTo>
                    <a:pt x="15" y="147"/>
                  </a:lnTo>
                  <a:lnTo>
                    <a:pt x="8" y="162"/>
                  </a:lnTo>
                  <a:lnTo>
                    <a:pt x="4" y="177"/>
                  </a:lnTo>
                  <a:lnTo>
                    <a:pt x="2" y="186"/>
                  </a:lnTo>
                  <a:lnTo>
                    <a:pt x="0"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8" name="Freeform 71"/>
            <p:cNvSpPr>
              <a:spLocks/>
            </p:cNvSpPr>
            <p:nvPr/>
          </p:nvSpPr>
          <p:spPr bwMode="auto">
            <a:xfrm>
              <a:off x="3497" y="2872"/>
              <a:ext cx="118" cy="30"/>
            </a:xfrm>
            <a:custGeom>
              <a:avLst/>
              <a:gdLst>
                <a:gd name="T0" fmla="*/ 0 w 355"/>
                <a:gd name="T1" fmla="*/ 1 h 91"/>
                <a:gd name="T2" fmla="*/ 0 w 355"/>
                <a:gd name="T3" fmla="*/ 1 h 91"/>
                <a:gd name="T4" fmla="*/ 0 w 355"/>
                <a:gd name="T5" fmla="*/ 1 h 91"/>
                <a:gd name="T6" fmla="*/ 0 w 355"/>
                <a:gd name="T7" fmla="*/ 0 h 91"/>
                <a:gd name="T8" fmla="*/ 1 w 355"/>
                <a:gd name="T9" fmla="*/ 0 h 91"/>
                <a:gd name="T10" fmla="*/ 1 w 355"/>
                <a:gd name="T11" fmla="*/ 0 h 91"/>
                <a:gd name="T12" fmla="*/ 1 w 355"/>
                <a:gd name="T13" fmla="*/ 0 h 91"/>
                <a:gd name="T14" fmla="*/ 2 w 355"/>
                <a:gd name="T15" fmla="*/ 0 h 91"/>
                <a:gd name="T16" fmla="*/ 2 w 355"/>
                <a:gd name="T17" fmla="*/ 0 h 91"/>
                <a:gd name="T18" fmla="*/ 2 w 355"/>
                <a:gd name="T19" fmla="*/ 0 h 91"/>
                <a:gd name="T20" fmla="*/ 3 w 355"/>
                <a:gd name="T21" fmla="*/ 0 h 91"/>
                <a:gd name="T22" fmla="*/ 3 w 355"/>
                <a:gd name="T23" fmla="*/ 0 h 91"/>
                <a:gd name="T24" fmla="*/ 3 w 355"/>
                <a:gd name="T25" fmla="*/ 1 h 91"/>
                <a:gd name="T26" fmla="*/ 3 w 355"/>
                <a:gd name="T27" fmla="*/ 1 h 91"/>
                <a:gd name="T28" fmla="*/ 3 w 355"/>
                <a:gd name="T29" fmla="*/ 1 h 91"/>
                <a:gd name="T30" fmla="*/ 3 w 355"/>
                <a:gd name="T31" fmla="*/ 1 h 91"/>
                <a:gd name="T32" fmla="*/ 3 w 355"/>
                <a:gd name="T33" fmla="*/ 1 h 91"/>
                <a:gd name="T34" fmla="*/ 4 w 355"/>
                <a:gd name="T35" fmla="*/ 1 h 91"/>
                <a:gd name="T36" fmla="*/ 4 w 355"/>
                <a:gd name="T37" fmla="*/ 1 h 91"/>
                <a:gd name="T38" fmla="*/ 4 w 355"/>
                <a:gd name="T39" fmla="*/ 1 h 91"/>
                <a:gd name="T40" fmla="*/ 4 w 355"/>
                <a:gd name="T41" fmla="*/ 0 h 91"/>
                <a:gd name="T42" fmla="*/ 4 w 355"/>
                <a:gd name="T43" fmla="*/ 0 h 91"/>
                <a:gd name="T44" fmla="*/ 4 w 355"/>
                <a:gd name="T45" fmla="*/ 0 h 91"/>
                <a:gd name="T46" fmla="*/ 4 w 355"/>
                <a:gd name="T47" fmla="*/ 0 h 91"/>
                <a:gd name="T48" fmla="*/ 4 w 355"/>
                <a:gd name="T49" fmla="*/ 0 h 91"/>
                <a:gd name="T50" fmla="*/ 4 w 355"/>
                <a:gd name="T51" fmla="*/ 0 h 91"/>
                <a:gd name="T52" fmla="*/ 4 w 355"/>
                <a:gd name="T53" fmla="*/ 0 h 91"/>
                <a:gd name="T54" fmla="*/ 4 w 355"/>
                <a:gd name="T55" fmla="*/ 1 h 91"/>
                <a:gd name="T56" fmla="*/ 4 w 355"/>
                <a:gd name="T57" fmla="*/ 1 h 91"/>
                <a:gd name="T58" fmla="*/ 4 w 355"/>
                <a:gd name="T59" fmla="*/ 1 h 91"/>
                <a:gd name="T60" fmla="*/ 4 w 355"/>
                <a:gd name="T61" fmla="*/ 1 h 91"/>
                <a:gd name="T62" fmla="*/ 4 w 355"/>
                <a:gd name="T63" fmla="*/ 1 h 91"/>
                <a:gd name="T64" fmla="*/ 4 w 355"/>
                <a:gd name="T65" fmla="*/ 1 h 91"/>
                <a:gd name="T66" fmla="*/ 3 w 355"/>
                <a:gd name="T67" fmla="*/ 1 h 91"/>
                <a:gd name="T68" fmla="*/ 3 w 355"/>
                <a:gd name="T69" fmla="*/ 1 h 91"/>
                <a:gd name="T70" fmla="*/ 3 w 355"/>
                <a:gd name="T71" fmla="*/ 1 h 91"/>
                <a:gd name="T72" fmla="*/ 3 w 355"/>
                <a:gd name="T73" fmla="*/ 1 h 91"/>
                <a:gd name="T74" fmla="*/ 3 w 355"/>
                <a:gd name="T75" fmla="*/ 1 h 91"/>
                <a:gd name="T76" fmla="*/ 2 w 355"/>
                <a:gd name="T77" fmla="*/ 1 h 91"/>
                <a:gd name="T78" fmla="*/ 2 w 355"/>
                <a:gd name="T79" fmla="*/ 0 h 91"/>
                <a:gd name="T80" fmla="*/ 2 w 355"/>
                <a:gd name="T81" fmla="*/ 0 h 91"/>
                <a:gd name="T82" fmla="*/ 1 w 355"/>
                <a:gd name="T83" fmla="*/ 1 h 91"/>
                <a:gd name="T84" fmla="*/ 1 w 355"/>
                <a:gd name="T85" fmla="*/ 1 h 91"/>
                <a:gd name="T86" fmla="*/ 1 w 355"/>
                <a:gd name="T87" fmla="*/ 1 h 91"/>
                <a:gd name="T88" fmla="*/ 0 w 355"/>
                <a:gd name="T89" fmla="*/ 1 h 91"/>
                <a:gd name="T90" fmla="*/ 0 w 355"/>
                <a:gd name="T91" fmla="*/ 1 h 91"/>
                <a:gd name="T92" fmla="*/ 0 w 355"/>
                <a:gd name="T93" fmla="*/ 1 h 91"/>
                <a:gd name="T94" fmla="*/ 0 w 355"/>
                <a:gd name="T95" fmla="*/ 1 h 91"/>
                <a:gd name="T96" fmla="*/ 0 w 355"/>
                <a:gd name="T97" fmla="*/ 1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91"/>
                <a:gd name="T149" fmla="*/ 355 w 355"/>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91">
                  <a:moveTo>
                    <a:pt x="0" y="51"/>
                  </a:moveTo>
                  <a:lnTo>
                    <a:pt x="5" y="48"/>
                  </a:lnTo>
                  <a:lnTo>
                    <a:pt x="19" y="41"/>
                  </a:lnTo>
                  <a:lnTo>
                    <a:pt x="40" y="31"/>
                  </a:lnTo>
                  <a:lnTo>
                    <a:pt x="65" y="19"/>
                  </a:lnTo>
                  <a:lnTo>
                    <a:pt x="92" y="9"/>
                  </a:lnTo>
                  <a:lnTo>
                    <a:pt x="121" y="3"/>
                  </a:lnTo>
                  <a:lnTo>
                    <a:pt x="148" y="0"/>
                  </a:lnTo>
                  <a:lnTo>
                    <a:pt x="172" y="5"/>
                  </a:lnTo>
                  <a:lnTo>
                    <a:pt x="191" y="14"/>
                  </a:lnTo>
                  <a:lnTo>
                    <a:pt x="207" y="23"/>
                  </a:lnTo>
                  <a:lnTo>
                    <a:pt x="220" y="33"/>
                  </a:lnTo>
                  <a:lnTo>
                    <a:pt x="231" y="41"/>
                  </a:lnTo>
                  <a:lnTo>
                    <a:pt x="240" y="49"/>
                  </a:lnTo>
                  <a:lnTo>
                    <a:pt x="250" y="55"/>
                  </a:lnTo>
                  <a:lnTo>
                    <a:pt x="261" y="57"/>
                  </a:lnTo>
                  <a:lnTo>
                    <a:pt x="275" y="57"/>
                  </a:lnTo>
                  <a:lnTo>
                    <a:pt x="290" y="53"/>
                  </a:lnTo>
                  <a:lnTo>
                    <a:pt x="304" y="49"/>
                  </a:lnTo>
                  <a:lnTo>
                    <a:pt x="317" y="43"/>
                  </a:lnTo>
                  <a:lnTo>
                    <a:pt x="328" y="38"/>
                  </a:lnTo>
                  <a:lnTo>
                    <a:pt x="337" y="31"/>
                  </a:lnTo>
                  <a:lnTo>
                    <a:pt x="344" y="26"/>
                  </a:lnTo>
                  <a:lnTo>
                    <a:pt x="349" y="23"/>
                  </a:lnTo>
                  <a:lnTo>
                    <a:pt x="350" y="22"/>
                  </a:lnTo>
                  <a:lnTo>
                    <a:pt x="351" y="25"/>
                  </a:lnTo>
                  <a:lnTo>
                    <a:pt x="353" y="34"/>
                  </a:lnTo>
                  <a:lnTo>
                    <a:pt x="355" y="47"/>
                  </a:lnTo>
                  <a:lnTo>
                    <a:pt x="355" y="60"/>
                  </a:lnTo>
                  <a:lnTo>
                    <a:pt x="350" y="74"/>
                  </a:lnTo>
                  <a:lnTo>
                    <a:pt x="337" y="85"/>
                  </a:lnTo>
                  <a:lnTo>
                    <a:pt x="317" y="91"/>
                  </a:lnTo>
                  <a:lnTo>
                    <a:pt x="286" y="91"/>
                  </a:lnTo>
                  <a:lnTo>
                    <a:pt x="256" y="85"/>
                  </a:lnTo>
                  <a:lnTo>
                    <a:pt x="237" y="77"/>
                  </a:lnTo>
                  <a:lnTo>
                    <a:pt x="224" y="68"/>
                  </a:lnTo>
                  <a:lnTo>
                    <a:pt x="215" y="58"/>
                  </a:lnTo>
                  <a:lnTo>
                    <a:pt x="206" y="50"/>
                  </a:lnTo>
                  <a:lnTo>
                    <a:pt x="192" y="43"/>
                  </a:lnTo>
                  <a:lnTo>
                    <a:pt x="173" y="39"/>
                  </a:lnTo>
                  <a:lnTo>
                    <a:pt x="143" y="39"/>
                  </a:lnTo>
                  <a:lnTo>
                    <a:pt x="109" y="41"/>
                  </a:lnTo>
                  <a:lnTo>
                    <a:pt x="79" y="43"/>
                  </a:lnTo>
                  <a:lnTo>
                    <a:pt x="54" y="45"/>
                  </a:lnTo>
                  <a:lnTo>
                    <a:pt x="35" y="47"/>
                  </a:lnTo>
                  <a:lnTo>
                    <a:pt x="19" y="49"/>
                  </a:lnTo>
                  <a:lnTo>
                    <a:pt x="9" y="50"/>
                  </a:lnTo>
                  <a:lnTo>
                    <a:pt x="2" y="51"/>
                  </a:lnTo>
                  <a:lnTo>
                    <a:pt x="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89" name="Freeform 72"/>
            <p:cNvSpPr>
              <a:spLocks/>
            </p:cNvSpPr>
            <p:nvPr/>
          </p:nvSpPr>
          <p:spPr bwMode="auto">
            <a:xfrm>
              <a:off x="3577" y="2849"/>
              <a:ext cx="181" cy="73"/>
            </a:xfrm>
            <a:custGeom>
              <a:avLst/>
              <a:gdLst>
                <a:gd name="T0" fmla="*/ 0 w 544"/>
                <a:gd name="T1" fmla="*/ 1 h 218"/>
                <a:gd name="T2" fmla="*/ 0 w 544"/>
                <a:gd name="T3" fmla="*/ 1 h 218"/>
                <a:gd name="T4" fmla="*/ 0 w 544"/>
                <a:gd name="T5" fmla="*/ 1 h 218"/>
                <a:gd name="T6" fmla="*/ 1 w 544"/>
                <a:gd name="T7" fmla="*/ 1 h 218"/>
                <a:gd name="T8" fmla="*/ 2 w 544"/>
                <a:gd name="T9" fmla="*/ 0 h 218"/>
                <a:gd name="T10" fmla="*/ 2 w 544"/>
                <a:gd name="T11" fmla="*/ 0 h 218"/>
                <a:gd name="T12" fmla="*/ 3 w 544"/>
                <a:gd name="T13" fmla="*/ 0 h 218"/>
                <a:gd name="T14" fmla="*/ 4 w 544"/>
                <a:gd name="T15" fmla="*/ 0 h 218"/>
                <a:gd name="T16" fmla="*/ 5 w 544"/>
                <a:gd name="T17" fmla="*/ 0 h 218"/>
                <a:gd name="T18" fmla="*/ 5 w 544"/>
                <a:gd name="T19" fmla="*/ 1 h 218"/>
                <a:gd name="T20" fmla="*/ 6 w 544"/>
                <a:gd name="T21" fmla="*/ 1 h 218"/>
                <a:gd name="T22" fmla="*/ 6 w 544"/>
                <a:gd name="T23" fmla="*/ 1 h 218"/>
                <a:gd name="T24" fmla="*/ 6 w 544"/>
                <a:gd name="T25" fmla="*/ 1 h 218"/>
                <a:gd name="T26" fmla="*/ 7 w 544"/>
                <a:gd name="T27" fmla="*/ 2 h 218"/>
                <a:gd name="T28" fmla="*/ 7 w 544"/>
                <a:gd name="T29" fmla="*/ 2 h 218"/>
                <a:gd name="T30" fmla="*/ 7 w 544"/>
                <a:gd name="T31" fmla="*/ 2 h 218"/>
                <a:gd name="T32" fmla="*/ 6 w 544"/>
                <a:gd name="T33" fmla="*/ 3 h 218"/>
                <a:gd name="T34" fmla="*/ 6 w 544"/>
                <a:gd name="T35" fmla="*/ 3 h 218"/>
                <a:gd name="T36" fmla="*/ 5 w 544"/>
                <a:gd name="T37" fmla="*/ 3 h 218"/>
                <a:gd name="T38" fmla="*/ 5 w 544"/>
                <a:gd name="T39" fmla="*/ 2 h 218"/>
                <a:gd name="T40" fmla="*/ 4 w 544"/>
                <a:gd name="T41" fmla="*/ 2 h 218"/>
                <a:gd name="T42" fmla="*/ 4 w 544"/>
                <a:gd name="T43" fmla="*/ 2 h 218"/>
                <a:gd name="T44" fmla="*/ 3 w 544"/>
                <a:gd name="T45" fmla="*/ 2 h 218"/>
                <a:gd name="T46" fmla="*/ 3 w 544"/>
                <a:gd name="T47" fmla="*/ 2 h 218"/>
                <a:gd name="T48" fmla="*/ 3 w 544"/>
                <a:gd name="T49" fmla="*/ 2 h 218"/>
                <a:gd name="T50" fmla="*/ 3 w 544"/>
                <a:gd name="T51" fmla="*/ 2 h 218"/>
                <a:gd name="T52" fmla="*/ 4 w 544"/>
                <a:gd name="T53" fmla="*/ 2 h 218"/>
                <a:gd name="T54" fmla="*/ 5 w 544"/>
                <a:gd name="T55" fmla="*/ 2 h 218"/>
                <a:gd name="T56" fmla="*/ 5 w 544"/>
                <a:gd name="T57" fmla="*/ 2 h 218"/>
                <a:gd name="T58" fmla="*/ 6 w 544"/>
                <a:gd name="T59" fmla="*/ 2 h 218"/>
                <a:gd name="T60" fmla="*/ 6 w 544"/>
                <a:gd name="T61" fmla="*/ 2 h 218"/>
                <a:gd name="T62" fmla="*/ 6 w 544"/>
                <a:gd name="T63" fmla="*/ 2 h 218"/>
                <a:gd name="T64" fmla="*/ 6 w 544"/>
                <a:gd name="T65" fmla="*/ 2 h 218"/>
                <a:gd name="T66" fmla="*/ 6 w 544"/>
                <a:gd name="T67" fmla="*/ 2 h 218"/>
                <a:gd name="T68" fmla="*/ 5 w 544"/>
                <a:gd name="T69" fmla="*/ 1 h 218"/>
                <a:gd name="T70" fmla="*/ 5 w 544"/>
                <a:gd name="T71" fmla="*/ 0 h 218"/>
                <a:gd name="T72" fmla="*/ 4 w 544"/>
                <a:gd name="T73" fmla="*/ 0 h 218"/>
                <a:gd name="T74" fmla="*/ 3 w 544"/>
                <a:gd name="T75" fmla="*/ 0 h 218"/>
                <a:gd name="T76" fmla="*/ 2 w 544"/>
                <a:gd name="T77" fmla="*/ 1 h 218"/>
                <a:gd name="T78" fmla="*/ 1 w 544"/>
                <a:gd name="T79" fmla="*/ 1 h 218"/>
                <a:gd name="T80" fmla="*/ 1 w 544"/>
                <a:gd name="T81" fmla="*/ 1 h 218"/>
                <a:gd name="T82" fmla="*/ 0 w 544"/>
                <a:gd name="T83" fmla="*/ 1 h 218"/>
                <a:gd name="T84" fmla="*/ 0 w 544"/>
                <a:gd name="T85" fmla="*/ 1 h 218"/>
                <a:gd name="T86" fmla="*/ 0 w 544"/>
                <a:gd name="T87" fmla="*/ 1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4"/>
                <a:gd name="T133" fmla="*/ 0 h 218"/>
                <a:gd name="T134" fmla="*/ 544 w 544"/>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4" h="218">
                  <a:moveTo>
                    <a:pt x="0" y="107"/>
                  </a:moveTo>
                  <a:lnTo>
                    <a:pt x="1" y="104"/>
                  </a:lnTo>
                  <a:lnTo>
                    <a:pt x="7" y="100"/>
                  </a:lnTo>
                  <a:lnTo>
                    <a:pt x="15" y="93"/>
                  </a:lnTo>
                  <a:lnTo>
                    <a:pt x="26" y="83"/>
                  </a:lnTo>
                  <a:lnTo>
                    <a:pt x="40" y="73"/>
                  </a:lnTo>
                  <a:lnTo>
                    <a:pt x="57" y="61"/>
                  </a:lnTo>
                  <a:lnTo>
                    <a:pt x="77" y="49"/>
                  </a:lnTo>
                  <a:lnTo>
                    <a:pt x="100" y="37"/>
                  </a:lnTo>
                  <a:lnTo>
                    <a:pt x="125" y="26"/>
                  </a:lnTo>
                  <a:lnTo>
                    <a:pt x="152" y="16"/>
                  </a:lnTo>
                  <a:lnTo>
                    <a:pt x="181" y="8"/>
                  </a:lnTo>
                  <a:lnTo>
                    <a:pt x="213" y="3"/>
                  </a:lnTo>
                  <a:lnTo>
                    <a:pt x="247" y="0"/>
                  </a:lnTo>
                  <a:lnTo>
                    <a:pt x="283" y="0"/>
                  </a:lnTo>
                  <a:lnTo>
                    <a:pt x="321" y="6"/>
                  </a:lnTo>
                  <a:lnTo>
                    <a:pt x="361" y="15"/>
                  </a:lnTo>
                  <a:lnTo>
                    <a:pt x="382" y="22"/>
                  </a:lnTo>
                  <a:lnTo>
                    <a:pt x="404" y="31"/>
                  </a:lnTo>
                  <a:lnTo>
                    <a:pt x="424" y="41"/>
                  </a:lnTo>
                  <a:lnTo>
                    <a:pt x="444" y="52"/>
                  </a:lnTo>
                  <a:lnTo>
                    <a:pt x="463" y="65"/>
                  </a:lnTo>
                  <a:lnTo>
                    <a:pt x="480" y="77"/>
                  </a:lnTo>
                  <a:lnTo>
                    <a:pt x="496" y="91"/>
                  </a:lnTo>
                  <a:lnTo>
                    <a:pt x="509" y="104"/>
                  </a:lnTo>
                  <a:lnTo>
                    <a:pt x="522" y="118"/>
                  </a:lnTo>
                  <a:lnTo>
                    <a:pt x="531" y="133"/>
                  </a:lnTo>
                  <a:lnTo>
                    <a:pt x="537" y="145"/>
                  </a:lnTo>
                  <a:lnTo>
                    <a:pt x="542" y="159"/>
                  </a:lnTo>
                  <a:lnTo>
                    <a:pt x="544" y="170"/>
                  </a:lnTo>
                  <a:lnTo>
                    <a:pt x="542" y="181"/>
                  </a:lnTo>
                  <a:lnTo>
                    <a:pt x="537" y="192"/>
                  </a:lnTo>
                  <a:lnTo>
                    <a:pt x="528" y="199"/>
                  </a:lnTo>
                  <a:lnTo>
                    <a:pt x="508" y="211"/>
                  </a:lnTo>
                  <a:lnTo>
                    <a:pt x="489" y="216"/>
                  </a:lnTo>
                  <a:lnTo>
                    <a:pt x="471" y="218"/>
                  </a:lnTo>
                  <a:lnTo>
                    <a:pt x="453" y="215"/>
                  </a:lnTo>
                  <a:lnTo>
                    <a:pt x="435" y="210"/>
                  </a:lnTo>
                  <a:lnTo>
                    <a:pt x="415" y="202"/>
                  </a:lnTo>
                  <a:lnTo>
                    <a:pt x="395" y="195"/>
                  </a:lnTo>
                  <a:lnTo>
                    <a:pt x="372" y="187"/>
                  </a:lnTo>
                  <a:lnTo>
                    <a:pt x="349" y="181"/>
                  </a:lnTo>
                  <a:lnTo>
                    <a:pt x="326" y="177"/>
                  </a:lnTo>
                  <a:lnTo>
                    <a:pt x="306" y="172"/>
                  </a:lnTo>
                  <a:lnTo>
                    <a:pt x="286" y="169"/>
                  </a:lnTo>
                  <a:lnTo>
                    <a:pt x="270" y="167"/>
                  </a:lnTo>
                  <a:lnTo>
                    <a:pt x="258" y="166"/>
                  </a:lnTo>
                  <a:lnTo>
                    <a:pt x="250" y="164"/>
                  </a:lnTo>
                  <a:lnTo>
                    <a:pt x="247" y="164"/>
                  </a:lnTo>
                  <a:lnTo>
                    <a:pt x="251" y="163"/>
                  </a:lnTo>
                  <a:lnTo>
                    <a:pt x="263" y="160"/>
                  </a:lnTo>
                  <a:lnTo>
                    <a:pt x="280" y="156"/>
                  </a:lnTo>
                  <a:lnTo>
                    <a:pt x="301" y="153"/>
                  </a:lnTo>
                  <a:lnTo>
                    <a:pt x="326" y="151"/>
                  </a:lnTo>
                  <a:lnTo>
                    <a:pt x="353" y="150"/>
                  </a:lnTo>
                  <a:lnTo>
                    <a:pt x="380" y="152"/>
                  </a:lnTo>
                  <a:lnTo>
                    <a:pt x="407" y="159"/>
                  </a:lnTo>
                  <a:lnTo>
                    <a:pt x="431" y="166"/>
                  </a:lnTo>
                  <a:lnTo>
                    <a:pt x="450" y="169"/>
                  </a:lnTo>
                  <a:lnTo>
                    <a:pt x="465" y="170"/>
                  </a:lnTo>
                  <a:lnTo>
                    <a:pt x="476" y="170"/>
                  </a:lnTo>
                  <a:lnTo>
                    <a:pt x="484" y="169"/>
                  </a:lnTo>
                  <a:lnTo>
                    <a:pt x="490" y="167"/>
                  </a:lnTo>
                  <a:lnTo>
                    <a:pt x="492" y="166"/>
                  </a:lnTo>
                  <a:lnTo>
                    <a:pt x="493" y="164"/>
                  </a:lnTo>
                  <a:lnTo>
                    <a:pt x="491" y="159"/>
                  </a:lnTo>
                  <a:lnTo>
                    <a:pt x="485" y="145"/>
                  </a:lnTo>
                  <a:lnTo>
                    <a:pt x="476" y="125"/>
                  </a:lnTo>
                  <a:lnTo>
                    <a:pt x="462" y="101"/>
                  </a:lnTo>
                  <a:lnTo>
                    <a:pt x="442" y="77"/>
                  </a:lnTo>
                  <a:lnTo>
                    <a:pt x="419" y="56"/>
                  </a:lnTo>
                  <a:lnTo>
                    <a:pt x="390" y="40"/>
                  </a:lnTo>
                  <a:lnTo>
                    <a:pt x="355" y="32"/>
                  </a:lnTo>
                  <a:lnTo>
                    <a:pt x="310" y="30"/>
                  </a:lnTo>
                  <a:lnTo>
                    <a:pt x="267" y="31"/>
                  </a:lnTo>
                  <a:lnTo>
                    <a:pt x="229" y="33"/>
                  </a:lnTo>
                  <a:lnTo>
                    <a:pt x="194" y="37"/>
                  </a:lnTo>
                  <a:lnTo>
                    <a:pt x="161" y="42"/>
                  </a:lnTo>
                  <a:lnTo>
                    <a:pt x="132" y="48"/>
                  </a:lnTo>
                  <a:lnTo>
                    <a:pt x="106" y="56"/>
                  </a:lnTo>
                  <a:lnTo>
                    <a:pt x="83" y="63"/>
                  </a:lnTo>
                  <a:lnTo>
                    <a:pt x="63" y="71"/>
                  </a:lnTo>
                  <a:lnTo>
                    <a:pt x="46" y="78"/>
                  </a:lnTo>
                  <a:lnTo>
                    <a:pt x="32" y="86"/>
                  </a:lnTo>
                  <a:lnTo>
                    <a:pt x="20" y="93"/>
                  </a:lnTo>
                  <a:lnTo>
                    <a:pt x="11" y="99"/>
                  </a:lnTo>
                  <a:lnTo>
                    <a:pt x="5" y="103"/>
                  </a:lnTo>
                  <a:lnTo>
                    <a:pt x="1" y="106"/>
                  </a:lnTo>
                  <a:lnTo>
                    <a:pt x="0"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0" name="Freeform 73"/>
            <p:cNvSpPr>
              <a:spLocks/>
            </p:cNvSpPr>
            <p:nvPr/>
          </p:nvSpPr>
          <p:spPr bwMode="auto">
            <a:xfrm>
              <a:off x="3636" y="2877"/>
              <a:ext cx="84" cy="31"/>
            </a:xfrm>
            <a:custGeom>
              <a:avLst/>
              <a:gdLst>
                <a:gd name="T0" fmla="*/ 0 w 252"/>
                <a:gd name="T1" fmla="*/ 1 h 93"/>
                <a:gd name="T2" fmla="*/ 0 w 252"/>
                <a:gd name="T3" fmla="*/ 1 h 93"/>
                <a:gd name="T4" fmla="*/ 0 w 252"/>
                <a:gd name="T5" fmla="*/ 1 h 93"/>
                <a:gd name="T6" fmla="*/ 0 w 252"/>
                <a:gd name="T7" fmla="*/ 1 h 93"/>
                <a:gd name="T8" fmla="*/ 0 w 252"/>
                <a:gd name="T9" fmla="*/ 1 h 93"/>
                <a:gd name="T10" fmla="*/ 0 w 252"/>
                <a:gd name="T11" fmla="*/ 0 h 93"/>
                <a:gd name="T12" fmla="*/ 0 w 252"/>
                <a:gd name="T13" fmla="*/ 0 h 93"/>
                <a:gd name="T14" fmla="*/ 1 w 252"/>
                <a:gd name="T15" fmla="*/ 0 h 93"/>
                <a:gd name="T16" fmla="*/ 1 w 252"/>
                <a:gd name="T17" fmla="*/ 0 h 93"/>
                <a:gd name="T18" fmla="*/ 2 w 252"/>
                <a:gd name="T19" fmla="*/ 0 h 93"/>
                <a:gd name="T20" fmla="*/ 2 w 252"/>
                <a:gd name="T21" fmla="*/ 0 h 93"/>
                <a:gd name="T22" fmla="*/ 2 w 252"/>
                <a:gd name="T23" fmla="*/ 0 h 93"/>
                <a:gd name="T24" fmla="*/ 3 w 252"/>
                <a:gd name="T25" fmla="*/ 0 h 93"/>
                <a:gd name="T26" fmla="*/ 3 w 252"/>
                <a:gd name="T27" fmla="*/ 0 h 93"/>
                <a:gd name="T28" fmla="*/ 3 w 252"/>
                <a:gd name="T29" fmla="*/ 0 h 93"/>
                <a:gd name="T30" fmla="*/ 3 w 252"/>
                <a:gd name="T31" fmla="*/ 0 h 93"/>
                <a:gd name="T32" fmla="*/ 3 w 252"/>
                <a:gd name="T33" fmla="*/ 0 h 93"/>
                <a:gd name="T34" fmla="*/ 2 w 252"/>
                <a:gd name="T35" fmla="*/ 0 h 93"/>
                <a:gd name="T36" fmla="*/ 2 w 252"/>
                <a:gd name="T37" fmla="*/ 0 h 93"/>
                <a:gd name="T38" fmla="*/ 2 w 252"/>
                <a:gd name="T39" fmla="*/ 0 h 93"/>
                <a:gd name="T40" fmla="*/ 2 w 252"/>
                <a:gd name="T41" fmla="*/ 0 h 93"/>
                <a:gd name="T42" fmla="*/ 2 w 252"/>
                <a:gd name="T43" fmla="*/ 0 h 93"/>
                <a:gd name="T44" fmla="*/ 1 w 252"/>
                <a:gd name="T45" fmla="*/ 0 h 93"/>
                <a:gd name="T46" fmla="*/ 1 w 252"/>
                <a:gd name="T47" fmla="*/ 0 h 93"/>
                <a:gd name="T48" fmla="*/ 1 w 252"/>
                <a:gd name="T49" fmla="*/ 0 h 93"/>
                <a:gd name="T50" fmla="*/ 1 w 252"/>
                <a:gd name="T51" fmla="*/ 0 h 93"/>
                <a:gd name="T52" fmla="*/ 1 w 252"/>
                <a:gd name="T53" fmla="*/ 0 h 93"/>
                <a:gd name="T54" fmla="*/ 1 w 252"/>
                <a:gd name="T55" fmla="*/ 1 h 93"/>
                <a:gd name="T56" fmla="*/ 0 w 252"/>
                <a:gd name="T57" fmla="*/ 1 h 93"/>
                <a:gd name="T58" fmla="*/ 0 w 252"/>
                <a:gd name="T59" fmla="*/ 1 h 93"/>
                <a:gd name="T60" fmla="*/ 0 w 252"/>
                <a:gd name="T61" fmla="*/ 1 h 93"/>
                <a:gd name="T62" fmla="*/ 0 w 252"/>
                <a:gd name="T63" fmla="*/ 1 h 93"/>
                <a:gd name="T64" fmla="*/ 0 w 252"/>
                <a:gd name="T65" fmla="*/ 1 h 93"/>
                <a:gd name="T66" fmla="*/ 0 w 252"/>
                <a:gd name="T67" fmla="*/ 1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93"/>
                <a:gd name="T104" fmla="*/ 252 w 252"/>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93">
                  <a:moveTo>
                    <a:pt x="0" y="93"/>
                  </a:moveTo>
                  <a:lnTo>
                    <a:pt x="0" y="89"/>
                  </a:lnTo>
                  <a:lnTo>
                    <a:pt x="1" y="79"/>
                  </a:lnTo>
                  <a:lnTo>
                    <a:pt x="3" y="66"/>
                  </a:lnTo>
                  <a:lnTo>
                    <a:pt x="11" y="49"/>
                  </a:lnTo>
                  <a:lnTo>
                    <a:pt x="22" y="33"/>
                  </a:lnTo>
                  <a:lnTo>
                    <a:pt x="40" y="18"/>
                  </a:lnTo>
                  <a:lnTo>
                    <a:pt x="68" y="7"/>
                  </a:lnTo>
                  <a:lnTo>
                    <a:pt x="103" y="1"/>
                  </a:lnTo>
                  <a:lnTo>
                    <a:pt x="141" y="0"/>
                  </a:lnTo>
                  <a:lnTo>
                    <a:pt x="173" y="0"/>
                  </a:lnTo>
                  <a:lnTo>
                    <a:pt x="198" y="2"/>
                  </a:lnTo>
                  <a:lnTo>
                    <a:pt x="218" y="4"/>
                  </a:lnTo>
                  <a:lnTo>
                    <a:pt x="234" y="8"/>
                  </a:lnTo>
                  <a:lnTo>
                    <a:pt x="244" y="10"/>
                  </a:lnTo>
                  <a:lnTo>
                    <a:pt x="250" y="11"/>
                  </a:lnTo>
                  <a:lnTo>
                    <a:pt x="252" y="12"/>
                  </a:lnTo>
                  <a:lnTo>
                    <a:pt x="172" y="36"/>
                  </a:lnTo>
                  <a:lnTo>
                    <a:pt x="168" y="35"/>
                  </a:lnTo>
                  <a:lnTo>
                    <a:pt x="159" y="30"/>
                  </a:lnTo>
                  <a:lnTo>
                    <a:pt x="147" y="26"/>
                  </a:lnTo>
                  <a:lnTo>
                    <a:pt x="131" y="21"/>
                  </a:lnTo>
                  <a:lnTo>
                    <a:pt x="114" y="18"/>
                  </a:lnTo>
                  <a:lnTo>
                    <a:pt x="97" y="16"/>
                  </a:lnTo>
                  <a:lnTo>
                    <a:pt x="81" y="18"/>
                  </a:lnTo>
                  <a:lnTo>
                    <a:pt x="69" y="24"/>
                  </a:lnTo>
                  <a:lnTo>
                    <a:pt x="57" y="34"/>
                  </a:lnTo>
                  <a:lnTo>
                    <a:pt x="46" y="44"/>
                  </a:lnTo>
                  <a:lnTo>
                    <a:pt x="34" y="57"/>
                  </a:lnTo>
                  <a:lnTo>
                    <a:pt x="23" y="67"/>
                  </a:lnTo>
                  <a:lnTo>
                    <a:pt x="13" y="77"/>
                  </a:lnTo>
                  <a:lnTo>
                    <a:pt x="7" y="85"/>
                  </a:lnTo>
                  <a:lnTo>
                    <a:pt x="2" y="90"/>
                  </a:lnTo>
                  <a:lnTo>
                    <a:pt x="0"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1" name="Freeform 74"/>
            <p:cNvSpPr>
              <a:spLocks/>
            </p:cNvSpPr>
            <p:nvPr/>
          </p:nvSpPr>
          <p:spPr bwMode="auto">
            <a:xfrm>
              <a:off x="3095" y="2906"/>
              <a:ext cx="105" cy="40"/>
            </a:xfrm>
            <a:custGeom>
              <a:avLst/>
              <a:gdLst>
                <a:gd name="T0" fmla="*/ 0 w 316"/>
                <a:gd name="T1" fmla="*/ 0 h 121"/>
                <a:gd name="T2" fmla="*/ 0 w 316"/>
                <a:gd name="T3" fmla="*/ 0 h 121"/>
                <a:gd name="T4" fmla="*/ 0 w 316"/>
                <a:gd name="T5" fmla="*/ 0 h 121"/>
                <a:gd name="T6" fmla="*/ 0 w 316"/>
                <a:gd name="T7" fmla="*/ 0 h 121"/>
                <a:gd name="T8" fmla="*/ 1 w 316"/>
                <a:gd name="T9" fmla="*/ 0 h 121"/>
                <a:gd name="T10" fmla="*/ 1 w 316"/>
                <a:gd name="T11" fmla="*/ 0 h 121"/>
                <a:gd name="T12" fmla="*/ 1 w 316"/>
                <a:gd name="T13" fmla="*/ 0 h 121"/>
                <a:gd name="T14" fmla="*/ 2 w 316"/>
                <a:gd name="T15" fmla="*/ 1 h 121"/>
                <a:gd name="T16" fmla="*/ 2 w 316"/>
                <a:gd name="T17" fmla="*/ 1 h 121"/>
                <a:gd name="T18" fmla="*/ 3 w 316"/>
                <a:gd name="T19" fmla="*/ 1 h 121"/>
                <a:gd name="T20" fmla="*/ 3 w 316"/>
                <a:gd name="T21" fmla="*/ 1 h 121"/>
                <a:gd name="T22" fmla="*/ 3 w 316"/>
                <a:gd name="T23" fmla="*/ 1 h 121"/>
                <a:gd name="T24" fmla="*/ 3 w 316"/>
                <a:gd name="T25" fmla="*/ 1 h 121"/>
                <a:gd name="T26" fmla="*/ 4 w 316"/>
                <a:gd name="T27" fmla="*/ 1 h 121"/>
                <a:gd name="T28" fmla="*/ 4 w 316"/>
                <a:gd name="T29" fmla="*/ 1 h 121"/>
                <a:gd name="T30" fmla="*/ 4 w 316"/>
                <a:gd name="T31" fmla="*/ 1 h 121"/>
                <a:gd name="T32" fmla="*/ 4 w 316"/>
                <a:gd name="T33" fmla="*/ 1 h 121"/>
                <a:gd name="T34" fmla="*/ 4 w 316"/>
                <a:gd name="T35" fmla="*/ 1 h 121"/>
                <a:gd name="T36" fmla="*/ 4 w 316"/>
                <a:gd name="T37" fmla="*/ 1 h 121"/>
                <a:gd name="T38" fmla="*/ 4 w 316"/>
                <a:gd name="T39" fmla="*/ 1 h 121"/>
                <a:gd name="T40" fmla="*/ 4 w 316"/>
                <a:gd name="T41" fmla="*/ 1 h 121"/>
                <a:gd name="T42" fmla="*/ 4 w 316"/>
                <a:gd name="T43" fmla="*/ 1 h 121"/>
                <a:gd name="T44" fmla="*/ 3 w 316"/>
                <a:gd name="T45" fmla="*/ 1 h 121"/>
                <a:gd name="T46" fmla="*/ 3 w 316"/>
                <a:gd name="T47" fmla="*/ 1 h 121"/>
                <a:gd name="T48" fmla="*/ 3 w 316"/>
                <a:gd name="T49" fmla="*/ 1 h 121"/>
                <a:gd name="T50" fmla="*/ 3 w 316"/>
                <a:gd name="T51" fmla="*/ 1 h 121"/>
                <a:gd name="T52" fmla="*/ 3 w 316"/>
                <a:gd name="T53" fmla="*/ 1 h 121"/>
                <a:gd name="T54" fmla="*/ 3 w 316"/>
                <a:gd name="T55" fmla="*/ 1 h 121"/>
                <a:gd name="T56" fmla="*/ 2 w 316"/>
                <a:gd name="T57" fmla="*/ 1 h 121"/>
                <a:gd name="T58" fmla="*/ 2 w 316"/>
                <a:gd name="T59" fmla="*/ 1 h 121"/>
                <a:gd name="T60" fmla="*/ 2 w 316"/>
                <a:gd name="T61" fmla="*/ 1 h 121"/>
                <a:gd name="T62" fmla="*/ 2 w 316"/>
                <a:gd name="T63" fmla="*/ 1 h 121"/>
                <a:gd name="T64" fmla="*/ 2 w 316"/>
                <a:gd name="T65" fmla="*/ 1 h 121"/>
                <a:gd name="T66" fmla="*/ 1 w 316"/>
                <a:gd name="T67" fmla="*/ 1 h 121"/>
                <a:gd name="T68" fmla="*/ 1 w 316"/>
                <a:gd name="T69" fmla="*/ 1 h 121"/>
                <a:gd name="T70" fmla="*/ 1 w 316"/>
                <a:gd name="T71" fmla="*/ 1 h 121"/>
                <a:gd name="T72" fmla="*/ 1 w 316"/>
                <a:gd name="T73" fmla="*/ 0 h 121"/>
                <a:gd name="T74" fmla="*/ 0 w 316"/>
                <a:gd name="T75" fmla="*/ 0 h 121"/>
                <a:gd name="T76" fmla="*/ 0 w 316"/>
                <a:gd name="T77" fmla="*/ 0 h 121"/>
                <a:gd name="T78" fmla="*/ 0 w 316"/>
                <a:gd name="T79" fmla="*/ 0 h 121"/>
                <a:gd name="T80" fmla="*/ 0 w 316"/>
                <a:gd name="T81" fmla="*/ 0 h 121"/>
                <a:gd name="T82" fmla="*/ 0 w 316"/>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6"/>
                <a:gd name="T127" fmla="*/ 0 h 121"/>
                <a:gd name="T128" fmla="*/ 316 w 316"/>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6" h="121">
                  <a:moveTo>
                    <a:pt x="0" y="0"/>
                  </a:moveTo>
                  <a:lnTo>
                    <a:pt x="4" y="1"/>
                  </a:lnTo>
                  <a:lnTo>
                    <a:pt x="15" y="5"/>
                  </a:lnTo>
                  <a:lnTo>
                    <a:pt x="32" y="9"/>
                  </a:lnTo>
                  <a:lnTo>
                    <a:pt x="55" y="16"/>
                  </a:lnTo>
                  <a:lnTo>
                    <a:pt x="82" y="23"/>
                  </a:lnTo>
                  <a:lnTo>
                    <a:pt x="111" y="32"/>
                  </a:lnTo>
                  <a:lnTo>
                    <a:pt x="144" y="42"/>
                  </a:lnTo>
                  <a:lnTo>
                    <a:pt x="178" y="52"/>
                  </a:lnTo>
                  <a:lnTo>
                    <a:pt x="210" y="61"/>
                  </a:lnTo>
                  <a:lnTo>
                    <a:pt x="238" y="69"/>
                  </a:lnTo>
                  <a:lnTo>
                    <a:pt x="262" y="75"/>
                  </a:lnTo>
                  <a:lnTo>
                    <a:pt x="281" y="79"/>
                  </a:lnTo>
                  <a:lnTo>
                    <a:pt x="297" y="83"/>
                  </a:lnTo>
                  <a:lnTo>
                    <a:pt x="307" y="85"/>
                  </a:lnTo>
                  <a:lnTo>
                    <a:pt x="314" y="86"/>
                  </a:lnTo>
                  <a:lnTo>
                    <a:pt x="316" y="86"/>
                  </a:lnTo>
                  <a:lnTo>
                    <a:pt x="316" y="121"/>
                  </a:lnTo>
                  <a:lnTo>
                    <a:pt x="315" y="121"/>
                  </a:lnTo>
                  <a:lnTo>
                    <a:pt x="310" y="120"/>
                  </a:lnTo>
                  <a:lnTo>
                    <a:pt x="303" y="119"/>
                  </a:lnTo>
                  <a:lnTo>
                    <a:pt x="296" y="117"/>
                  </a:lnTo>
                  <a:lnTo>
                    <a:pt x="284" y="114"/>
                  </a:lnTo>
                  <a:lnTo>
                    <a:pt x="272" y="112"/>
                  </a:lnTo>
                  <a:lnTo>
                    <a:pt x="258" y="109"/>
                  </a:lnTo>
                  <a:lnTo>
                    <a:pt x="244" y="105"/>
                  </a:lnTo>
                  <a:lnTo>
                    <a:pt x="229" y="102"/>
                  </a:lnTo>
                  <a:lnTo>
                    <a:pt x="213" y="98"/>
                  </a:lnTo>
                  <a:lnTo>
                    <a:pt x="196" y="94"/>
                  </a:lnTo>
                  <a:lnTo>
                    <a:pt x="180" y="89"/>
                  </a:lnTo>
                  <a:lnTo>
                    <a:pt x="164" y="85"/>
                  </a:lnTo>
                  <a:lnTo>
                    <a:pt x="149" y="79"/>
                  </a:lnTo>
                  <a:lnTo>
                    <a:pt x="134" y="75"/>
                  </a:lnTo>
                  <a:lnTo>
                    <a:pt x="120" y="69"/>
                  </a:lnTo>
                  <a:lnTo>
                    <a:pt x="95" y="58"/>
                  </a:lnTo>
                  <a:lnTo>
                    <a:pt x="73" y="46"/>
                  </a:lnTo>
                  <a:lnTo>
                    <a:pt x="52" y="35"/>
                  </a:lnTo>
                  <a:lnTo>
                    <a:pt x="35" y="24"/>
                  </a:lnTo>
                  <a:lnTo>
                    <a:pt x="21" y="15"/>
                  </a:lnTo>
                  <a:lnTo>
                    <a:pt x="9" y="7"/>
                  </a:lnTo>
                  <a:lnTo>
                    <a:pt x="3"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2" name="Freeform 75"/>
            <p:cNvSpPr>
              <a:spLocks/>
            </p:cNvSpPr>
            <p:nvPr/>
          </p:nvSpPr>
          <p:spPr bwMode="auto">
            <a:xfrm>
              <a:off x="3301" y="2914"/>
              <a:ext cx="345" cy="44"/>
            </a:xfrm>
            <a:custGeom>
              <a:avLst/>
              <a:gdLst>
                <a:gd name="T0" fmla="*/ 0 w 1033"/>
                <a:gd name="T1" fmla="*/ 1 h 131"/>
                <a:gd name="T2" fmla="*/ 1 w 1033"/>
                <a:gd name="T3" fmla="*/ 1 h 131"/>
                <a:gd name="T4" fmla="*/ 1 w 1033"/>
                <a:gd name="T5" fmla="*/ 1 h 131"/>
                <a:gd name="T6" fmla="*/ 2 w 1033"/>
                <a:gd name="T7" fmla="*/ 1 h 131"/>
                <a:gd name="T8" fmla="*/ 3 w 1033"/>
                <a:gd name="T9" fmla="*/ 1 h 131"/>
                <a:gd name="T10" fmla="*/ 4 w 1033"/>
                <a:gd name="T11" fmla="*/ 1 h 131"/>
                <a:gd name="T12" fmla="*/ 5 w 1033"/>
                <a:gd name="T13" fmla="*/ 1 h 131"/>
                <a:gd name="T14" fmla="*/ 7 w 1033"/>
                <a:gd name="T15" fmla="*/ 1 h 131"/>
                <a:gd name="T16" fmla="*/ 8 w 1033"/>
                <a:gd name="T17" fmla="*/ 1 h 131"/>
                <a:gd name="T18" fmla="*/ 10 w 1033"/>
                <a:gd name="T19" fmla="*/ 1 h 131"/>
                <a:gd name="T20" fmla="*/ 11 w 1033"/>
                <a:gd name="T21" fmla="*/ 0 h 131"/>
                <a:gd name="T22" fmla="*/ 12 w 1033"/>
                <a:gd name="T23" fmla="*/ 0 h 131"/>
                <a:gd name="T24" fmla="*/ 12 w 1033"/>
                <a:gd name="T25" fmla="*/ 0 h 131"/>
                <a:gd name="T26" fmla="*/ 12 w 1033"/>
                <a:gd name="T27" fmla="*/ 0 h 131"/>
                <a:gd name="T28" fmla="*/ 13 w 1033"/>
                <a:gd name="T29" fmla="*/ 0 h 131"/>
                <a:gd name="T30" fmla="*/ 13 w 1033"/>
                <a:gd name="T31" fmla="*/ 0 h 131"/>
                <a:gd name="T32" fmla="*/ 13 w 1033"/>
                <a:gd name="T33" fmla="*/ 0 h 131"/>
                <a:gd name="T34" fmla="*/ 12 w 1033"/>
                <a:gd name="T35" fmla="*/ 0 h 131"/>
                <a:gd name="T36" fmla="*/ 12 w 1033"/>
                <a:gd name="T37" fmla="*/ 0 h 131"/>
                <a:gd name="T38" fmla="*/ 11 w 1033"/>
                <a:gd name="T39" fmla="*/ 1 h 131"/>
                <a:gd name="T40" fmla="*/ 10 w 1033"/>
                <a:gd name="T41" fmla="*/ 1 h 131"/>
                <a:gd name="T42" fmla="*/ 9 w 1033"/>
                <a:gd name="T43" fmla="*/ 1 h 131"/>
                <a:gd name="T44" fmla="*/ 7 w 1033"/>
                <a:gd name="T45" fmla="*/ 1 h 131"/>
                <a:gd name="T46" fmla="*/ 5 w 1033"/>
                <a:gd name="T47" fmla="*/ 1 h 131"/>
                <a:gd name="T48" fmla="*/ 4 w 1033"/>
                <a:gd name="T49" fmla="*/ 2 h 131"/>
                <a:gd name="T50" fmla="*/ 2 w 1033"/>
                <a:gd name="T51" fmla="*/ 2 h 131"/>
                <a:gd name="T52" fmla="*/ 1 w 1033"/>
                <a:gd name="T53" fmla="*/ 2 h 131"/>
                <a:gd name="T54" fmla="*/ 1 w 1033"/>
                <a:gd name="T55" fmla="*/ 2 h 131"/>
                <a:gd name="T56" fmla="*/ 0 w 1033"/>
                <a:gd name="T57" fmla="*/ 2 h 131"/>
                <a:gd name="T58" fmla="*/ 0 w 1033"/>
                <a:gd name="T59" fmla="*/ 2 h 131"/>
                <a:gd name="T60" fmla="*/ 0 w 1033"/>
                <a:gd name="T61" fmla="*/ 2 h 131"/>
                <a:gd name="T62" fmla="*/ 0 w 1033"/>
                <a:gd name="T63" fmla="*/ 2 h 131"/>
                <a:gd name="T64" fmla="*/ 0 w 1033"/>
                <a:gd name="T65" fmla="*/ 1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3"/>
                <a:gd name="T100" fmla="*/ 0 h 131"/>
                <a:gd name="T101" fmla="*/ 1033 w 1033"/>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3" h="131">
                  <a:moveTo>
                    <a:pt x="24" y="86"/>
                  </a:moveTo>
                  <a:lnTo>
                    <a:pt x="27" y="86"/>
                  </a:lnTo>
                  <a:lnTo>
                    <a:pt x="35" y="86"/>
                  </a:lnTo>
                  <a:lnTo>
                    <a:pt x="50" y="87"/>
                  </a:lnTo>
                  <a:lnTo>
                    <a:pt x="69" y="87"/>
                  </a:lnTo>
                  <a:lnTo>
                    <a:pt x="94" y="88"/>
                  </a:lnTo>
                  <a:lnTo>
                    <a:pt x="123" y="88"/>
                  </a:lnTo>
                  <a:lnTo>
                    <a:pt x="157" y="88"/>
                  </a:lnTo>
                  <a:lnTo>
                    <a:pt x="195" y="88"/>
                  </a:lnTo>
                  <a:lnTo>
                    <a:pt x="237" y="87"/>
                  </a:lnTo>
                  <a:lnTo>
                    <a:pt x="283" y="86"/>
                  </a:lnTo>
                  <a:lnTo>
                    <a:pt x="332" y="85"/>
                  </a:lnTo>
                  <a:lnTo>
                    <a:pt x="385" y="82"/>
                  </a:lnTo>
                  <a:lnTo>
                    <a:pt x="439" y="80"/>
                  </a:lnTo>
                  <a:lnTo>
                    <a:pt x="498" y="77"/>
                  </a:lnTo>
                  <a:lnTo>
                    <a:pt x="558" y="72"/>
                  </a:lnTo>
                  <a:lnTo>
                    <a:pt x="620" y="68"/>
                  </a:lnTo>
                  <a:lnTo>
                    <a:pt x="680" y="62"/>
                  </a:lnTo>
                  <a:lnTo>
                    <a:pt x="735" y="56"/>
                  </a:lnTo>
                  <a:lnTo>
                    <a:pt x="784" y="51"/>
                  </a:lnTo>
                  <a:lnTo>
                    <a:pt x="827" y="45"/>
                  </a:lnTo>
                  <a:lnTo>
                    <a:pt x="866" y="39"/>
                  </a:lnTo>
                  <a:lnTo>
                    <a:pt x="900" y="34"/>
                  </a:lnTo>
                  <a:lnTo>
                    <a:pt x="929" y="28"/>
                  </a:lnTo>
                  <a:lnTo>
                    <a:pt x="954" y="24"/>
                  </a:lnTo>
                  <a:lnTo>
                    <a:pt x="974" y="18"/>
                  </a:lnTo>
                  <a:lnTo>
                    <a:pt x="991" y="13"/>
                  </a:lnTo>
                  <a:lnTo>
                    <a:pt x="1006" y="10"/>
                  </a:lnTo>
                  <a:lnTo>
                    <a:pt x="1016" y="7"/>
                  </a:lnTo>
                  <a:lnTo>
                    <a:pt x="1024" y="3"/>
                  </a:lnTo>
                  <a:lnTo>
                    <a:pt x="1030" y="2"/>
                  </a:lnTo>
                  <a:lnTo>
                    <a:pt x="1032" y="0"/>
                  </a:lnTo>
                  <a:lnTo>
                    <a:pt x="1033" y="0"/>
                  </a:lnTo>
                  <a:lnTo>
                    <a:pt x="1030" y="1"/>
                  </a:lnTo>
                  <a:lnTo>
                    <a:pt x="1022" y="4"/>
                  </a:lnTo>
                  <a:lnTo>
                    <a:pt x="1007" y="10"/>
                  </a:lnTo>
                  <a:lnTo>
                    <a:pt x="987" y="18"/>
                  </a:lnTo>
                  <a:lnTo>
                    <a:pt x="962" y="27"/>
                  </a:lnTo>
                  <a:lnTo>
                    <a:pt x="931" y="36"/>
                  </a:lnTo>
                  <a:lnTo>
                    <a:pt x="896" y="46"/>
                  </a:lnTo>
                  <a:lnTo>
                    <a:pt x="855" y="57"/>
                  </a:lnTo>
                  <a:lnTo>
                    <a:pt x="810" y="69"/>
                  </a:lnTo>
                  <a:lnTo>
                    <a:pt x="759" y="79"/>
                  </a:lnTo>
                  <a:lnTo>
                    <a:pt x="705" y="89"/>
                  </a:lnTo>
                  <a:lnTo>
                    <a:pt x="646" y="98"/>
                  </a:lnTo>
                  <a:lnTo>
                    <a:pt x="583" y="106"/>
                  </a:lnTo>
                  <a:lnTo>
                    <a:pt x="515" y="113"/>
                  </a:lnTo>
                  <a:lnTo>
                    <a:pt x="444" y="117"/>
                  </a:lnTo>
                  <a:lnTo>
                    <a:pt x="368" y="120"/>
                  </a:lnTo>
                  <a:lnTo>
                    <a:pt x="295" y="121"/>
                  </a:lnTo>
                  <a:lnTo>
                    <a:pt x="233" y="122"/>
                  </a:lnTo>
                  <a:lnTo>
                    <a:pt x="181" y="123"/>
                  </a:lnTo>
                  <a:lnTo>
                    <a:pt x="136" y="124"/>
                  </a:lnTo>
                  <a:lnTo>
                    <a:pt x="100" y="125"/>
                  </a:lnTo>
                  <a:lnTo>
                    <a:pt x="70" y="125"/>
                  </a:lnTo>
                  <a:lnTo>
                    <a:pt x="48" y="126"/>
                  </a:lnTo>
                  <a:lnTo>
                    <a:pt x="30" y="128"/>
                  </a:lnTo>
                  <a:lnTo>
                    <a:pt x="17" y="129"/>
                  </a:lnTo>
                  <a:lnTo>
                    <a:pt x="8" y="129"/>
                  </a:lnTo>
                  <a:lnTo>
                    <a:pt x="4" y="130"/>
                  </a:lnTo>
                  <a:lnTo>
                    <a:pt x="0" y="130"/>
                  </a:lnTo>
                  <a:lnTo>
                    <a:pt x="0" y="131"/>
                  </a:lnTo>
                  <a:lnTo>
                    <a:pt x="1" y="131"/>
                  </a:lnTo>
                  <a:lnTo>
                    <a:pt x="24" y="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3" name="Freeform 76"/>
            <p:cNvSpPr>
              <a:spLocks/>
            </p:cNvSpPr>
            <p:nvPr/>
          </p:nvSpPr>
          <p:spPr bwMode="auto">
            <a:xfrm>
              <a:off x="3329" y="2902"/>
              <a:ext cx="357" cy="74"/>
            </a:xfrm>
            <a:custGeom>
              <a:avLst/>
              <a:gdLst>
                <a:gd name="T0" fmla="*/ 13 w 1072"/>
                <a:gd name="T1" fmla="*/ 0 h 220"/>
                <a:gd name="T2" fmla="*/ 13 w 1072"/>
                <a:gd name="T3" fmla="*/ 0 h 220"/>
                <a:gd name="T4" fmla="*/ 13 w 1072"/>
                <a:gd name="T5" fmla="*/ 0 h 220"/>
                <a:gd name="T6" fmla="*/ 12 w 1072"/>
                <a:gd name="T7" fmla="*/ 1 h 220"/>
                <a:gd name="T8" fmla="*/ 12 w 1072"/>
                <a:gd name="T9" fmla="*/ 1 h 220"/>
                <a:gd name="T10" fmla="*/ 12 w 1072"/>
                <a:gd name="T11" fmla="*/ 1 h 220"/>
                <a:gd name="T12" fmla="*/ 11 w 1072"/>
                <a:gd name="T13" fmla="*/ 1 h 220"/>
                <a:gd name="T14" fmla="*/ 11 w 1072"/>
                <a:gd name="T15" fmla="*/ 2 h 220"/>
                <a:gd name="T16" fmla="*/ 10 w 1072"/>
                <a:gd name="T17" fmla="*/ 2 h 220"/>
                <a:gd name="T18" fmla="*/ 10 w 1072"/>
                <a:gd name="T19" fmla="*/ 2 h 220"/>
                <a:gd name="T20" fmla="*/ 8 w 1072"/>
                <a:gd name="T21" fmla="*/ 2 h 220"/>
                <a:gd name="T22" fmla="*/ 7 w 1072"/>
                <a:gd name="T23" fmla="*/ 2 h 220"/>
                <a:gd name="T24" fmla="*/ 5 w 1072"/>
                <a:gd name="T25" fmla="*/ 2 h 220"/>
                <a:gd name="T26" fmla="*/ 4 w 1072"/>
                <a:gd name="T27" fmla="*/ 2 h 220"/>
                <a:gd name="T28" fmla="*/ 3 w 1072"/>
                <a:gd name="T29" fmla="*/ 3 h 220"/>
                <a:gd name="T30" fmla="*/ 2 w 1072"/>
                <a:gd name="T31" fmla="*/ 3 h 220"/>
                <a:gd name="T32" fmla="*/ 1 w 1072"/>
                <a:gd name="T33" fmla="*/ 3 h 220"/>
                <a:gd name="T34" fmla="*/ 1 w 1072"/>
                <a:gd name="T35" fmla="*/ 3 h 220"/>
                <a:gd name="T36" fmla="*/ 0 w 1072"/>
                <a:gd name="T37" fmla="*/ 3 h 220"/>
                <a:gd name="T38" fmla="*/ 0 w 1072"/>
                <a:gd name="T39" fmla="*/ 3 h 220"/>
                <a:gd name="T40" fmla="*/ 0 w 1072"/>
                <a:gd name="T41" fmla="*/ 3 h 220"/>
                <a:gd name="T42" fmla="*/ 0 w 1072"/>
                <a:gd name="T43" fmla="*/ 3 h 220"/>
                <a:gd name="T44" fmla="*/ 1 w 1072"/>
                <a:gd name="T45" fmla="*/ 3 h 220"/>
                <a:gd name="T46" fmla="*/ 2 w 1072"/>
                <a:gd name="T47" fmla="*/ 3 h 220"/>
                <a:gd name="T48" fmla="*/ 4 w 1072"/>
                <a:gd name="T49" fmla="*/ 3 h 220"/>
                <a:gd name="T50" fmla="*/ 5 w 1072"/>
                <a:gd name="T51" fmla="*/ 3 h 220"/>
                <a:gd name="T52" fmla="*/ 6 w 1072"/>
                <a:gd name="T53" fmla="*/ 3 h 220"/>
                <a:gd name="T54" fmla="*/ 7 w 1072"/>
                <a:gd name="T55" fmla="*/ 3 h 220"/>
                <a:gd name="T56" fmla="*/ 9 w 1072"/>
                <a:gd name="T57" fmla="*/ 2 h 220"/>
                <a:gd name="T58" fmla="*/ 9 w 1072"/>
                <a:gd name="T59" fmla="*/ 2 h 220"/>
                <a:gd name="T60" fmla="*/ 10 w 1072"/>
                <a:gd name="T61" fmla="*/ 2 h 220"/>
                <a:gd name="T62" fmla="*/ 11 w 1072"/>
                <a:gd name="T63" fmla="*/ 2 h 220"/>
                <a:gd name="T64" fmla="*/ 11 w 1072"/>
                <a:gd name="T65" fmla="*/ 2 h 220"/>
                <a:gd name="T66" fmla="*/ 12 w 1072"/>
                <a:gd name="T67" fmla="*/ 2 h 220"/>
                <a:gd name="T68" fmla="*/ 12 w 1072"/>
                <a:gd name="T69" fmla="*/ 2 h 220"/>
                <a:gd name="T70" fmla="*/ 12 w 1072"/>
                <a:gd name="T71" fmla="*/ 1 h 220"/>
                <a:gd name="T72" fmla="*/ 13 w 1072"/>
                <a:gd name="T73" fmla="*/ 1 h 220"/>
                <a:gd name="T74" fmla="*/ 13 w 1072"/>
                <a:gd name="T75" fmla="*/ 1 h 220"/>
                <a:gd name="T76" fmla="*/ 13 w 1072"/>
                <a:gd name="T77" fmla="*/ 0 h 220"/>
                <a:gd name="T78" fmla="*/ 13 w 1072"/>
                <a:gd name="T79" fmla="*/ 0 h 220"/>
                <a:gd name="T80" fmla="*/ 13 w 1072"/>
                <a:gd name="T81" fmla="*/ 0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2"/>
                <a:gd name="T124" fmla="*/ 0 h 220"/>
                <a:gd name="T125" fmla="*/ 1072 w 1072"/>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2" h="220">
                  <a:moveTo>
                    <a:pt x="1026" y="5"/>
                  </a:moveTo>
                  <a:lnTo>
                    <a:pt x="1027" y="7"/>
                  </a:lnTo>
                  <a:lnTo>
                    <a:pt x="1030" y="11"/>
                  </a:lnTo>
                  <a:lnTo>
                    <a:pt x="1032" y="19"/>
                  </a:lnTo>
                  <a:lnTo>
                    <a:pt x="1034" y="28"/>
                  </a:lnTo>
                  <a:lnTo>
                    <a:pt x="1031" y="39"/>
                  </a:lnTo>
                  <a:lnTo>
                    <a:pt x="1023" y="52"/>
                  </a:lnTo>
                  <a:lnTo>
                    <a:pt x="1009" y="65"/>
                  </a:lnTo>
                  <a:lnTo>
                    <a:pt x="986" y="80"/>
                  </a:lnTo>
                  <a:lnTo>
                    <a:pt x="973" y="88"/>
                  </a:lnTo>
                  <a:lnTo>
                    <a:pt x="960" y="95"/>
                  </a:lnTo>
                  <a:lnTo>
                    <a:pt x="946" y="103"/>
                  </a:lnTo>
                  <a:lnTo>
                    <a:pt x="933" y="111"/>
                  </a:lnTo>
                  <a:lnTo>
                    <a:pt x="919" y="117"/>
                  </a:lnTo>
                  <a:lnTo>
                    <a:pt x="902" y="124"/>
                  </a:lnTo>
                  <a:lnTo>
                    <a:pt x="884" y="132"/>
                  </a:lnTo>
                  <a:lnTo>
                    <a:pt x="862" y="138"/>
                  </a:lnTo>
                  <a:lnTo>
                    <a:pt x="837" y="145"/>
                  </a:lnTo>
                  <a:lnTo>
                    <a:pt x="807" y="151"/>
                  </a:lnTo>
                  <a:lnTo>
                    <a:pt x="773" y="157"/>
                  </a:lnTo>
                  <a:lnTo>
                    <a:pt x="734" y="163"/>
                  </a:lnTo>
                  <a:lnTo>
                    <a:pt x="689" y="168"/>
                  </a:lnTo>
                  <a:lnTo>
                    <a:pt x="637" y="174"/>
                  </a:lnTo>
                  <a:lnTo>
                    <a:pt x="577" y="178"/>
                  </a:lnTo>
                  <a:lnTo>
                    <a:pt x="510" y="183"/>
                  </a:lnTo>
                  <a:lnTo>
                    <a:pt x="442" y="187"/>
                  </a:lnTo>
                  <a:lnTo>
                    <a:pt x="380" y="191"/>
                  </a:lnTo>
                  <a:lnTo>
                    <a:pt x="322" y="194"/>
                  </a:lnTo>
                  <a:lnTo>
                    <a:pt x="271" y="197"/>
                  </a:lnTo>
                  <a:lnTo>
                    <a:pt x="224" y="199"/>
                  </a:lnTo>
                  <a:lnTo>
                    <a:pt x="183" y="201"/>
                  </a:lnTo>
                  <a:lnTo>
                    <a:pt x="146" y="202"/>
                  </a:lnTo>
                  <a:lnTo>
                    <a:pt x="113" y="203"/>
                  </a:lnTo>
                  <a:lnTo>
                    <a:pt x="86" y="204"/>
                  </a:lnTo>
                  <a:lnTo>
                    <a:pt x="62" y="206"/>
                  </a:lnTo>
                  <a:lnTo>
                    <a:pt x="41" y="206"/>
                  </a:lnTo>
                  <a:lnTo>
                    <a:pt x="27" y="207"/>
                  </a:lnTo>
                  <a:lnTo>
                    <a:pt x="14" y="207"/>
                  </a:lnTo>
                  <a:lnTo>
                    <a:pt x="6" y="207"/>
                  </a:lnTo>
                  <a:lnTo>
                    <a:pt x="1" y="207"/>
                  </a:lnTo>
                  <a:lnTo>
                    <a:pt x="0" y="207"/>
                  </a:lnTo>
                  <a:lnTo>
                    <a:pt x="4" y="207"/>
                  </a:lnTo>
                  <a:lnTo>
                    <a:pt x="18" y="208"/>
                  </a:lnTo>
                  <a:lnTo>
                    <a:pt x="39" y="210"/>
                  </a:lnTo>
                  <a:lnTo>
                    <a:pt x="66" y="211"/>
                  </a:lnTo>
                  <a:lnTo>
                    <a:pt x="101" y="214"/>
                  </a:lnTo>
                  <a:lnTo>
                    <a:pt x="141" y="216"/>
                  </a:lnTo>
                  <a:lnTo>
                    <a:pt x="185" y="217"/>
                  </a:lnTo>
                  <a:lnTo>
                    <a:pt x="233" y="219"/>
                  </a:lnTo>
                  <a:lnTo>
                    <a:pt x="284" y="220"/>
                  </a:lnTo>
                  <a:lnTo>
                    <a:pt x="336" y="220"/>
                  </a:lnTo>
                  <a:lnTo>
                    <a:pt x="390" y="220"/>
                  </a:lnTo>
                  <a:lnTo>
                    <a:pt x="444" y="219"/>
                  </a:lnTo>
                  <a:lnTo>
                    <a:pt x="497" y="216"/>
                  </a:lnTo>
                  <a:lnTo>
                    <a:pt x="549" y="212"/>
                  </a:lnTo>
                  <a:lnTo>
                    <a:pt x="599" y="208"/>
                  </a:lnTo>
                  <a:lnTo>
                    <a:pt x="647" y="201"/>
                  </a:lnTo>
                  <a:lnTo>
                    <a:pt x="690" y="193"/>
                  </a:lnTo>
                  <a:lnTo>
                    <a:pt x="730" y="186"/>
                  </a:lnTo>
                  <a:lnTo>
                    <a:pt x="767" y="181"/>
                  </a:lnTo>
                  <a:lnTo>
                    <a:pt x="799" y="174"/>
                  </a:lnTo>
                  <a:lnTo>
                    <a:pt x="829" y="168"/>
                  </a:lnTo>
                  <a:lnTo>
                    <a:pt x="856" y="163"/>
                  </a:lnTo>
                  <a:lnTo>
                    <a:pt x="880" y="157"/>
                  </a:lnTo>
                  <a:lnTo>
                    <a:pt x="902" y="151"/>
                  </a:lnTo>
                  <a:lnTo>
                    <a:pt x="922" y="147"/>
                  </a:lnTo>
                  <a:lnTo>
                    <a:pt x="939" y="141"/>
                  </a:lnTo>
                  <a:lnTo>
                    <a:pt x="954" y="135"/>
                  </a:lnTo>
                  <a:lnTo>
                    <a:pt x="969" y="130"/>
                  </a:lnTo>
                  <a:lnTo>
                    <a:pt x="982" y="123"/>
                  </a:lnTo>
                  <a:lnTo>
                    <a:pt x="994" y="117"/>
                  </a:lnTo>
                  <a:lnTo>
                    <a:pt x="1004" y="111"/>
                  </a:lnTo>
                  <a:lnTo>
                    <a:pt x="1014" y="103"/>
                  </a:lnTo>
                  <a:lnTo>
                    <a:pt x="1031" y="87"/>
                  </a:lnTo>
                  <a:lnTo>
                    <a:pt x="1045" y="70"/>
                  </a:lnTo>
                  <a:lnTo>
                    <a:pt x="1055" y="53"/>
                  </a:lnTo>
                  <a:lnTo>
                    <a:pt x="1063" y="36"/>
                  </a:lnTo>
                  <a:lnTo>
                    <a:pt x="1068" y="22"/>
                  </a:lnTo>
                  <a:lnTo>
                    <a:pt x="1071" y="10"/>
                  </a:lnTo>
                  <a:lnTo>
                    <a:pt x="1072" y="2"/>
                  </a:lnTo>
                  <a:lnTo>
                    <a:pt x="1072" y="0"/>
                  </a:lnTo>
                  <a:lnTo>
                    <a:pt x="102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4" name="Freeform 77"/>
            <p:cNvSpPr>
              <a:spLocks/>
            </p:cNvSpPr>
            <p:nvPr/>
          </p:nvSpPr>
          <p:spPr bwMode="auto">
            <a:xfrm>
              <a:off x="3063" y="2895"/>
              <a:ext cx="95" cy="68"/>
            </a:xfrm>
            <a:custGeom>
              <a:avLst/>
              <a:gdLst>
                <a:gd name="T0" fmla="*/ 0 w 286"/>
                <a:gd name="T1" fmla="*/ 0 h 206"/>
                <a:gd name="T2" fmla="*/ 0 w 286"/>
                <a:gd name="T3" fmla="*/ 2 h 206"/>
                <a:gd name="T4" fmla="*/ 0 w 286"/>
                <a:gd name="T5" fmla="*/ 2 h 206"/>
                <a:gd name="T6" fmla="*/ 0 w 286"/>
                <a:gd name="T7" fmla="*/ 2 h 206"/>
                <a:gd name="T8" fmla="*/ 1 w 286"/>
                <a:gd name="T9" fmla="*/ 2 h 206"/>
                <a:gd name="T10" fmla="*/ 1 w 286"/>
                <a:gd name="T11" fmla="*/ 2 h 206"/>
                <a:gd name="T12" fmla="*/ 1 w 286"/>
                <a:gd name="T13" fmla="*/ 2 h 206"/>
                <a:gd name="T14" fmla="*/ 1 w 286"/>
                <a:gd name="T15" fmla="*/ 2 h 206"/>
                <a:gd name="T16" fmla="*/ 2 w 286"/>
                <a:gd name="T17" fmla="*/ 2 h 206"/>
                <a:gd name="T18" fmla="*/ 2 w 286"/>
                <a:gd name="T19" fmla="*/ 2 h 206"/>
                <a:gd name="T20" fmla="*/ 2 w 286"/>
                <a:gd name="T21" fmla="*/ 2 h 206"/>
                <a:gd name="T22" fmla="*/ 3 w 286"/>
                <a:gd name="T23" fmla="*/ 2 h 206"/>
                <a:gd name="T24" fmla="*/ 3 w 286"/>
                <a:gd name="T25" fmla="*/ 2 h 206"/>
                <a:gd name="T26" fmla="*/ 3 w 286"/>
                <a:gd name="T27" fmla="*/ 2 h 206"/>
                <a:gd name="T28" fmla="*/ 3 w 286"/>
                <a:gd name="T29" fmla="*/ 2 h 206"/>
                <a:gd name="T30" fmla="*/ 3 w 286"/>
                <a:gd name="T31" fmla="*/ 2 h 206"/>
                <a:gd name="T32" fmla="*/ 3 w 286"/>
                <a:gd name="T33" fmla="*/ 2 h 206"/>
                <a:gd name="T34" fmla="*/ 4 w 286"/>
                <a:gd name="T35" fmla="*/ 2 h 206"/>
                <a:gd name="T36" fmla="*/ 3 w 286"/>
                <a:gd name="T37" fmla="*/ 2 h 206"/>
                <a:gd name="T38" fmla="*/ 3 w 286"/>
                <a:gd name="T39" fmla="*/ 2 h 206"/>
                <a:gd name="T40" fmla="*/ 3 w 286"/>
                <a:gd name="T41" fmla="*/ 2 h 206"/>
                <a:gd name="T42" fmla="*/ 3 w 286"/>
                <a:gd name="T43" fmla="*/ 2 h 206"/>
                <a:gd name="T44" fmla="*/ 3 w 286"/>
                <a:gd name="T45" fmla="*/ 2 h 206"/>
                <a:gd name="T46" fmla="*/ 3 w 286"/>
                <a:gd name="T47" fmla="*/ 2 h 206"/>
                <a:gd name="T48" fmla="*/ 3 w 286"/>
                <a:gd name="T49" fmla="*/ 2 h 206"/>
                <a:gd name="T50" fmla="*/ 2 w 286"/>
                <a:gd name="T51" fmla="*/ 2 h 206"/>
                <a:gd name="T52" fmla="*/ 2 w 286"/>
                <a:gd name="T53" fmla="*/ 2 h 206"/>
                <a:gd name="T54" fmla="*/ 2 w 286"/>
                <a:gd name="T55" fmla="*/ 2 h 206"/>
                <a:gd name="T56" fmla="*/ 2 w 286"/>
                <a:gd name="T57" fmla="*/ 2 h 206"/>
                <a:gd name="T58" fmla="*/ 2 w 286"/>
                <a:gd name="T59" fmla="*/ 2 h 206"/>
                <a:gd name="T60" fmla="*/ 1 w 286"/>
                <a:gd name="T61" fmla="*/ 2 h 206"/>
                <a:gd name="T62" fmla="*/ 1 w 286"/>
                <a:gd name="T63" fmla="*/ 2 h 206"/>
                <a:gd name="T64" fmla="*/ 1 w 286"/>
                <a:gd name="T65" fmla="*/ 2 h 206"/>
                <a:gd name="T66" fmla="*/ 1 w 286"/>
                <a:gd name="T67" fmla="*/ 2 h 206"/>
                <a:gd name="T68" fmla="*/ 1 w 286"/>
                <a:gd name="T69" fmla="*/ 2 h 206"/>
                <a:gd name="T70" fmla="*/ 1 w 286"/>
                <a:gd name="T71" fmla="*/ 1 h 206"/>
                <a:gd name="T72" fmla="*/ 1 w 286"/>
                <a:gd name="T73" fmla="*/ 1 h 206"/>
                <a:gd name="T74" fmla="*/ 1 w 286"/>
                <a:gd name="T75" fmla="*/ 1 h 206"/>
                <a:gd name="T76" fmla="*/ 1 w 286"/>
                <a:gd name="T77" fmla="*/ 1 h 206"/>
                <a:gd name="T78" fmla="*/ 1 w 286"/>
                <a:gd name="T79" fmla="*/ 1 h 206"/>
                <a:gd name="T80" fmla="*/ 0 w 286"/>
                <a:gd name="T81" fmla="*/ 1 h 206"/>
                <a:gd name="T82" fmla="*/ 0 w 286"/>
                <a:gd name="T83" fmla="*/ 1 h 206"/>
                <a:gd name="T84" fmla="*/ 0 w 286"/>
                <a:gd name="T85" fmla="*/ 0 h 206"/>
                <a:gd name="T86" fmla="*/ 0 w 286"/>
                <a:gd name="T87" fmla="*/ 0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6"/>
                <a:gd name="T133" fmla="*/ 0 h 206"/>
                <a:gd name="T134" fmla="*/ 286 w 28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6" h="206">
                  <a:moveTo>
                    <a:pt x="0" y="0"/>
                  </a:moveTo>
                  <a:lnTo>
                    <a:pt x="28" y="126"/>
                  </a:lnTo>
                  <a:lnTo>
                    <a:pt x="29" y="128"/>
                  </a:lnTo>
                  <a:lnTo>
                    <a:pt x="35" y="134"/>
                  </a:lnTo>
                  <a:lnTo>
                    <a:pt x="44" y="140"/>
                  </a:lnTo>
                  <a:lnTo>
                    <a:pt x="57" y="151"/>
                  </a:lnTo>
                  <a:lnTo>
                    <a:pt x="75" y="160"/>
                  </a:lnTo>
                  <a:lnTo>
                    <a:pt x="96" y="170"/>
                  </a:lnTo>
                  <a:lnTo>
                    <a:pt x="123" y="178"/>
                  </a:lnTo>
                  <a:lnTo>
                    <a:pt x="155" y="183"/>
                  </a:lnTo>
                  <a:lnTo>
                    <a:pt x="187" y="188"/>
                  </a:lnTo>
                  <a:lnTo>
                    <a:pt x="214" y="191"/>
                  </a:lnTo>
                  <a:lnTo>
                    <a:pt x="236" y="196"/>
                  </a:lnTo>
                  <a:lnTo>
                    <a:pt x="255" y="199"/>
                  </a:lnTo>
                  <a:lnTo>
                    <a:pt x="269" y="201"/>
                  </a:lnTo>
                  <a:lnTo>
                    <a:pt x="278" y="204"/>
                  </a:lnTo>
                  <a:lnTo>
                    <a:pt x="284" y="206"/>
                  </a:lnTo>
                  <a:lnTo>
                    <a:pt x="286" y="206"/>
                  </a:lnTo>
                  <a:lnTo>
                    <a:pt x="284" y="206"/>
                  </a:lnTo>
                  <a:lnTo>
                    <a:pt x="279" y="204"/>
                  </a:lnTo>
                  <a:lnTo>
                    <a:pt x="272" y="203"/>
                  </a:lnTo>
                  <a:lnTo>
                    <a:pt x="260" y="199"/>
                  </a:lnTo>
                  <a:lnTo>
                    <a:pt x="248" y="196"/>
                  </a:lnTo>
                  <a:lnTo>
                    <a:pt x="233" y="192"/>
                  </a:lnTo>
                  <a:lnTo>
                    <a:pt x="217" y="188"/>
                  </a:lnTo>
                  <a:lnTo>
                    <a:pt x="201" y="182"/>
                  </a:lnTo>
                  <a:lnTo>
                    <a:pt x="184" y="178"/>
                  </a:lnTo>
                  <a:lnTo>
                    <a:pt x="166" y="172"/>
                  </a:lnTo>
                  <a:lnTo>
                    <a:pt x="150" y="166"/>
                  </a:lnTo>
                  <a:lnTo>
                    <a:pt x="134" y="161"/>
                  </a:lnTo>
                  <a:lnTo>
                    <a:pt x="119" y="155"/>
                  </a:lnTo>
                  <a:lnTo>
                    <a:pt x="106" y="149"/>
                  </a:lnTo>
                  <a:lnTo>
                    <a:pt x="95" y="144"/>
                  </a:lnTo>
                  <a:lnTo>
                    <a:pt x="86" y="138"/>
                  </a:lnTo>
                  <a:lnTo>
                    <a:pt x="72" y="128"/>
                  </a:lnTo>
                  <a:lnTo>
                    <a:pt x="61" y="119"/>
                  </a:lnTo>
                  <a:lnTo>
                    <a:pt x="53" y="112"/>
                  </a:lnTo>
                  <a:lnTo>
                    <a:pt x="48" y="106"/>
                  </a:lnTo>
                  <a:lnTo>
                    <a:pt x="43" y="103"/>
                  </a:lnTo>
                  <a:lnTo>
                    <a:pt x="41" y="100"/>
                  </a:lnTo>
                  <a:lnTo>
                    <a:pt x="40" y="97"/>
                  </a:lnTo>
                  <a:lnTo>
                    <a:pt x="34" y="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5" name="Freeform 78"/>
            <p:cNvSpPr>
              <a:spLocks/>
            </p:cNvSpPr>
            <p:nvPr/>
          </p:nvSpPr>
          <p:spPr bwMode="auto">
            <a:xfrm>
              <a:off x="3033" y="2943"/>
              <a:ext cx="73" cy="69"/>
            </a:xfrm>
            <a:custGeom>
              <a:avLst/>
              <a:gdLst>
                <a:gd name="T0" fmla="*/ 2 w 219"/>
                <a:gd name="T1" fmla="*/ 0 h 206"/>
                <a:gd name="T2" fmla="*/ 1 w 219"/>
                <a:gd name="T3" fmla="*/ 0 h 206"/>
                <a:gd name="T4" fmla="*/ 1 w 219"/>
                <a:gd name="T5" fmla="*/ 0 h 206"/>
                <a:gd name="T6" fmla="*/ 1 w 219"/>
                <a:gd name="T7" fmla="*/ 0 h 206"/>
                <a:gd name="T8" fmla="*/ 0 w 219"/>
                <a:gd name="T9" fmla="*/ 0 h 206"/>
                <a:gd name="T10" fmla="*/ 0 w 219"/>
                <a:gd name="T11" fmla="*/ 1 h 206"/>
                <a:gd name="T12" fmla="*/ 0 w 219"/>
                <a:gd name="T13" fmla="*/ 2 h 206"/>
                <a:gd name="T14" fmla="*/ 0 w 219"/>
                <a:gd name="T15" fmla="*/ 2 h 206"/>
                <a:gd name="T16" fmla="*/ 0 w 219"/>
                <a:gd name="T17" fmla="*/ 2 h 206"/>
                <a:gd name="T18" fmla="*/ 1 w 219"/>
                <a:gd name="T19" fmla="*/ 2 h 206"/>
                <a:gd name="T20" fmla="*/ 1 w 219"/>
                <a:gd name="T21" fmla="*/ 3 h 206"/>
                <a:gd name="T22" fmla="*/ 1 w 219"/>
                <a:gd name="T23" fmla="*/ 3 h 206"/>
                <a:gd name="T24" fmla="*/ 2 w 219"/>
                <a:gd name="T25" fmla="*/ 2 h 206"/>
                <a:gd name="T26" fmla="*/ 2 w 219"/>
                <a:gd name="T27" fmla="*/ 2 h 206"/>
                <a:gd name="T28" fmla="*/ 2 w 219"/>
                <a:gd name="T29" fmla="*/ 2 h 206"/>
                <a:gd name="T30" fmla="*/ 3 w 219"/>
                <a:gd name="T31" fmla="*/ 2 h 206"/>
                <a:gd name="T32" fmla="*/ 3 w 219"/>
                <a:gd name="T33" fmla="*/ 2 h 206"/>
                <a:gd name="T34" fmla="*/ 2 w 219"/>
                <a:gd name="T35" fmla="*/ 2 h 206"/>
                <a:gd name="T36" fmla="*/ 2 w 219"/>
                <a:gd name="T37" fmla="*/ 2 h 206"/>
                <a:gd name="T38" fmla="*/ 2 w 219"/>
                <a:gd name="T39" fmla="*/ 2 h 206"/>
                <a:gd name="T40" fmla="*/ 2 w 219"/>
                <a:gd name="T41" fmla="*/ 2 h 206"/>
                <a:gd name="T42" fmla="*/ 1 w 219"/>
                <a:gd name="T43" fmla="*/ 2 h 206"/>
                <a:gd name="T44" fmla="*/ 1 w 219"/>
                <a:gd name="T45" fmla="*/ 2 h 206"/>
                <a:gd name="T46" fmla="*/ 1 w 219"/>
                <a:gd name="T47" fmla="*/ 2 h 206"/>
                <a:gd name="T48" fmla="*/ 0 w 219"/>
                <a:gd name="T49" fmla="*/ 2 h 206"/>
                <a:gd name="T50" fmla="*/ 0 w 219"/>
                <a:gd name="T51" fmla="*/ 1 h 206"/>
                <a:gd name="T52" fmla="*/ 0 w 219"/>
                <a:gd name="T53" fmla="*/ 1 h 206"/>
                <a:gd name="T54" fmla="*/ 1 w 219"/>
                <a:gd name="T55" fmla="*/ 1 h 206"/>
                <a:gd name="T56" fmla="*/ 1 w 219"/>
                <a:gd name="T57" fmla="*/ 1 h 206"/>
                <a:gd name="T58" fmla="*/ 1 w 219"/>
                <a:gd name="T59" fmla="*/ 1 h 206"/>
                <a:gd name="T60" fmla="*/ 1 w 219"/>
                <a:gd name="T61" fmla="*/ 0 h 206"/>
                <a:gd name="T62" fmla="*/ 2 w 219"/>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206"/>
                <a:gd name="T98" fmla="*/ 219 w 219"/>
                <a:gd name="T99" fmla="*/ 206 h 2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206">
                  <a:moveTo>
                    <a:pt x="128" y="20"/>
                  </a:moveTo>
                  <a:lnTo>
                    <a:pt x="124" y="18"/>
                  </a:lnTo>
                  <a:lnTo>
                    <a:pt x="115" y="14"/>
                  </a:lnTo>
                  <a:lnTo>
                    <a:pt x="103" y="8"/>
                  </a:lnTo>
                  <a:lnTo>
                    <a:pt x="88" y="3"/>
                  </a:lnTo>
                  <a:lnTo>
                    <a:pt x="71" y="0"/>
                  </a:lnTo>
                  <a:lnTo>
                    <a:pt x="55" y="1"/>
                  </a:lnTo>
                  <a:lnTo>
                    <a:pt x="41" y="7"/>
                  </a:lnTo>
                  <a:lnTo>
                    <a:pt x="30" y="20"/>
                  </a:lnTo>
                  <a:lnTo>
                    <a:pt x="22" y="40"/>
                  </a:lnTo>
                  <a:lnTo>
                    <a:pt x="14" y="60"/>
                  </a:lnTo>
                  <a:lnTo>
                    <a:pt x="8" y="83"/>
                  </a:lnTo>
                  <a:lnTo>
                    <a:pt x="2" y="104"/>
                  </a:lnTo>
                  <a:lnTo>
                    <a:pt x="0" y="126"/>
                  </a:lnTo>
                  <a:lnTo>
                    <a:pt x="1" y="146"/>
                  </a:lnTo>
                  <a:lnTo>
                    <a:pt x="4" y="163"/>
                  </a:lnTo>
                  <a:lnTo>
                    <a:pt x="13" y="175"/>
                  </a:lnTo>
                  <a:lnTo>
                    <a:pt x="24" y="184"/>
                  </a:lnTo>
                  <a:lnTo>
                    <a:pt x="35" y="192"/>
                  </a:lnTo>
                  <a:lnTo>
                    <a:pt x="46" y="198"/>
                  </a:lnTo>
                  <a:lnTo>
                    <a:pt x="59" y="202"/>
                  </a:lnTo>
                  <a:lnTo>
                    <a:pt x="71" y="205"/>
                  </a:lnTo>
                  <a:lnTo>
                    <a:pt x="85" y="206"/>
                  </a:lnTo>
                  <a:lnTo>
                    <a:pt x="99" y="205"/>
                  </a:lnTo>
                  <a:lnTo>
                    <a:pt x="116" y="204"/>
                  </a:lnTo>
                  <a:lnTo>
                    <a:pt x="134" y="201"/>
                  </a:lnTo>
                  <a:lnTo>
                    <a:pt x="153" y="199"/>
                  </a:lnTo>
                  <a:lnTo>
                    <a:pt x="169" y="198"/>
                  </a:lnTo>
                  <a:lnTo>
                    <a:pt x="185" y="196"/>
                  </a:lnTo>
                  <a:lnTo>
                    <a:pt x="199" y="195"/>
                  </a:lnTo>
                  <a:lnTo>
                    <a:pt x="210" y="193"/>
                  </a:lnTo>
                  <a:lnTo>
                    <a:pt x="217" y="192"/>
                  </a:lnTo>
                  <a:lnTo>
                    <a:pt x="219" y="192"/>
                  </a:lnTo>
                  <a:lnTo>
                    <a:pt x="219" y="135"/>
                  </a:lnTo>
                  <a:lnTo>
                    <a:pt x="202" y="158"/>
                  </a:lnTo>
                  <a:lnTo>
                    <a:pt x="201" y="159"/>
                  </a:lnTo>
                  <a:lnTo>
                    <a:pt x="199" y="164"/>
                  </a:lnTo>
                  <a:lnTo>
                    <a:pt x="193" y="169"/>
                  </a:lnTo>
                  <a:lnTo>
                    <a:pt x="184" y="174"/>
                  </a:lnTo>
                  <a:lnTo>
                    <a:pt x="173" y="178"/>
                  </a:lnTo>
                  <a:lnTo>
                    <a:pt x="157" y="178"/>
                  </a:lnTo>
                  <a:lnTo>
                    <a:pt x="136" y="173"/>
                  </a:lnTo>
                  <a:lnTo>
                    <a:pt x="111" y="164"/>
                  </a:lnTo>
                  <a:lnTo>
                    <a:pt x="86" y="154"/>
                  </a:lnTo>
                  <a:lnTo>
                    <a:pt x="69" y="147"/>
                  </a:lnTo>
                  <a:lnTo>
                    <a:pt x="55" y="144"/>
                  </a:lnTo>
                  <a:lnTo>
                    <a:pt x="47" y="141"/>
                  </a:lnTo>
                  <a:lnTo>
                    <a:pt x="43" y="140"/>
                  </a:lnTo>
                  <a:lnTo>
                    <a:pt x="39" y="137"/>
                  </a:lnTo>
                  <a:lnTo>
                    <a:pt x="38" y="132"/>
                  </a:lnTo>
                  <a:lnTo>
                    <a:pt x="36" y="123"/>
                  </a:lnTo>
                  <a:lnTo>
                    <a:pt x="33" y="103"/>
                  </a:lnTo>
                  <a:lnTo>
                    <a:pt x="31" y="86"/>
                  </a:lnTo>
                  <a:lnTo>
                    <a:pt x="35" y="71"/>
                  </a:lnTo>
                  <a:lnTo>
                    <a:pt x="47" y="60"/>
                  </a:lnTo>
                  <a:lnTo>
                    <a:pt x="56" y="55"/>
                  </a:lnTo>
                  <a:lnTo>
                    <a:pt x="68" y="52"/>
                  </a:lnTo>
                  <a:lnTo>
                    <a:pt x="79" y="48"/>
                  </a:lnTo>
                  <a:lnTo>
                    <a:pt x="90" y="44"/>
                  </a:lnTo>
                  <a:lnTo>
                    <a:pt x="100" y="42"/>
                  </a:lnTo>
                  <a:lnTo>
                    <a:pt x="108" y="40"/>
                  </a:lnTo>
                  <a:lnTo>
                    <a:pt x="114" y="37"/>
                  </a:lnTo>
                  <a:lnTo>
                    <a:pt x="116" y="37"/>
                  </a:lnTo>
                  <a:lnTo>
                    <a:pt x="12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6" name="Freeform 79"/>
            <p:cNvSpPr>
              <a:spLocks/>
            </p:cNvSpPr>
            <p:nvPr/>
          </p:nvSpPr>
          <p:spPr bwMode="auto">
            <a:xfrm>
              <a:off x="3059" y="2967"/>
              <a:ext cx="38" cy="16"/>
            </a:xfrm>
            <a:custGeom>
              <a:avLst/>
              <a:gdLst>
                <a:gd name="T0" fmla="*/ 0 w 115"/>
                <a:gd name="T1" fmla="*/ 0 h 46"/>
                <a:gd name="T2" fmla="*/ 1 w 115"/>
                <a:gd name="T3" fmla="*/ 0 h 46"/>
                <a:gd name="T4" fmla="*/ 1 w 115"/>
                <a:gd name="T5" fmla="*/ 1 h 46"/>
                <a:gd name="T6" fmla="*/ 0 w 115"/>
                <a:gd name="T7" fmla="*/ 1 h 46"/>
                <a:gd name="T8" fmla="*/ 0 w 115"/>
                <a:gd name="T9" fmla="*/ 0 h 46"/>
                <a:gd name="T10" fmla="*/ 0 60000 65536"/>
                <a:gd name="T11" fmla="*/ 0 60000 65536"/>
                <a:gd name="T12" fmla="*/ 0 60000 65536"/>
                <a:gd name="T13" fmla="*/ 0 60000 65536"/>
                <a:gd name="T14" fmla="*/ 0 60000 65536"/>
                <a:gd name="T15" fmla="*/ 0 w 115"/>
                <a:gd name="T16" fmla="*/ 0 h 46"/>
                <a:gd name="T17" fmla="*/ 115 w 115"/>
                <a:gd name="T18" fmla="*/ 46 h 46"/>
              </a:gdLst>
              <a:ahLst/>
              <a:cxnLst>
                <a:cxn ang="T10">
                  <a:pos x="T0" y="T1"/>
                </a:cxn>
                <a:cxn ang="T11">
                  <a:pos x="T2" y="T3"/>
                </a:cxn>
                <a:cxn ang="T12">
                  <a:pos x="T4" y="T5"/>
                </a:cxn>
                <a:cxn ang="T13">
                  <a:pos x="T6" y="T7"/>
                </a:cxn>
                <a:cxn ang="T14">
                  <a:pos x="T8" y="T9"/>
                </a:cxn>
              </a:cxnLst>
              <a:rect l="T15" t="T16" r="T17" b="T18"/>
              <a:pathLst>
                <a:path w="115" h="46">
                  <a:moveTo>
                    <a:pt x="0" y="6"/>
                  </a:moveTo>
                  <a:lnTo>
                    <a:pt x="115" y="0"/>
                  </a:lnTo>
                  <a:lnTo>
                    <a:pt x="115" y="46"/>
                  </a:lnTo>
                  <a:lnTo>
                    <a:pt x="12" y="4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7" name="Freeform 80"/>
            <p:cNvSpPr>
              <a:spLocks/>
            </p:cNvSpPr>
            <p:nvPr/>
          </p:nvSpPr>
          <p:spPr bwMode="auto">
            <a:xfrm>
              <a:off x="3592" y="2934"/>
              <a:ext cx="65" cy="273"/>
            </a:xfrm>
            <a:custGeom>
              <a:avLst/>
              <a:gdLst>
                <a:gd name="T0" fmla="*/ 2 w 193"/>
                <a:gd name="T1" fmla="*/ 0 h 820"/>
                <a:gd name="T2" fmla="*/ 2 w 193"/>
                <a:gd name="T3" fmla="*/ 1 h 820"/>
                <a:gd name="T4" fmla="*/ 2 w 193"/>
                <a:gd name="T5" fmla="*/ 1 h 820"/>
                <a:gd name="T6" fmla="*/ 2 w 193"/>
                <a:gd name="T7" fmla="*/ 1 h 820"/>
                <a:gd name="T8" fmla="*/ 2 w 193"/>
                <a:gd name="T9" fmla="*/ 2 h 820"/>
                <a:gd name="T10" fmla="*/ 2 w 193"/>
                <a:gd name="T11" fmla="*/ 2 h 820"/>
                <a:gd name="T12" fmla="*/ 2 w 193"/>
                <a:gd name="T13" fmla="*/ 2 h 820"/>
                <a:gd name="T14" fmla="*/ 2 w 193"/>
                <a:gd name="T15" fmla="*/ 3 h 820"/>
                <a:gd name="T16" fmla="*/ 2 w 193"/>
                <a:gd name="T17" fmla="*/ 4 h 820"/>
                <a:gd name="T18" fmla="*/ 2 w 193"/>
                <a:gd name="T19" fmla="*/ 4 h 820"/>
                <a:gd name="T20" fmla="*/ 2 w 193"/>
                <a:gd name="T21" fmla="*/ 5 h 820"/>
                <a:gd name="T22" fmla="*/ 2 w 193"/>
                <a:gd name="T23" fmla="*/ 5 h 820"/>
                <a:gd name="T24" fmla="*/ 1 w 193"/>
                <a:gd name="T25" fmla="*/ 6 h 820"/>
                <a:gd name="T26" fmla="*/ 2 w 193"/>
                <a:gd name="T27" fmla="*/ 7 h 820"/>
                <a:gd name="T28" fmla="*/ 2 w 193"/>
                <a:gd name="T29" fmla="*/ 7 h 820"/>
                <a:gd name="T30" fmla="*/ 1 w 193"/>
                <a:gd name="T31" fmla="*/ 7 h 820"/>
                <a:gd name="T32" fmla="*/ 1 w 193"/>
                <a:gd name="T33" fmla="*/ 8 h 820"/>
                <a:gd name="T34" fmla="*/ 1 w 193"/>
                <a:gd name="T35" fmla="*/ 8 h 820"/>
                <a:gd name="T36" fmla="*/ 1 w 193"/>
                <a:gd name="T37" fmla="*/ 9 h 820"/>
                <a:gd name="T38" fmla="*/ 1 w 193"/>
                <a:gd name="T39" fmla="*/ 9 h 820"/>
                <a:gd name="T40" fmla="*/ 0 w 193"/>
                <a:gd name="T41" fmla="*/ 10 h 820"/>
                <a:gd name="T42" fmla="*/ 1 w 193"/>
                <a:gd name="T43" fmla="*/ 9 h 820"/>
                <a:gd name="T44" fmla="*/ 1 w 193"/>
                <a:gd name="T45" fmla="*/ 9 h 820"/>
                <a:gd name="T46" fmla="*/ 1 w 193"/>
                <a:gd name="T47" fmla="*/ 9 h 820"/>
                <a:gd name="T48" fmla="*/ 0 w 193"/>
                <a:gd name="T49" fmla="*/ 10 h 820"/>
                <a:gd name="T50" fmla="*/ 0 w 193"/>
                <a:gd name="T51" fmla="*/ 10 h 820"/>
                <a:gd name="T52" fmla="*/ 0 w 193"/>
                <a:gd name="T53" fmla="*/ 9 h 820"/>
                <a:gd name="T54" fmla="*/ 0 w 193"/>
                <a:gd name="T55" fmla="*/ 9 h 820"/>
                <a:gd name="T56" fmla="*/ 0 w 193"/>
                <a:gd name="T57" fmla="*/ 8 h 820"/>
                <a:gd name="T58" fmla="*/ 1 w 193"/>
                <a:gd name="T59" fmla="*/ 8 h 820"/>
                <a:gd name="T60" fmla="*/ 1 w 193"/>
                <a:gd name="T61" fmla="*/ 7 h 820"/>
                <a:gd name="T62" fmla="*/ 1 w 193"/>
                <a:gd name="T63" fmla="*/ 7 h 820"/>
                <a:gd name="T64" fmla="*/ 1 w 193"/>
                <a:gd name="T65" fmla="*/ 6 h 820"/>
                <a:gd name="T66" fmla="*/ 1 w 193"/>
                <a:gd name="T67" fmla="*/ 5 h 820"/>
                <a:gd name="T68" fmla="*/ 1 w 193"/>
                <a:gd name="T69" fmla="*/ 5 h 820"/>
                <a:gd name="T70" fmla="*/ 1 w 193"/>
                <a:gd name="T71" fmla="*/ 4 h 820"/>
                <a:gd name="T72" fmla="*/ 1 w 193"/>
                <a:gd name="T73" fmla="*/ 4 h 820"/>
                <a:gd name="T74" fmla="*/ 2 w 193"/>
                <a:gd name="T75" fmla="*/ 3 h 820"/>
                <a:gd name="T76" fmla="*/ 1 w 193"/>
                <a:gd name="T77" fmla="*/ 3 h 820"/>
                <a:gd name="T78" fmla="*/ 1 w 193"/>
                <a:gd name="T79" fmla="*/ 3 h 820"/>
                <a:gd name="T80" fmla="*/ 1 w 193"/>
                <a:gd name="T81" fmla="*/ 2 h 820"/>
                <a:gd name="T82" fmla="*/ 1 w 193"/>
                <a:gd name="T83" fmla="*/ 2 h 820"/>
                <a:gd name="T84" fmla="*/ 1 w 193"/>
                <a:gd name="T85" fmla="*/ 2 h 820"/>
                <a:gd name="T86" fmla="*/ 2 w 193"/>
                <a:gd name="T87" fmla="*/ 1 h 820"/>
                <a:gd name="T88" fmla="*/ 2 w 193"/>
                <a:gd name="T89" fmla="*/ 0 h 8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3"/>
                <a:gd name="T136" fmla="*/ 0 h 820"/>
                <a:gd name="T137" fmla="*/ 193 w 193"/>
                <a:gd name="T138" fmla="*/ 820 h 8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3" h="820">
                  <a:moveTo>
                    <a:pt x="182" y="0"/>
                  </a:moveTo>
                  <a:lnTo>
                    <a:pt x="188" y="14"/>
                  </a:lnTo>
                  <a:lnTo>
                    <a:pt x="192" y="29"/>
                  </a:lnTo>
                  <a:lnTo>
                    <a:pt x="193" y="45"/>
                  </a:lnTo>
                  <a:lnTo>
                    <a:pt x="192" y="60"/>
                  </a:lnTo>
                  <a:lnTo>
                    <a:pt x="188" y="69"/>
                  </a:lnTo>
                  <a:lnTo>
                    <a:pt x="184" y="78"/>
                  </a:lnTo>
                  <a:lnTo>
                    <a:pt x="178" y="86"/>
                  </a:lnTo>
                  <a:lnTo>
                    <a:pt x="171" y="93"/>
                  </a:lnTo>
                  <a:lnTo>
                    <a:pt x="167" y="101"/>
                  </a:lnTo>
                  <a:lnTo>
                    <a:pt x="162" y="110"/>
                  </a:lnTo>
                  <a:lnTo>
                    <a:pt x="160" y="118"/>
                  </a:lnTo>
                  <a:lnTo>
                    <a:pt x="161" y="129"/>
                  </a:lnTo>
                  <a:lnTo>
                    <a:pt x="165" y="138"/>
                  </a:lnTo>
                  <a:lnTo>
                    <a:pt x="169" y="147"/>
                  </a:lnTo>
                  <a:lnTo>
                    <a:pt x="175" y="156"/>
                  </a:lnTo>
                  <a:lnTo>
                    <a:pt x="179" y="164"/>
                  </a:lnTo>
                  <a:lnTo>
                    <a:pt x="184" y="172"/>
                  </a:lnTo>
                  <a:lnTo>
                    <a:pt x="187" y="181"/>
                  </a:lnTo>
                  <a:lnTo>
                    <a:pt x="188" y="191"/>
                  </a:lnTo>
                  <a:lnTo>
                    <a:pt x="186" y="201"/>
                  </a:lnTo>
                  <a:lnTo>
                    <a:pt x="180" y="217"/>
                  </a:lnTo>
                  <a:lnTo>
                    <a:pt x="174" y="233"/>
                  </a:lnTo>
                  <a:lnTo>
                    <a:pt x="166" y="247"/>
                  </a:lnTo>
                  <a:lnTo>
                    <a:pt x="159" y="262"/>
                  </a:lnTo>
                  <a:lnTo>
                    <a:pt x="153" y="278"/>
                  </a:lnTo>
                  <a:lnTo>
                    <a:pt x="149" y="294"/>
                  </a:lnTo>
                  <a:lnTo>
                    <a:pt x="146" y="311"/>
                  </a:lnTo>
                  <a:lnTo>
                    <a:pt x="148" y="328"/>
                  </a:lnTo>
                  <a:lnTo>
                    <a:pt x="154" y="340"/>
                  </a:lnTo>
                  <a:lnTo>
                    <a:pt x="158" y="354"/>
                  </a:lnTo>
                  <a:lnTo>
                    <a:pt x="158" y="367"/>
                  </a:lnTo>
                  <a:lnTo>
                    <a:pt x="157" y="381"/>
                  </a:lnTo>
                  <a:lnTo>
                    <a:pt x="152" y="395"/>
                  </a:lnTo>
                  <a:lnTo>
                    <a:pt x="145" y="408"/>
                  </a:lnTo>
                  <a:lnTo>
                    <a:pt x="137" y="421"/>
                  </a:lnTo>
                  <a:lnTo>
                    <a:pt x="128" y="433"/>
                  </a:lnTo>
                  <a:lnTo>
                    <a:pt x="116" y="455"/>
                  </a:lnTo>
                  <a:lnTo>
                    <a:pt x="114" y="480"/>
                  </a:lnTo>
                  <a:lnTo>
                    <a:pt x="118" y="507"/>
                  </a:lnTo>
                  <a:lnTo>
                    <a:pt x="128" y="532"/>
                  </a:lnTo>
                  <a:lnTo>
                    <a:pt x="131" y="538"/>
                  </a:lnTo>
                  <a:lnTo>
                    <a:pt x="129" y="545"/>
                  </a:lnTo>
                  <a:lnTo>
                    <a:pt x="127" y="552"/>
                  </a:lnTo>
                  <a:lnTo>
                    <a:pt x="125" y="557"/>
                  </a:lnTo>
                  <a:lnTo>
                    <a:pt x="119" y="569"/>
                  </a:lnTo>
                  <a:lnTo>
                    <a:pt x="112" y="581"/>
                  </a:lnTo>
                  <a:lnTo>
                    <a:pt x="107" y="592"/>
                  </a:lnTo>
                  <a:lnTo>
                    <a:pt x="101" y="605"/>
                  </a:lnTo>
                  <a:lnTo>
                    <a:pt x="96" y="616"/>
                  </a:lnTo>
                  <a:lnTo>
                    <a:pt x="92" y="628"/>
                  </a:lnTo>
                  <a:lnTo>
                    <a:pt x="91" y="642"/>
                  </a:lnTo>
                  <a:lnTo>
                    <a:pt x="91" y="656"/>
                  </a:lnTo>
                  <a:lnTo>
                    <a:pt x="93" y="667"/>
                  </a:lnTo>
                  <a:lnTo>
                    <a:pt x="98" y="679"/>
                  </a:lnTo>
                  <a:lnTo>
                    <a:pt x="101" y="691"/>
                  </a:lnTo>
                  <a:lnTo>
                    <a:pt x="100" y="703"/>
                  </a:lnTo>
                  <a:lnTo>
                    <a:pt x="93" y="722"/>
                  </a:lnTo>
                  <a:lnTo>
                    <a:pt x="83" y="739"/>
                  </a:lnTo>
                  <a:lnTo>
                    <a:pt x="71" y="754"/>
                  </a:lnTo>
                  <a:lnTo>
                    <a:pt x="57" y="768"/>
                  </a:lnTo>
                  <a:lnTo>
                    <a:pt x="42" y="780"/>
                  </a:lnTo>
                  <a:lnTo>
                    <a:pt x="28" y="792"/>
                  </a:lnTo>
                  <a:lnTo>
                    <a:pt x="13" y="806"/>
                  </a:lnTo>
                  <a:lnTo>
                    <a:pt x="0" y="820"/>
                  </a:lnTo>
                  <a:lnTo>
                    <a:pt x="65" y="755"/>
                  </a:lnTo>
                  <a:lnTo>
                    <a:pt x="66" y="754"/>
                  </a:lnTo>
                  <a:lnTo>
                    <a:pt x="68" y="753"/>
                  </a:lnTo>
                  <a:lnTo>
                    <a:pt x="70" y="753"/>
                  </a:lnTo>
                  <a:lnTo>
                    <a:pt x="71" y="752"/>
                  </a:lnTo>
                  <a:lnTo>
                    <a:pt x="64" y="759"/>
                  </a:lnTo>
                  <a:lnTo>
                    <a:pt x="56" y="766"/>
                  </a:lnTo>
                  <a:lnTo>
                    <a:pt x="49" y="773"/>
                  </a:lnTo>
                  <a:lnTo>
                    <a:pt x="41" y="781"/>
                  </a:lnTo>
                  <a:lnTo>
                    <a:pt x="33" y="788"/>
                  </a:lnTo>
                  <a:lnTo>
                    <a:pt x="27" y="796"/>
                  </a:lnTo>
                  <a:lnTo>
                    <a:pt x="19" y="803"/>
                  </a:lnTo>
                  <a:lnTo>
                    <a:pt x="12" y="811"/>
                  </a:lnTo>
                  <a:lnTo>
                    <a:pt x="27" y="791"/>
                  </a:lnTo>
                  <a:lnTo>
                    <a:pt x="33" y="769"/>
                  </a:lnTo>
                  <a:lnTo>
                    <a:pt x="32" y="744"/>
                  </a:lnTo>
                  <a:lnTo>
                    <a:pt x="28" y="719"/>
                  </a:lnTo>
                  <a:lnTo>
                    <a:pt x="25" y="707"/>
                  </a:lnTo>
                  <a:lnTo>
                    <a:pt x="27" y="694"/>
                  </a:lnTo>
                  <a:lnTo>
                    <a:pt x="30" y="682"/>
                  </a:lnTo>
                  <a:lnTo>
                    <a:pt x="34" y="669"/>
                  </a:lnTo>
                  <a:lnTo>
                    <a:pt x="40" y="658"/>
                  </a:lnTo>
                  <a:lnTo>
                    <a:pt x="47" y="645"/>
                  </a:lnTo>
                  <a:lnTo>
                    <a:pt x="54" y="634"/>
                  </a:lnTo>
                  <a:lnTo>
                    <a:pt x="59" y="622"/>
                  </a:lnTo>
                  <a:lnTo>
                    <a:pt x="62" y="616"/>
                  </a:lnTo>
                  <a:lnTo>
                    <a:pt x="64" y="609"/>
                  </a:lnTo>
                  <a:lnTo>
                    <a:pt x="65" y="604"/>
                  </a:lnTo>
                  <a:lnTo>
                    <a:pt x="63" y="597"/>
                  </a:lnTo>
                  <a:lnTo>
                    <a:pt x="53" y="572"/>
                  </a:lnTo>
                  <a:lnTo>
                    <a:pt x="48" y="546"/>
                  </a:lnTo>
                  <a:lnTo>
                    <a:pt x="50" y="520"/>
                  </a:lnTo>
                  <a:lnTo>
                    <a:pt x="63" y="498"/>
                  </a:lnTo>
                  <a:lnTo>
                    <a:pt x="72" y="487"/>
                  </a:lnTo>
                  <a:lnTo>
                    <a:pt x="80" y="474"/>
                  </a:lnTo>
                  <a:lnTo>
                    <a:pt x="86" y="460"/>
                  </a:lnTo>
                  <a:lnTo>
                    <a:pt x="91" y="446"/>
                  </a:lnTo>
                  <a:lnTo>
                    <a:pt x="93" y="432"/>
                  </a:lnTo>
                  <a:lnTo>
                    <a:pt x="92" y="417"/>
                  </a:lnTo>
                  <a:lnTo>
                    <a:pt x="89" y="403"/>
                  </a:lnTo>
                  <a:lnTo>
                    <a:pt x="82" y="391"/>
                  </a:lnTo>
                  <a:lnTo>
                    <a:pt x="82" y="374"/>
                  </a:lnTo>
                  <a:lnTo>
                    <a:pt x="84" y="358"/>
                  </a:lnTo>
                  <a:lnTo>
                    <a:pt x="89" y="342"/>
                  </a:lnTo>
                  <a:lnTo>
                    <a:pt x="94" y="328"/>
                  </a:lnTo>
                  <a:lnTo>
                    <a:pt x="101" y="312"/>
                  </a:lnTo>
                  <a:lnTo>
                    <a:pt x="108" y="297"/>
                  </a:lnTo>
                  <a:lnTo>
                    <a:pt x="116" y="281"/>
                  </a:lnTo>
                  <a:lnTo>
                    <a:pt x="122" y="265"/>
                  </a:lnTo>
                  <a:lnTo>
                    <a:pt x="124" y="255"/>
                  </a:lnTo>
                  <a:lnTo>
                    <a:pt x="122" y="246"/>
                  </a:lnTo>
                  <a:lnTo>
                    <a:pt x="119" y="237"/>
                  </a:lnTo>
                  <a:lnTo>
                    <a:pt x="114" y="229"/>
                  </a:lnTo>
                  <a:lnTo>
                    <a:pt x="109" y="220"/>
                  </a:lnTo>
                  <a:lnTo>
                    <a:pt x="103" y="212"/>
                  </a:lnTo>
                  <a:lnTo>
                    <a:pt x="99" y="203"/>
                  </a:lnTo>
                  <a:lnTo>
                    <a:pt x="96" y="193"/>
                  </a:lnTo>
                  <a:lnTo>
                    <a:pt x="94" y="184"/>
                  </a:lnTo>
                  <a:lnTo>
                    <a:pt x="97" y="176"/>
                  </a:lnTo>
                  <a:lnTo>
                    <a:pt x="100" y="168"/>
                  </a:lnTo>
                  <a:lnTo>
                    <a:pt x="105" y="160"/>
                  </a:lnTo>
                  <a:lnTo>
                    <a:pt x="110" y="153"/>
                  </a:lnTo>
                  <a:lnTo>
                    <a:pt x="116" y="147"/>
                  </a:lnTo>
                  <a:lnTo>
                    <a:pt x="120" y="139"/>
                  </a:lnTo>
                  <a:lnTo>
                    <a:pt x="125" y="131"/>
                  </a:lnTo>
                  <a:lnTo>
                    <a:pt x="128" y="115"/>
                  </a:lnTo>
                  <a:lnTo>
                    <a:pt x="127" y="98"/>
                  </a:lnTo>
                  <a:lnTo>
                    <a:pt x="123" y="81"/>
                  </a:lnTo>
                  <a:lnTo>
                    <a:pt x="116" y="65"/>
                  </a:lnTo>
                  <a:lnTo>
                    <a:pt x="1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8" name="Freeform 81"/>
            <p:cNvSpPr>
              <a:spLocks/>
            </p:cNvSpPr>
            <p:nvPr/>
          </p:nvSpPr>
          <p:spPr bwMode="auto">
            <a:xfrm>
              <a:off x="3092" y="2943"/>
              <a:ext cx="64" cy="274"/>
            </a:xfrm>
            <a:custGeom>
              <a:avLst/>
              <a:gdLst>
                <a:gd name="T0" fmla="*/ 0 w 194"/>
                <a:gd name="T1" fmla="*/ 0 h 821"/>
                <a:gd name="T2" fmla="*/ 0 w 194"/>
                <a:gd name="T3" fmla="*/ 1 h 821"/>
                <a:gd name="T4" fmla="*/ 0 w 194"/>
                <a:gd name="T5" fmla="*/ 1 h 821"/>
                <a:gd name="T6" fmla="*/ 0 w 194"/>
                <a:gd name="T7" fmla="*/ 1 h 821"/>
                <a:gd name="T8" fmla="*/ 0 w 194"/>
                <a:gd name="T9" fmla="*/ 2 h 821"/>
                <a:gd name="T10" fmla="*/ 0 w 194"/>
                <a:gd name="T11" fmla="*/ 2 h 821"/>
                <a:gd name="T12" fmla="*/ 0 w 194"/>
                <a:gd name="T13" fmla="*/ 2 h 821"/>
                <a:gd name="T14" fmla="*/ 0 w 194"/>
                <a:gd name="T15" fmla="*/ 3 h 821"/>
                <a:gd name="T16" fmla="*/ 1 w 194"/>
                <a:gd name="T17" fmla="*/ 4 h 821"/>
                <a:gd name="T18" fmla="*/ 0 w 194"/>
                <a:gd name="T19" fmla="*/ 4 h 821"/>
                <a:gd name="T20" fmla="*/ 0 w 194"/>
                <a:gd name="T21" fmla="*/ 5 h 821"/>
                <a:gd name="T22" fmla="*/ 1 w 194"/>
                <a:gd name="T23" fmla="*/ 5 h 821"/>
                <a:gd name="T24" fmla="*/ 1 w 194"/>
                <a:gd name="T25" fmla="*/ 6 h 821"/>
                <a:gd name="T26" fmla="*/ 1 w 194"/>
                <a:gd name="T27" fmla="*/ 7 h 821"/>
                <a:gd name="T28" fmla="*/ 1 w 194"/>
                <a:gd name="T29" fmla="*/ 7 h 821"/>
                <a:gd name="T30" fmla="*/ 1 w 194"/>
                <a:gd name="T31" fmla="*/ 7 h 821"/>
                <a:gd name="T32" fmla="*/ 1 w 194"/>
                <a:gd name="T33" fmla="*/ 8 h 821"/>
                <a:gd name="T34" fmla="*/ 1 w 194"/>
                <a:gd name="T35" fmla="*/ 8 h 821"/>
                <a:gd name="T36" fmla="*/ 1 w 194"/>
                <a:gd name="T37" fmla="*/ 9 h 821"/>
                <a:gd name="T38" fmla="*/ 1 w 194"/>
                <a:gd name="T39" fmla="*/ 9 h 821"/>
                <a:gd name="T40" fmla="*/ 2 w 194"/>
                <a:gd name="T41" fmla="*/ 10 h 821"/>
                <a:gd name="T42" fmla="*/ 2 w 194"/>
                <a:gd name="T43" fmla="*/ 9 h 821"/>
                <a:gd name="T44" fmla="*/ 2 w 194"/>
                <a:gd name="T45" fmla="*/ 9 h 821"/>
                <a:gd name="T46" fmla="*/ 2 w 194"/>
                <a:gd name="T47" fmla="*/ 9 h 821"/>
                <a:gd name="T48" fmla="*/ 2 w 194"/>
                <a:gd name="T49" fmla="*/ 10 h 821"/>
                <a:gd name="T50" fmla="*/ 2 w 194"/>
                <a:gd name="T51" fmla="*/ 10 h 821"/>
                <a:gd name="T52" fmla="*/ 2 w 194"/>
                <a:gd name="T53" fmla="*/ 9 h 821"/>
                <a:gd name="T54" fmla="*/ 2 w 194"/>
                <a:gd name="T55" fmla="*/ 9 h 821"/>
                <a:gd name="T56" fmla="*/ 2 w 194"/>
                <a:gd name="T57" fmla="*/ 8 h 821"/>
                <a:gd name="T58" fmla="*/ 2 w 194"/>
                <a:gd name="T59" fmla="*/ 8 h 821"/>
                <a:gd name="T60" fmla="*/ 2 w 194"/>
                <a:gd name="T61" fmla="*/ 7 h 821"/>
                <a:gd name="T62" fmla="*/ 2 w 194"/>
                <a:gd name="T63" fmla="*/ 7 h 821"/>
                <a:gd name="T64" fmla="*/ 1 w 194"/>
                <a:gd name="T65" fmla="*/ 6 h 821"/>
                <a:gd name="T66" fmla="*/ 1 w 194"/>
                <a:gd name="T67" fmla="*/ 6 h 821"/>
                <a:gd name="T68" fmla="*/ 1 w 194"/>
                <a:gd name="T69" fmla="*/ 5 h 821"/>
                <a:gd name="T70" fmla="*/ 1 w 194"/>
                <a:gd name="T71" fmla="*/ 4 h 821"/>
                <a:gd name="T72" fmla="*/ 1 w 194"/>
                <a:gd name="T73" fmla="*/ 4 h 821"/>
                <a:gd name="T74" fmla="*/ 1 w 194"/>
                <a:gd name="T75" fmla="*/ 3 h 821"/>
                <a:gd name="T76" fmla="*/ 1 w 194"/>
                <a:gd name="T77" fmla="*/ 3 h 821"/>
                <a:gd name="T78" fmla="*/ 1 w 194"/>
                <a:gd name="T79" fmla="*/ 3 h 821"/>
                <a:gd name="T80" fmla="*/ 1 w 194"/>
                <a:gd name="T81" fmla="*/ 2 h 821"/>
                <a:gd name="T82" fmla="*/ 1 w 194"/>
                <a:gd name="T83" fmla="*/ 2 h 821"/>
                <a:gd name="T84" fmla="*/ 1 w 194"/>
                <a:gd name="T85" fmla="*/ 2 h 821"/>
                <a:gd name="T86" fmla="*/ 1 w 194"/>
                <a:gd name="T87" fmla="*/ 1 h 821"/>
                <a:gd name="T88" fmla="*/ 0 w 194"/>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821"/>
                <a:gd name="T137" fmla="*/ 194 w 194"/>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821">
                  <a:moveTo>
                    <a:pt x="11" y="0"/>
                  </a:moveTo>
                  <a:lnTo>
                    <a:pt x="6" y="15"/>
                  </a:lnTo>
                  <a:lnTo>
                    <a:pt x="2" y="29"/>
                  </a:lnTo>
                  <a:lnTo>
                    <a:pt x="0" y="45"/>
                  </a:lnTo>
                  <a:lnTo>
                    <a:pt x="2" y="60"/>
                  </a:lnTo>
                  <a:lnTo>
                    <a:pt x="6" y="69"/>
                  </a:lnTo>
                  <a:lnTo>
                    <a:pt x="10" y="78"/>
                  </a:lnTo>
                  <a:lnTo>
                    <a:pt x="16" y="86"/>
                  </a:lnTo>
                  <a:lnTo>
                    <a:pt x="22" y="94"/>
                  </a:lnTo>
                  <a:lnTo>
                    <a:pt x="27" y="102"/>
                  </a:lnTo>
                  <a:lnTo>
                    <a:pt x="31" y="111"/>
                  </a:lnTo>
                  <a:lnTo>
                    <a:pt x="33" y="119"/>
                  </a:lnTo>
                  <a:lnTo>
                    <a:pt x="33" y="129"/>
                  </a:lnTo>
                  <a:lnTo>
                    <a:pt x="30" y="139"/>
                  </a:lnTo>
                  <a:lnTo>
                    <a:pt x="25" y="148"/>
                  </a:lnTo>
                  <a:lnTo>
                    <a:pt x="19" y="156"/>
                  </a:lnTo>
                  <a:lnTo>
                    <a:pt x="15" y="165"/>
                  </a:lnTo>
                  <a:lnTo>
                    <a:pt x="9" y="173"/>
                  </a:lnTo>
                  <a:lnTo>
                    <a:pt x="7" y="182"/>
                  </a:lnTo>
                  <a:lnTo>
                    <a:pt x="5" y="191"/>
                  </a:lnTo>
                  <a:lnTo>
                    <a:pt x="7" y="201"/>
                  </a:lnTo>
                  <a:lnTo>
                    <a:pt x="13" y="217"/>
                  </a:lnTo>
                  <a:lnTo>
                    <a:pt x="20" y="233"/>
                  </a:lnTo>
                  <a:lnTo>
                    <a:pt x="27" y="248"/>
                  </a:lnTo>
                  <a:lnTo>
                    <a:pt x="34" y="263"/>
                  </a:lnTo>
                  <a:lnTo>
                    <a:pt x="40" y="278"/>
                  </a:lnTo>
                  <a:lnTo>
                    <a:pt x="44" y="294"/>
                  </a:lnTo>
                  <a:lnTo>
                    <a:pt x="47" y="310"/>
                  </a:lnTo>
                  <a:lnTo>
                    <a:pt x="47" y="327"/>
                  </a:lnTo>
                  <a:lnTo>
                    <a:pt x="40" y="339"/>
                  </a:lnTo>
                  <a:lnTo>
                    <a:pt x="36" y="353"/>
                  </a:lnTo>
                  <a:lnTo>
                    <a:pt x="35" y="367"/>
                  </a:lnTo>
                  <a:lnTo>
                    <a:pt x="37" y="382"/>
                  </a:lnTo>
                  <a:lnTo>
                    <a:pt x="42" y="396"/>
                  </a:lnTo>
                  <a:lnTo>
                    <a:pt x="49" y="409"/>
                  </a:lnTo>
                  <a:lnTo>
                    <a:pt x="57" y="423"/>
                  </a:lnTo>
                  <a:lnTo>
                    <a:pt x="66" y="434"/>
                  </a:lnTo>
                  <a:lnTo>
                    <a:pt x="78" y="456"/>
                  </a:lnTo>
                  <a:lnTo>
                    <a:pt x="80" y="482"/>
                  </a:lnTo>
                  <a:lnTo>
                    <a:pt x="75" y="508"/>
                  </a:lnTo>
                  <a:lnTo>
                    <a:pt x="65" y="533"/>
                  </a:lnTo>
                  <a:lnTo>
                    <a:pt x="63" y="539"/>
                  </a:lnTo>
                  <a:lnTo>
                    <a:pt x="65" y="545"/>
                  </a:lnTo>
                  <a:lnTo>
                    <a:pt x="67" y="552"/>
                  </a:lnTo>
                  <a:lnTo>
                    <a:pt x="69" y="557"/>
                  </a:lnTo>
                  <a:lnTo>
                    <a:pt x="75" y="570"/>
                  </a:lnTo>
                  <a:lnTo>
                    <a:pt x="82" y="581"/>
                  </a:lnTo>
                  <a:lnTo>
                    <a:pt x="87" y="594"/>
                  </a:lnTo>
                  <a:lnTo>
                    <a:pt x="93" y="605"/>
                  </a:lnTo>
                  <a:lnTo>
                    <a:pt x="97" y="617"/>
                  </a:lnTo>
                  <a:lnTo>
                    <a:pt x="101" y="630"/>
                  </a:lnTo>
                  <a:lnTo>
                    <a:pt x="103" y="642"/>
                  </a:lnTo>
                  <a:lnTo>
                    <a:pt x="103" y="656"/>
                  </a:lnTo>
                  <a:lnTo>
                    <a:pt x="100" y="668"/>
                  </a:lnTo>
                  <a:lnTo>
                    <a:pt x="96" y="680"/>
                  </a:lnTo>
                  <a:lnTo>
                    <a:pt x="93" y="692"/>
                  </a:lnTo>
                  <a:lnTo>
                    <a:pt x="93" y="705"/>
                  </a:lnTo>
                  <a:lnTo>
                    <a:pt x="100" y="723"/>
                  </a:lnTo>
                  <a:lnTo>
                    <a:pt x="110" y="740"/>
                  </a:lnTo>
                  <a:lnTo>
                    <a:pt x="122" y="754"/>
                  </a:lnTo>
                  <a:lnTo>
                    <a:pt x="137" y="768"/>
                  </a:lnTo>
                  <a:lnTo>
                    <a:pt x="152" y="780"/>
                  </a:lnTo>
                  <a:lnTo>
                    <a:pt x="166" y="794"/>
                  </a:lnTo>
                  <a:lnTo>
                    <a:pt x="181" y="806"/>
                  </a:lnTo>
                  <a:lnTo>
                    <a:pt x="194" y="821"/>
                  </a:lnTo>
                  <a:lnTo>
                    <a:pt x="128" y="755"/>
                  </a:lnTo>
                  <a:lnTo>
                    <a:pt x="127" y="754"/>
                  </a:lnTo>
                  <a:lnTo>
                    <a:pt x="126" y="753"/>
                  </a:lnTo>
                  <a:lnTo>
                    <a:pt x="123" y="753"/>
                  </a:lnTo>
                  <a:lnTo>
                    <a:pt x="122" y="752"/>
                  </a:lnTo>
                  <a:lnTo>
                    <a:pt x="130" y="760"/>
                  </a:lnTo>
                  <a:lnTo>
                    <a:pt x="137" y="767"/>
                  </a:lnTo>
                  <a:lnTo>
                    <a:pt x="145" y="775"/>
                  </a:lnTo>
                  <a:lnTo>
                    <a:pt x="152" y="781"/>
                  </a:lnTo>
                  <a:lnTo>
                    <a:pt x="160" y="789"/>
                  </a:lnTo>
                  <a:lnTo>
                    <a:pt x="166" y="796"/>
                  </a:lnTo>
                  <a:lnTo>
                    <a:pt x="174" y="804"/>
                  </a:lnTo>
                  <a:lnTo>
                    <a:pt x="181" y="811"/>
                  </a:lnTo>
                  <a:lnTo>
                    <a:pt x="166" y="792"/>
                  </a:lnTo>
                  <a:lnTo>
                    <a:pt x="161" y="769"/>
                  </a:lnTo>
                  <a:lnTo>
                    <a:pt x="162" y="744"/>
                  </a:lnTo>
                  <a:lnTo>
                    <a:pt x="166" y="720"/>
                  </a:lnTo>
                  <a:lnTo>
                    <a:pt x="168" y="707"/>
                  </a:lnTo>
                  <a:lnTo>
                    <a:pt x="166" y="694"/>
                  </a:lnTo>
                  <a:lnTo>
                    <a:pt x="164" y="682"/>
                  </a:lnTo>
                  <a:lnTo>
                    <a:pt x="159" y="669"/>
                  </a:lnTo>
                  <a:lnTo>
                    <a:pt x="153" y="658"/>
                  </a:lnTo>
                  <a:lnTo>
                    <a:pt x="146" y="646"/>
                  </a:lnTo>
                  <a:lnTo>
                    <a:pt x="140" y="634"/>
                  </a:lnTo>
                  <a:lnTo>
                    <a:pt x="134" y="622"/>
                  </a:lnTo>
                  <a:lnTo>
                    <a:pt x="131" y="616"/>
                  </a:lnTo>
                  <a:lnTo>
                    <a:pt x="129" y="611"/>
                  </a:lnTo>
                  <a:lnTo>
                    <a:pt x="128" y="604"/>
                  </a:lnTo>
                  <a:lnTo>
                    <a:pt x="130" y="598"/>
                  </a:lnTo>
                  <a:lnTo>
                    <a:pt x="140" y="573"/>
                  </a:lnTo>
                  <a:lnTo>
                    <a:pt x="145" y="546"/>
                  </a:lnTo>
                  <a:lnTo>
                    <a:pt x="143" y="521"/>
                  </a:lnTo>
                  <a:lnTo>
                    <a:pt x="130" y="499"/>
                  </a:lnTo>
                  <a:lnTo>
                    <a:pt x="121" y="487"/>
                  </a:lnTo>
                  <a:lnTo>
                    <a:pt x="113" y="474"/>
                  </a:lnTo>
                  <a:lnTo>
                    <a:pt x="106" y="460"/>
                  </a:lnTo>
                  <a:lnTo>
                    <a:pt x="102" y="447"/>
                  </a:lnTo>
                  <a:lnTo>
                    <a:pt x="101" y="433"/>
                  </a:lnTo>
                  <a:lnTo>
                    <a:pt x="101" y="418"/>
                  </a:lnTo>
                  <a:lnTo>
                    <a:pt x="104" y="405"/>
                  </a:lnTo>
                  <a:lnTo>
                    <a:pt x="111" y="392"/>
                  </a:lnTo>
                  <a:lnTo>
                    <a:pt x="111" y="375"/>
                  </a:lnTo>
                  <a:lnTo>
                    <a:pt x="109" y="358"/>
                  </a:lnTo>
                  <a:lnTo>
                    <a:pt x="105" y="343"/>
                  </a:lnTo>
                  <a:lnTo>
                    <a:pt x="99" y="328"/>
                  </a:lnTo>
                  <a:lnTo>
                    <a:pt x="92" y="313"/>
                  </a:lnTo>
                  <a:lnTo>
                    <a:pt x="85" y="297"/>
                  </a:lnTo>
                  <a:lnTo>
                    <a:pt x="78" y="283"/>
                  </a:lnTo>
                  <a:lnTo>
                    <a:pt x="73" y="267"/>
                  </a:lnTo>
                  <a:lnTo>
                    <a:pt x="70" y="257"/>
                  </a:lnTo>
                  <a:lnTo>
                    <a:pt x="71" y="246"/>
                  </a:lnTo>
                  <a:lnTo>
                    <a:pt x="75" y="237"/>
                  </a:lnTo>
                  <a:lnTo>
                    <a:pt x="79" y="229"/>
                  </a:lnTo>
                  <a:lnTo>
                    <a:pt x="84" y="222"/>
                  </a:lnTo>
                  <a:lnTo>
                    <a:pt x="90" y="213"/>
                  </a:lnTo>
                  <a:lnTo>
                    <a:pt x="94" y="203"/>
                  </a:lnTo>
                  <a:lnTo>
                    <a:pt x="97" y="194"/>
                  </a:lnTo>
                  <a:lnTo>
                    <a:pt x="99" y="185"/>
                  </a:lnTo>
                  <a:lnTo>
                    <a:pt x="96" y="176"/>
                  </a:lnTo>
                  <a:lnTo>
                    <a:pt x="93" y="168"/>
                  </a:lnTo>
                  <a:lnTo>
                    <a:pt x="88" y="162"/>
                  </a:lnTo>
                  <a:lnTo>
                    <a:pt x="83" y="155"/>
                  </a:lnTo>
                  <a:lnTo>
                    <a:pt x="78" y="147"/>
                  </a:lnTo>
                  <a:lnTo>
                    <a:pt x="73" y="140"/>
                  </a:lnTo>
                  <a:lnTo>
                    <a:pt x="69" y="132"/>
                  </a:lnTo>
                  <a:lnTo>
                    <a:pt x="66" y="115"/>
                  </a:lnTo>
                  <a:lnTo>
                    <a:pt x="67" y="98"/>
                  </a:lnTo>
                  <a:lnTo>
                    <a:pt x="70" y="81"/>
                  </a:lnTo>
                  <a:lnTo>
                    <a:pt x="77" y="65"/>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99" name="Freeform 82"/>
            <p:cNvSpPr>
              <a:spLocks/>
            </p:cNvSpPr>
            <p:nvPr/>
          </p:nvSpPr>
          <p:spPr bwMode="auto">
            <a:xfrm>
              <a:off x="3149" y="3199"/>
              <a:ext cx="470" cy="53"/>
            </a:xfrm>
            <a:custGeom>
              <a:avLst/>
              <a:gdLst>
                <a:gd name="T0" fmla="*/ 0 w 1411"/>
                <a:gd name="T1" fmla="*/ 0 h 160"/>
                <a:gd name="T2" fmla="*/ 0 w 1411"/>
                <a:gd name="T3" fmla="*/ 0 h 160"/>
                <a:gd name="T4" fmla="*/ 0 w 1411"/>
                <a:gd name="T5" fmla="*/ 0 h 160"/>
                <a:gd name="T6" fmla="*/ 1 w 1411"/>
                <a:gd name="T7" fmla="*/ 0 h 160"/>
                <a:gd name="T8" fmla="*/ 1 w 1411"/>
                <a:gd name="T9" fmla="*/ 1 h 160"/>
                <a:gd name="T10" fmla="*/ 2 w 1411"/>
                <a:gd name="T11" fmla="*/ 1 h 160"/>
                <a:gd name="T12" fmla="*/ 2 w 1411"/>
                <a:gd name="T13" fmla="*/ 1 h 160"/>
                <a:gd name="T14" fmla="*/ 3 w 1411"/>
                <a:gd name="T15" fmla="*/ 1 h 160"/>
                <a:gd name="T16" fmla="*/ 3 w 1411"/>
                <a:gd name="T17" fmla="*/ 1 h 160"/>
                <a:gd name="T18" fmla="*/ 4 w 1411"/>
                <a:gd name="T19" fmla="*/ 1 h 160"/>
                <a:gd name="T20" fmla="*/ 5 w 1411"/>
                <a:gd name="T21" fmla="*/ 1 h 160"/>
                <a:gd name="T22" fmla="*/ 6 w 1411"/>
                <a:gd name="T23" fmla="*/ 1 h 160"/>
                <a:gd name="T24" fmla="*/ 7 w 1411"/>
                <a:gd name="T25" fmla="*/ 1 h 160"/>
                <a:gd name="T26" fmla="*/ 7 w 1411"/>
                <a:gd name="T27" fmla="*/ 1 h 160"/>
                <a:gd name="T28" fmla="*/ 8 w 1411"/>
                <a:gd name="T29" fmla="*/ 1 h 160"/>
                <a:gd name="T30" fmla="*/ 9 w 1411"/>
                <a:gd name="T31" fmla="*/ 1 h 160"/>
                <a:gd name="T32" fmla="*/ 10 w 1411"/>
                <a:gd name="T33" fmla="*/ 1 h 160"/>
                <a:gd name="T34" fmla="*/ 12 w 1411"/>
                <a:gd name="T35" fmla="*/ 1 h 160"/>
                <a:gd name="T36" fmla="*/ 13 w 1411"/>
                <a:gd name="T37" fmla="*/ 1 h 160"/>
                <a:gd name="T38" fmla="*/ 15 w 1411"/>
                <a:gd name="T39" fmla="*/ 1 h 160"/>
                <a:gd name="T40" fmla="*/ 16 w 1411"/>
                <a:gd name="T41" fmla="*/ 1 h 160"/>
                <a:gd name="T42" fmla="*/ 16 w 1411"/>
                <a:gd name="T43" fmla="*/ 0 h 160"/>
                <a:gd name="T44" fmla="*/ 17 w 1411"/>
                <a:gd name="T45" fmla="*/ 0 h 160"/>
                <a:gd name="T46" fmla="*/ 17 w 1411"/>
                <a:gd name="T47" fmla="*/ 0 h 160"/>
                <a:gd name="T48" fmla="*/ 17 w 1411"/>
                <a:gd name="T49" fmla="*/ 0 h 160"/>
                <a:gd name="T50" fmla="*/ 17 w 1411"/>
                <a:gd name="T51" fmla="*/ 0 h 160"/>
                <a:gd name="T52" fmla="*/ 17 w 1411"/>
                <a:gd name="T53" fmla="*/ 0 h 160"/>
                <a:gd name="T54" fmla="*/ 17 w 1411"/>
                <a:gd name="T55" fmla="*/ 1 h 160"/>
                <a:gd name="T56" fmla="*/ 16 w 1411"/>
                <a:gd name="T57" fmla="*/ 1 h 160"/>
                <a:gd name="T58" fmla="*/ 15 w 1411"/>
                <a:gd name="T59" fmla="*/ 1 h 160"/>
                <a:gd name="T60" fmla="*/ 14 w 1411"/>
                <a:gd name="T61" fmla="*/ 2 h 160"/>
                <a:gd name="T62" fmla="*/ 12 w 1411"/>
                <a:gd name="T63" fmla="*/ 2 h 160"/>
                <a:gd name="T64" fmla="*/ 9 w 1411"/>
                <a:gd name="T65" fmla="*/ 2 h 160"/>
                <a:gd name="T66" fmla="*/ 7 w 1411"/>
                <a:gd name="T67" fmla="*/ 2 h 160"/>
                <a:gd name="T68" fmla="*/ 4 w 1411"/>
                <a:gd name="T69" fmla="*/ 2 h 160"/>
                <a:gd name="T70" fmla="*/ 3 w 1411"/>
                <a:gd name="T71" fmla="*/ 1 h 160"/>
                <a:gd name="T72" fmla="*/ 2 w 1411"/>
                <a:gd name="T73" fmla="*/ 1 h 160"/>
                <a:gd name="T74" fmla="*/ 1 w 1411"/>
                <a:gd name="T75" fmla="*/ 1 h 160"/>
                <a:gd name="T76" fmla="*/ 0 w 1411"/>
                <a:gd name="T77" fmla="*/ 1 h 160"/>
                <a:gd name="T78" fmla="*/ 0 w 1411"/>
                <a:gd name="T79" fmla="*/ 0 h 160"/>
                <a:gd name="T80" fmla="*/ 0 w 1411"/>
                <a:gd name="T81" fmla="*/ 0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1"/>
                <a:gd name="T124" fmla="*/ 0 h 160"/>
                <a:gd name="T125" fmla="*/ 1411 w 1411"/>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1" h="160">
                  <a:moveTo>
                    <a:pt x="0" y="28"/>
                  </a:moveTo>
                  <a:lnTo>
                    <a:pt x="1" y="28"/>
                  </a:lnTo>
                  <a:lnTo>
                    <a:pt x="4" y="29"/>
                  </a:lnTo>
                  <a:lnTo>
                    <a:pt x="10" y="30"/>
                  </a:lnTo>
                  <a:lnTo>
                    <a:pt x="18" y="33"/>
                  </a:lnTo>
                  <a:lnTo>
                    <a:pt x="28" y="35"/>
                  </a:lnTo>
                  <a:lnTo>
                    <a:pt x="40" y="37"/>
                  </a:lnTo>
                  <a:lnTo>
                    <a:pt x="53" y="40"/>
                  </a:lnTo>
                  <a:lnTo>
                    <a:pt x="69" y="44"/>
                  </a:lnTo>
                  <a:lnTo>
                    <a:pt x="86" y="47"/>
                  </a:lnTo>
                  <a:lnTo>
                    <a:pt x="104" y="52"/>
                  </a:lnTo>
                  <a:lnTo>
                    <a:pt x="124" y="55"/>
                  </a:lnTo>
                  <a:lnTo>
                    <a:pt x="147" y="60"/>
                  </a:lnTo>
                  <a:lnTo>
                    <a:pt x="170" y="64"/>
                  </a:lnTo>
                  <a:lnTo>
                    <a:pt x="195" y="69"/>
                  </a:lnTo>
                  <a:lnTo>
                    <a:pt x="221" y="73"/>
                  </a:lnTo>
                  <a:lnTo>
                    <a:pt x="248" y="78"/>
                  </a:lnTo>
                  <a:lnTo>
                    <a:pt x="275" y="82"/>
                  </a:lnTo>
                  <a:lnTo>
                    <a:pt x="304" y="87"/>
                  </a:lnTo>
                  <a:lnTo>
                    <a:pt x="335" y="91"/>
                  </a:lnTo>
                  <a:lnTo>
                    <a:pt x="365" y="96"/>
                  </a:lnTo>
                  <a:lnTo>
                    <a:pt x="397" y="99"/>
                  </a:lnTo>
                  <a:lnTo>
                    <a:pt x="430" y="104"/>
                  </a:lnTo>
                  <a:lnTo>
                    <a:pt x="463" y="107"/>
                  </a:lnTo>
                  <a:lnTo>
                    <a:pt x="495" y="111"/>
                  </a:lnTo>
                  <a:lnTo>
                    <a:pt x="529" y="113"/>
                  </a:lnTo>
                  <a:lnTo>
                    <a:pt x="564" y="115"/>
                  </a:lnTo>
                  <a:lnTo>
                    <a:pt x="598" y="117"/>
                  </a:lnTo>
                  <a:lnTo>
                    <a:pt x="633" y="118"/>
                  </a:lnTo>
                  <a:lnTo>
                    <a:pt x="669" y="120"/>
                  </a:lnTo>
                  <a:lnTo>
                    <a:pt x="704" y="121"/>
                  </a:lnTo>
                  <a:lnTo>
                    <a:pt x="739" y="121"/>
                  </a:lnTo>
                  <a:lnTo>
                    <a:pt x="774" y="120"/>
                  </a:lnTo>
                  <a:lnTo>
                    <a:pt x="842" y="116"/>
                  </a:lnTo>
                  <a:lnTo>
                    <a:pt x="907" y="112"/>
                  </a:lnTo>
                  <a:lnTo>
                    <a:pt x="969" y="105"/>
                  </a:lnTo>
                  <a:lnTo>
                    <a:pt x="1027" y="97"/>
                  </a:lnTo>
                  <a:lnTo>
                    <a:pt x="1081" y="88"/>
                  </a:lnTo>
                  <a:lnTo>
                    <a:pt x="1132" y="79"/>
                  </a:lnTo>
                  <a:lnTo>
                    <a:pt x="1179" y="69"/>
                  </a:lnTo>
                  <a:lnTo>
                    <a:pt x="1221" y="59"/>
                  </a:lnTo>
                  <a:lnTo>
                    <a:pt x="1259" y="48"/>
                  </a:lnTo>
                  <a:lnTo>
                    <a:pt x="1292" y="38"/>
                  </a:lnTo>
                  <a:lnTo>
                    <a:pt x="1321" y="29"/>
                  </a:lnTo>
                  <a:lnTo>
                    <a:pt x="1345" y="21"/>
                  </a:lnTo>
                  <a:lnTo>
                    <a:pt x="1363" y="14"/>
                  </a:lnTo>
                  <a:lnTo>
                    <a:pt x="1377" y="10"/>
                  </a:lnTo>
                  <a:lnTo>
                    <a:pt x="1386" y="7"/>
                  </a:lnTo>
                  <a:lnTo>
                    <a:pt x="1388" y="5"/>
                  </a:lnTo>
                  <a:lnTo>
                    <a:pt x="1411" y="0"/>
                  </a:lnTo>
                  <a:lnTo>
                    <a:pt x="1410" y="2"/>
                  </a:lnTo>
                  <a:lnTo>
                    <a:pt x="1407" y="7"/>
                  </a:lnTo>
                  <a:lnTo>
                    <a:pt x="1401" y="16"/>
                  </a:lnTo>
                  <a:lnTo>
                    <a:pt x="1391" y="26"/>
                  </a:lnTo>
                  <a:lnTo>
                    <a:pt x="1377" y="38"/>
                  </a:lnTo>
                  <a:lnTo>
                    <a:pt x="1359" y="52"/>
                  </a:lnTo>
                  <a:lnTo>
                    <a:pt x="1334" y="66"/>
                  </a:lnTo>
                  <a:lnTo>
                    <a:pt x="1302" y="82"/>
                  </a:lnTo>
                  <a:lnTo>
                    <a:pt x="1264" y="97"/>
                  </a:lnTo>
                  <a:lnTo>
                    <a:pt x="1217" y="112"/>
                  </a:lnTo>
                  <a:lnTo>
                    <a:pt x="1163" y="125"/>
                  </a:lnTo>
                  <a:lnTo>
                    <a:pt x="1098" y="138"/>
                  </a:lnTo>
                  <a:lnTo>
                    <a:pt x="1024" y="148"/>
                  </a:lnTo>
                  <a:lnTo>
                    <a:pt x="939" y="155"/>
                  </a:lnTo>
                  <a:lnTo>
                    <a:pt x="843" y="159"/>
                  </a:lnTo>
                  <a:lnTo>
                    <a:pt x="734" y="160"/>
                  </a:lnTo>
                  <a:lnTo>
                    <a:pt x="624" y="158"/>
                  </a:lnTo>
                  <a:lnTo>
                    <a:pt x="527" y="154"/>
                  </a:lnTo>
                  <a:lnTo>
                    <a:pt x="439" y="146"/>
                  </a:lnTo>
                  <a:lnTo>
                    <a:pt x="361" y="138"/>
                  </a:lnTo>
                  <a:lnTo>
                    <a:pt x="292" y="128"/>
                  </a:lnTo>
                  <a:lnTo>
                    <a:pt x="232" y="116"/>
                  </a:lnTo>
                  <a:lnTo>
                    <a:pt x="181" y="104"/>
                  </a:lnTo>
                  <a:lnTo>
                    <a:pt x="137" y="92"/>
                  </a:lnTo>
                  <a:lnTo>
                    <a:pt x="101" y="80"/>
                  </a:lnTo>
                  <a:lnTo>
                    <a:pt x="70" y="69"/>
                  </a:lnTo>
                  <a:lnTo>
                    <a:pt x="46" y="57"/>
                  </a:lnTo>
                  <a:lnTo>
                    <a:pt x="28" y="48"/>
                  </a:lnTo>
                  <a:lnTo>
                    <a:pt x="15" y="39"/>
                  </a:lnTo>
                  <a:lnTo>
                    <a:pt x="7" y="34"/>
                  </a:lnTo>
                  <a:lnTo>
                    <a:pt x="1" y="29"/>
                  </a:lnTo>
                  <a:lnTo>
                    <a:pt x="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0" name="Freeform 83"/>
            <p:cNvSpPr>
              <a:spLocks/>
            </p:cNvSpPr>
            <p:nvPr/>
          </p:nvSpPr>
          <p:spPr bwMode="auto">
            <a:xfrm>
              <a:off x="3172" y="3187"/>
              <a:ext cx="395" cy="32"/>
            </a:xfrm>
            <a:custGeom>
              <a:avLst/>
              <a:gdLst>
                <a:gd name="T0" fmla="*/ 0 w 1187"/>
                <a:gd name="T1" fmla="*/ 0 h 97"/>
                <a:gd name="T2" fmla="*/ 0 w 1187"/>
                <a:gd name="T3" fmla="*/ 0 h 97"/>
                <a:gd name="T4" fmla="*/ 1 w 1187"/>
                <a:gd name="T5" fmla="*/ 0 h 97"/>
                <a:gd name="T6" fmla="*/ 2 w 1187"/>
                <a:gd name="T7" fmla="*/ 0 h 97"/>
                <a:gd name="T8" fmla="*/ 4 w 1187"/>
                <a:gd name="T9" fmla="*/ 1 h 97"/>
                <a:gd name="T10" fmla="*/ 5 w 1187"/>
                <a:gd name="T11" fmla="*/ 1 h 97"/>
                <a:gd name="T12" fmla="*/ 7 w 1187"/>
                <a:gd name="T13" fmla="*/ 1 h 97"/>
                <a:gd name="T14" fmla="*/ 8 w 1187"/>
                <a:gd name="T15" fmla="*/ 1 h 97"/>
                <a:gd name="T16" fmla="*/ 10 w 1187"/>
                <a:gd name="T17" fmla="*/ 1 h 97"/>
                <a:gd name="T18" fmla="*/ 11 w 1187"/>
                <a:gd name="T19" fmla="*/ 1 h 97"/>
                <a:gd name="T20" fmla="*/ 12 w 1187"/>
                <a:gd name="T21" fmla="*/ 1 h 97"/>
                <a:gd name="T22" fmla="*/ 13 w 1187"/>
                <a:gd name="T23" fmla="*/ 1 h 97"/>
                <a:gd name="T24" fmla="*/ 14 w 1187"/>
                <a:gd name="T25" fmla="*/ 1 h 97"/>
                <a:gd name="T26" fmla="*/ 14 w 1187"/>
                <a:gd name="T27" fmla="*/ 1 h 97"/>
                <a:gd name="T28" fmla="*/ 14 w 1187"/>
                <a:gd name="T29" fmla="*/ 1 h 97"/>
                <a:gd name="T30" fmla="*/ 15 w 1187"/>
                <a:gd name="T31" fmla="*/ 0 h 97"/>
                <a:gd name="T32" fmla="*/ 15 w 1187"/>
                <a:gd name="T33" fmla="*/ 1 h 97"/>
                <a:gd name="T34" fmla="*/ 15 w 1187"/>
                <a:gd name="T35" fmla="*/ 1 h 97"/>
                <a:gd name="T36" fmla="*/ 14 w 1187"/>
                <a:gd name="T37" fmla="*/ 1 h 97"/>
                <a:gd name="T38" fmla="*/ 14 w 1187"/>
                <a:gd name="T39" fmla="*/ 1 h 97"/>
                <a:gd name="T40" fmla="*/ 13 w 1187"/>
                <a:gd name="T41" fmla="*/ 1 h 97"/>
                <a:gd name="T42" fmla="*/ 12 w 1187"/>
                <a:gd name="T43" fmla="*/ 1 h 97"/>
                <a:gd name="T44" fmla="*/ 11 w 1187"/>
                <a:gd name="T45" fmla="*/ 1 h 97"/>
                <a:gd name="T46" fmla="*/ 9 w 1187"/>
                <a:gd name="T47" fmla="*/ 1 h 97"/>
                <a:gd name="T48" fmla="*/ 7 w 1187"/>
                <a:gd name="T49" fmla="*/ 1 h 97"/>
                <a:gd name="T50" fmla="*/ 5 w 1187"/>
                <a:gd name="T51" fmla="*/ 1 h 97"/>
                <a:gd name="T52" fmla="*/ 4 w 1187"/>
                <a:gd name="T53" fmla="*/ 1 h 97"/>
                <a:gd name="T54" fmla="*/ 3 w 1187"/>
                <a:gd name="T55" fmla="*/ 1 h 97"/>
                <a:gd name="T56" fmla="*/ 2 w 1187"/>
                <a:gd name="T57" fmla="*/ 0 h 97"/>
                <a:gd name="T58" fmla="*/ 1 w 1187"/>
                <a:gd name="T59" fmla="*/ 0 h 97"/>
                <a:gd name="T60" fmla="*/ 0 w 1187"/>
                <a:gd name="T61" fmla="*/ 0 h 97"/>
                <a:gd name="T62" fmla="*/ 0 w 1187"/>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7"/>
                <a:gd name="T97" fmla="*/ 0 h 97"/>
                <a:gd name="T98" fmla="*/ 1187 w 1187"/>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7" h="97">
                  <a:moveTo>
                    <a:pt x="0" y="0"/>
                  </a:moveTo>
                  <a:lnTo>
                    <a:pt x="4" y="1"/>
                  </a:lnTo>
                  <a:lnTo>
                    <a:pt x="18" y="3"/>
                  </a:lnTo>
                  <a:lnTo>
                    <a:pt x="40" y="8"/>
                  </a:lnTo>
                  <a:lnTo>
                    <a:pt x="69" y="13"/>
                  </a:lnTo>
                  <a:lnTo>
                    <a:pt x="104" y="20"/>
                  </a:lnTo>
                  <a:lnTo>
                    <a:pt x="146" y="28"/>
                  </a:lnTo>
                  <a:lnTo>
                    <a:pt x="192" y="36"/>
                  </a:lnTo>
                  <a:lnTo>
                    <a:pt x="243" y="44"/>
                  </a:lnTo>
                  <a:lnTo>
                    <a:pt x="297" y="51"/>
                  </a:lnTo>
                  <a:lnTo>
                    <a:pt x="355" y="58"/>
                  </a:lnTo>
                  <a:lnTo>
                    <a:pt x="415" y="64"/>
                  </a:lnTo>
                  <a:lnTo>
                    <a:pt x="476" y="70"/>
                  </a:lnTo>
                  <a:lnTo>
                    <a:pt x="538" y="73"/>
                  </a:lnTo>
                  <a:lnTo>
                    <a:pt x="601" y="75"/>
                  </a:lnTo>
                  <a:lnTo>
                    <a:pt x="662" y="77"/>
                  </a:lnTo>
                  <a:lnTo>
                    <a:pt x="722" y="74"/>
                  </a:lnTo>
                  <a:lnTo>
                    <a:pt x="779" y="71"/>
                  </a:lnTo>
                  <a:lnTo>
                    <a:pt x="833" y="68"/>
                  </a:lnTo>
                  <a:lnTo>
                    <a:pt x="882" y="65"/>
                  </a:lnTo>
                  <a:lnTo>
                    <a:pt x="928" y="62"/>
                  </a:lnTo>
                  <a:lnTo>
                    <a:pt x="969" y="58"/>
                  </a:lnTo>
                  <a:lnTo>
                    <a:pt x="1008" y="56"/>
                  </a:lnTo>
                  <a:lnTo>
                    <a:pt x="1042" y="54"/>
                  </a:lnTo>
                  <a:lnTo>
                    <a:pt x="1072" y="51"/>
                  </a:lnTo>
                  <a:lnTo>
                    <a:pt x="1100" y="48"/>
                  </a:lnTo>
                  <a:lnTo>
                    <a:pt x="1123" y="47"/>
                  </a:lnTo>
                  <a:lnTo>
                    <a:pt x="1143" y="45"/>
                  </a:lnTo>
                  <a:lnTo>
                    <a:pt x="1158" y="44"/>
                  </a:lnTo>
                  <a:lnTo>
                    <a:pt x="1171" y="42"/>
                  </a:lnTo>
                  <a:lnTo>
                    <a:pt x="1180" y="42"/>
                  </a:lnTo>
                  <a:lnTo>
                    <a:pt x="1184" y="40"/>
                  </a:lnTo>
                  <a:lnTo>
                    <a:pt x="1187" y="40"/>
                  </a:lnTo>
                  <a:lnTo>
                    <a:pt x="1187" y="42"/>
                  </a:lnTo>
                  <a:lnTo>
                    <a:pt x="1184" y="43"/>
                  </a:lnTo>
                  <a:lnTo>
                    <a:pt x="1181" y="46"/>
                  </a:lnTo>
                  <a:lnTo>
                    <a:pt x="1175" y="49"/>
                  </a:lnTo>
                  <a:lnTo>
                    <a:pt x="1165" y="54"/>
                  </a:lnTo>
                  <a:lnTo>
                    <a:pt x="1153" y="58"/>
                  </a:lnTo>
                  <a:lnTo>
                    <a:pt x="1136" y="63"/>
                  </a:lnTo>
                  <a:lnTo>
                    <a:pt x="1113" y="69"/>
                  </a:lnTo>
                  <a:lnTo>
                    <a:pt x="1085" y="74"/>
                  </a:lnTo>
                  <a:lnTo>
                    <a:pt x="1051" y="79"/>
                  </a:lnTo>
                  <a:lnTo>
                    <a:pt x="1010" y="83"/>
                  </a:lnTo>
                  <a:lnTo>
                    <a:pt x="962" y="88"/>
                  </a:lnTo>
                  <a:lnTo>
                    <a:pt x="905" y="91"/>
                  </a:lnTo>
                  <a:lnTo>
                    <a:pt x="841" y="95"/>
                  </a:lnTo>
                  <a:lnTo>
                    <a:pt x="766" y="96"/>
                  </a:lnTo>
                  <a:lnTo>
                    <a:pt x="682" y="97"/>
                  </a:lnTo>
                  <a:lnTo>
                    <a:pt x="596" y="96"/>
                  </a:lnTo>
                  <a:lnTo>
                    <a:pt x="517" y="92"/>
                  </a:lnTo>
                  <a:lnTo>
                    <a:pt x="442" y="88"/>
                  </a:lnTo>
                  <a:lnTo>
                    <a:pt x="376" y="82"/>
                  </a:lnTo>
                  <a:lnTo>
                    <a:pt x="313" y="74"/>
                  </a:lnTo>
                  <a:lnTo>
                    <a:pt x="258" y="66"/>
                  </a:lnTo>
                  <a:lnTo>
                    <a:pt x="207" y="57"/>
                  </a:lnTo>
                  <a:lnTo>
                    <a:pt x="163" y="48"/>
                  </a:lnTo>
                  <a:lnTo>
                    <a:pt x="124" y="39"/>
                  </a:lnTo>
                  <a:lnTo>
                    <a:pt x="90" y="30"/>
                  </a:lnTo>
                  <a:lnTo>
                    <a:pt x="62" y="22"/>
                  </a:lnTo>
                  <a:lnTo>
                    <a:pt x="40" y="14"/>
                  </a:lnTo>
                  <a:lnTo>
                    <a:pt x="23" y="9"/>
                  </a:lnTo>
                  <a:lnTo>
                    <a:pt x="10" y="4"/>
                  </a:lnTo>
                  <a:lnTo>
                    <a:pt x="2" y="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1" name="Freeform 84"/>
            <p:cNvSpPr>
              <a:spLocks/>
            </p:cNvSpPr>
            <p:nvPr/>
          </p:nvSpPr>
          <p:spPr bwMode="auto">
            <a:xfrm>
              <a:off x="3451" y="2994"/>
              <a:ext cx="118" cy="61"/>
            </a:xfrm>
            <a:custGeom>
              <a:avLst/>
              <a:gdLst>
                <a:gd name="T0" fmla="*/ 0 w 355"/>
                <a:gd name="T1" fmla="*/ 0 h 183"/>
                <a:gd name="T2" fmla="*/ 0 w 355"/>
                <a:gd name="T3" fmla="*/ 0 h 183"/>
                <a:gd name="T4" fmla="*/ 0 w 355"/>
                <a:gd name="T5" fmla="*/ 0 h 183"/>
                <a:gd name="T6" fmla="*/ 0 w 355"/>
                <a:gd name="T7" fmla="*/ 0 h 183"/>
                <a:gd name="T8" fmla="*/ 0 w 355"/>
                <a:gd name="T9" fmla="*/ 0 h 183"/>
                <a:gd name="T10" fmla="*/ 0 w 355"/>
                <a:gd name="T11" fmla="*/ 0 h 183"/>
                <a:gd name="T12" fmla="*/ 0 w 355"/>
                <a:gd name="T13" fmla="*/ 0 h 183"/>
                <a:gd name="T14" fmla="*/ 1 w 355"/>
                <a:gd name="T15" fmla="*/ 0 h 183"/>
                <a:gd name="T16" fmla="*/ 1 w 355"/>
                <a:gd name="T17" fmla="*/ 1 h 183"/>
                <a:gd name="T18" fmla="*/ 1 w 355"/>
                <a:gd name="T19" fmla="*/ 1 h 183"/>
                <a:gd name="T20" fmla="*/ 1 w 355"/>
                <a:gd name="T21" fmla="*/ 1 h 183"/>
                <a:gd name="T22" fmla="*/ 1 w 355"/>
                <a:gd name="T23" fmla="*/ 1 h 183"/>
                <a:gd name="T24" fmla="*/ 1 w 355"/>
                <a:gd name="T25" fmla="*/ 1 h 183"/>
                <a:gd name="T26" fmla="*/ 2 w 355"/>
                <a:gd name="T27" fmla="*/ 1 h 183"/>
                <a:gd name="T28" fmla="*/ 2 w 355"/>
                <a:gd name="T29" fmla="*/ 1 h 183"/>
                <a:gd name="T30" fmla="*/ 2 w 355"/>
                <a:gd name="T31" fmla="*/ 1 h 183"/>
                <a:gd name="T32" fmla="*/ 2 w 355"/>
                <a:gd name="T33" fmla="*/ 1 h 183"/>
                <a:gd name="T34" fmla="*/ 3 w 355"/>
                <a:gd name="T35" fmla="*/ 2 h 183"/>
                <a:gd name="T36" fmla="*/ 3 w 355"/>
                <a:gd name="T37" fmla="*/ 2 h 183"/>
                <a:gd name="T38" fmla="*/ 3 w 355"/>
                <a:gd name="T39" fmla="*/ 2 h 183"/>
                <a:gd name="T40" fmla="*/ 4 w 355"/>
                <a:gd name="T41" fmla="*/ 2 h 183"/>
                <a:gd name="T42" fmla="*/ 4 w 355"/>
                <a:gd name="T43" fmla="*/ 2 h 183"/>
                <a:gd name="T44" fmla="*/ 4 w 355"/>
                <a:gd name="T45" fmla="*/ 2 h 183"/>
                <a:gd name="T46" fmla="*/ 4 w 355"/>
                <a:gd name="T47" fmla="*/ 2 h 183"/>
                <a:gd name="T48" fmla="*/ 4 w 355"/>
                <a:gd name="T49" fmla="*/ 2 h 183"/>
                <a:gd name="T50" fmla="*/ 4 w 355"/>
                <a:gd name="T51" fmla="*/ 2 h 183"/>
                <a:gd name="T52" fmla="*/ 4 w 355"/>
                <a:gd name="T53" fmla="*/ 2 h 183"/>
                <a:gd name="T54" fmla="*/ 4 w 355"/>
                <a:gd name="T55" fmla="*/ 2 h 183"/>
                <a:gd name="T56" fmla="*/ 4 w 355"/>
                <a:gd name="T57" fmla="*/ 2 h 183"/>
                <a:gd name="T58" fmla="*/ 4 w 355"/>
                <a:gd name="T59" fmla="*/ 2 h 183"/>
                <a:gd name="T60" fmla="*/ 4 w 355"/>
                <a:gd name="T61" fmla="*/ 2 h 183"/>
                <a:gd name="T62" fmla="*/ 4 w 355"/>
                <a:gd name="T63" fmla="*/ 2 h 183"/>
                <a:gd name="T64" fmla="*/ 4 w 355"/>
                <a:gd name="T65" fmla="*/ 2 h 183"/>
                <a:gd name="T66" fmla="*/ 3 w 355"/>
                <a:gd name="T67" fmla="*/ 2 h 183"/>
                <a:gd name="T68" fmla="*/ 3 w 355"/>
                <a:gd name="T69" fmla="*/ 2 h 183"/>
                <a:gd name="T70" fmla="*/ 3 w 355"/>
                <a:gd name="T71" fmla="*/ 2 h 183"/>
                <a:gd name="T72" fmla="*/ 3 w 355"/>
                <a:gd name="T73" fmla="*/ 2 h 183"/>
                <a:gd name="T74" fmla="*/ 3 w 355"/>
                <a:gd name="T75" fmla="*/ 2 h 183"/>
                <a:gd name="T76" fmla="*/ 2 w 355"/>
                <a:gd name="T77" fmla="*/ 2 h 183"/>
                <a:gd name="T78" fmla="*/ 2 w 355"/>
                <a:gd name="T79" fmla="*/ 2 h 183"/>
                <a:gd name="T80" fmla="*/ 2 w 355"/>
                <a:gd name="T81" fmla="*/ 2 h 183"/>
                <a:gd name="T82" fmla="*/ 1 w 355"/>
                <a:gd name="T83" fmla="*/ 1 h 183"/>
                <a:gd name="T84" fmla="*/ 1 w 355"/>
                <a:gd name="T85" fmla="*/ 1 h 183"/>
                <a:gd name="T86" fmla="*/ 1 w 355"/>
                <a:gd name="T87" fmla="*/ 1 h 183"/>
                <a:gd name="T88" fmla="*/ 0 w 355"/>
                <a:gd name="T89" fmla="*/ 1 h 183"/>
                <a:gd name="T90" fmla="*/ 0 w 355"/>
                <a:gd name="T91" fmla="*/ 0 h 183"/>
                <a:gd name="T92" fmla="*/ 0 w 355"/>
                <a:gd name="T93" fmla="*/ 0 h 183"/>
                <a:gd name="T94" fmla="*/ 0 w 355"/>
                <a:gd name="T95" fmla="*/ 0 h 183"/>
                <a:gd name="T96" fmla="*/ 0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0" y="0"/>
                  </a:moveTo>
                  <a:lnTo>
                    <a:pt x="1" y="1"/>
                  </a:lnTo>
                  <a:lnTo>
                    <a:pt x="4" y="3"/>
                  </a:lnTo>
                  <a:lnTo>
                    <a:pt x="8" y="8"/>
                  </a:lnTo>
                  <a:lnTo>
                    <a:pt x="15" y="13"/>
                  </a:lnTo>
                  <a:lnTo>
                    <a:pt x="22" y="20"/>
                  </a:lnTo>
                  <a:lnTo>
                    <a:pt x="31" y="27"/>
                  </a:lnTo>
                  <a:lnTo>
                    <a:pt x="41" y="36"/>
                  </a:lnTo>
                  <a:lnTo>
                    <a:pt x="53" y="45"/>
                  </a:lnTo>
                  <a:lnTo>
                    <a:pt x="66" y="54"/>
                  </a:lnTo>
                  <a:lnTo>
                    <a:pt x="80" y="64"/>
                  </a:lnTo>
                  <a:lnTo>
                    <a:pt x="95" y="74"/>
                  </a:lnTo>
                  <a:lnTo>
                    <a:pt x="111" y="85"/>
                  </a:lnTo>
                  <a:lnTo>
                    <a:pt x="128" y="94"/>
                  </a:lnTo>
                  <a:lnTo>
                    <a:pt x="146" y="103"/>
                  </a:lnTo>
                  <a:lnTo>
                    <a:pt x="164" y="112"/>
                  </a:lnTo>
                  <a:lnTo>
                    <a:pt x="183" y="120"/>
                  </a:lnTo>
                  <a:lnTo>
                    <a:pt x="221" y="134"/>
                  </a:lnTo>
                  <a:lnTo>
                    <a:pt x="254" y="147"/>
                  </a:lnTo>
                  <a:lnTo>
                    <a:pt x="283" y="157"/>
                  </a:lnTo>
                  <a:lnTo>
                    <a:pt x="308" y="166"/>
                  </a:lnTo>
                  <a:lnTo>
                    <a:pt x="328" y="173"/>
                  </a:lnTo>
                  <a:lnTo>
                    <a:pt x="343" y="177"/>
                  </a:lnTo>
                  <a:lnTo>
                    <a:pt x="352" y="181"/>
                  </a:lnTo>
                  <a:lnTo>
                    <a:pt x="355" y="182"/>
                  </a:lnTo>
                  <a:lnTo>
                    <a:pt x="354" y="182"/>
                  </a:lnTo>
                  <a:lnTo>
                    <a:pt x="351" y="182"/>
                  </a:lnTo>
                  <a:lnTo>
                    <a:pt x="345" y="183"/>
                  </a:lnTo>
                  <a:lnTo>
                    <a:pt x="338" y="183"/>
                  </a:lnTo>
                  <a:lnTo>
                    <a:pt x="329" y="183"/>
                  </a:lnTo>
                  <a:lnTo>
                    <a:pt x="318" y="182"/>
                  </a:lnTo>
                  <a:lnTo>
                    <a:pt x="307" y="181"/>
                  </a:lnTo>
                  <a:lnTo>
                    <a:pt x="292" y="180"/>
                  </a:lnTo>
                  <a:lnTo>
                    <a:pt x="277" y="177"/>
                  </a:lnTo>
                  <a:lnTo>
                    <a:pt x="261" y="174"/>
                  </a:lnTo>
                  <a:lnTo>
                    <a:pt x="243" y="170"/>
                  </a:lnTo>
                  <a:lnTo>
                    <a:pt x="225" y="165"/>
                  </a:lnTo>
                  <a:lnTo>
                    <a:pt x="206" y="159"/>
                  </a:lnTo>
                  <a:lnTo>
                    <a:pt x="186" y="151"/>
                  </a:lnTo>
                  <a:lnTo>
                    <a:pt x="165" y="142"/>
                  </a:lnTo>
                  <a:lnTo>
                    <a:pt x="144" y="131"/>
                  </a:lnTo>
                  <a:lnTo>
                    <a:pt x="104" y="107"/>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2" name="Freeform 85"/>
            <p:cNvSpPr>
              <a:spLocks/>
            </p:cNvSpPr>
            <p:nvPr/>
          </p:nvSpPr>
          <p:spPr bwMode="auto">
            <a:xfrm>
              <a:off x="3451" y="3030"/>
              <a:ext cx="118" cy="62"/>
            </a:xfrm>
            <a:custGeom>
              <a:avLst/>
              <a:gdLst>
                <a:gd name="T0" fmla="*/ 0 w 355"/>
                <a:gd name="T1" fmla="*/ 0 h 184"/>
                <a:gd name="T2" fmla="*/ 0 w 355"/>
                <a:gd name="T3" fmla="*/ 0 h 184"/>
                <a:gd name="T4" fmla="*/ 0 w 355"/>
                <a:gd name="T5" fmla="*/ 0 h 184"/>
                <a:gd name="T6" fmla="*/ 0 w 355"/>
                <a:gd name="T7" fmla="*/ 0 h 184"/>
                <a:gd name="T8" fmla="*/ 0 w 355"/>
                <a:gd name="T9" fmla="*/ 0 h 184"/>
                <a:gd name="T10" fmla="*/ 0 w 355"/>
                <a:gd name="T11" fmla="*/ 0 h 184"/>
                <a:gd name="T12" fmla="*/ 0 w 355"/>
                <a:gd name="T13" fmla="*/ 0 h 184"/>
                <a:gd name="T14" fmla="*/ 1 w 355"/>
                <a:gd name="T15" fmla="*/ 0 h 184"/>
                <a:gd name="T16" fmla="*/ 1 w 355"/>
                <a:gd name="T17" fmla="*/ 1 h 184"/>
                <a:gd name="T18" fmla="*/ 1 w 355"/>
                <a:gd name="T19" fmla="*/ 1 h 184"/>
                <a:gd name="T20" fmla="*/ 1 w 355"/>
                <a:gd name="T21" fmla="*/ 1 h 184"/>
                <a:gd name="T22" fmla="*/ 1 w 355"/>
                <a:gd name="T23" fmla="*/ 1 h 184"/>
                <a:gd name="T24" fmla="*/ 1 w 355"/>
                <a:gd name="T25" fmla="*/ 1 h 184"/>
                <a:gd name="T26" fmla="*/ 2 w 355"/>
                <a:gd name="T27" fmla="*/ 1 h 184"/>
                <a:gd name="T28" fmla="*/ 2 w 355"/>
                <a:gd name="T29" fmla="*/ 1 h 184"/>
                <a:gd name="T30" fmla="*/ 2 w 355"/>
                <a:gd name="T31" fmla="*/ 1 h 184"/>
                <a:gd name="T32" fmla="*/ 2 w 355"/>
                <a:gd name="T33" fmla="*/ 1 h 184"/>
                <a:gd name="T34" fmla="*/ 3 w 355"/>
                <a:gd name="T35" fmla="*/ 2 h 184"/>
                <a:gd name="T36" fmla="*/ 3 w 355"/>
                <a:gd name="T37" fmla="*/ 2 h 184"/>
                <a:gd name="T38" fmla="*/ 3 w 355"/>
                <a:gd name="T39" fmla="*/ 2 h 184"/>
                <a:gd name="T40" fmla="*/ 4 w 355"/>
                <a:gd name="T41" fmla="*/ 2 h 184"/>
                <a:gd name="T42" fmla="*/ 4 w 355"/>
                <a:gd name="T43" fmla="*/ 2 h 184"/>
                <a:gd name="T44" fmla="*/ 4 w 355"/>
                <a:gd name="T45" fmla="*/ 2 h 184"/>
                <a:gd name="T46" fmla="*/ 4 w 355"/>
                <a:gd name="T47" fmla="*/ 2 h 184"/>
                <a:gd name="T48" fmla="*/ 4 w 355"/>
                <a:gd name="T49" fmla="*/ 2 h 184"/>
                <a:gd name="T50" fmla="*/ 4 w 355"/>
                <a:gd name="T51" fmla="*/ 2 h 184"/>
                <a:gd name="T52" fmla="*/ 4 w 355"/>
                <a:gd name="T53" fmla="*/ 2 h 184"/>
                <a:gd name="T54" fmla="*/ 4 w 355"/>
                <a:gd name="T55" fmla="*/ 2 h 184"/>
                <a:gd name="T56" fmla="*/ 4 w 355"/>
                <a:gd name="T57" fmla="*/ 2 h 184"/>
                <a:gd name="T58" fmla="*/ 4 w 355"/>
                <a:gd name="T59" fmla="*/ 2 h 184"/>
                <a:gd name="T60" fmla="*/ 4 w 355"/>
                <a:gd name="T61" fmla="*/ 2 h 184"/>
                <a:gd name="T62" fmla="*/ 4 w 355"/>
                <a:gd name="T63" fmla="*/ 2 h 184"/>
                <a:gd name="T64" fmla="*/ 4 w 355"/>
                <a:gd name="T65" fmla="*/ 2 h 184"/>
                <a:gd name="T66" fmla="*/ 3 w 355"/>
                <a:gd name="T67" fmla="*/ 2 h 184"/>
                <a:gd name="T68" fmla="*/ 3 w 355"/>
                <a:gd name="T69" fmla="*/ 2 h 184"/>
                <a:gd name="T70" fmla="*/ 3 w 355"/>
                <a:gd name="T71" fmla="*/ 2 h 184"/>
                <a:gd name="T72" fmla="*/ 3 w 355"/>
                <a:gd name="T73" fmla="*/ 2 h 184"/>
                <a:gd name="T74" fmla="*/ 3 w 355"/>
                <a:gd name="T75" fmla="*/ 2 h 184"/>
                <a:gd name="T76" fmla="*/ 2 w 355"/>
                <a:gd name="T77" fmla="*/ 2 h 184"/>
                <a:gd name="T78" fmla="*/ 2 w 355"/>
                <a:gd name="T79" fmla="*/ 2 h 184"/>
                <a:gd name="T80" fmla="*/ 2 w 355"/>
                <a:gd name="T81" fmla="*/ 2 h 184"/>
                <a:gd name="T82" fmla="*/ 1 w 355"/>
                <a:gd name="T83" fmla="*/ 1 h 184"/>
                <a:gd name="T84" fmla="*/ 1 w 355"/>
                <a:gd name="T85" fmla="*/ 1 h 184"/>
                <a:gd name="T86" fmla="*/ 1 w 355"/>
                <a:gd name="T87" fmla="*/ 1 h 184"/>
                <a:gd name="T88" fmla="*/ 0 w 355"/>
                <a:gd name="T89" fmla="*/ 1 h 184"/>
                <a:gd name="T90" fmla="*/ 0 w 355"/>
                <a:gd name="T91" fmla="*/ 0 h 184"/>
                <a:gd name="T92" fmla="*/ 0 w 355"/>
                <a:gd name="T93" fmla="*/ 0 h 184"/>
                <a:gd name="T94" fmla="*/ 0 w 355"/>
                <a:gd name="T95" fmla="*/ 0 h 184"/>
                <a:gd name="T96" fmla="*/ 0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0" y="0"/>
                  </a:moveTo>
                  <a:lnTo>
                    <a:pt x="1" y="1"/>
                  </a:lnTo>
                  <a:lnTo>
                    <a:pt x="4" y="4"/>
                  </a:lnTo>
                  <a:lnTo>
                    <a:pt x="8" y="8"/>
                  </a:lnTo>
                  <a:lnTo>
                    <a:pt x="15" y="13"/>
                  </a:lnTo>
                  <a:lnTo>
                    <a:pt x="22" y="20"/>
                  </a:lnTo>
                  <a:lnTo>
                    <a:pt x="31" y="27"/>
                  </a:lnTo>
                  <a:lnTo>
                    <a:pt x="41" y="35"/>
                  </a:lnTo>
                  <a:lnTo>
                    <a:pt x="53" y="44"/>
                  </a:lnTo>
                  <a:lnTo>
                    <a:pt x="66" y="55"/>
                  </a:lnTo>
                  <a:lnTo>
                    <a:pt x="80" y="65"/>
                  </a:lnTo>
                  <a:lnTo>
                    <a:pt x="95" y="74"/>
                  </a:lnTo>
                  <a:lnTo>
                    <a:pt x="111" y="84"/>
                  </a:lnTo>
                  <a:lnTo>
                    <a:pt x="128" y="94"/>
                  </a:lnTo>
                  <a:lnTo>
                    <a:pt x="146" y="103"/>
                  </a:lnTo>
                  <a:lnTo>
                    <a:pt x="164" y="112"/>
                  </a:lnTo>
                  <a:lnTo>
                    <a:pt x="183" y="120"/>
                  </a:lnTo>
                  <a:lnTo>
                    <a:pt x="221" y="134"/>
                  </a:lnTo>
                  <a:lnTo>
                    <a:pt x="254" y="146"/>
                  </a:lnTo>
                  <a:lnTo>
                    <a:pt x="283" y="158"/>
                  </a:lnTo>
                  <a:lnTo>
                    <a:pt x="308" y="167"/>
                  </a:lnTo>
                  <a:lnTo>
                    <a:pt x="328" y="173"/>
                  </a:lnTo>
                  <a:lnTo>
                    <a:pt x="343" y="178"/>
                  </a:lnTo>
                  <a:lnTo>
                    <a:pt x="352" y="181"/>
                  </a:lnTo>
                  <a:lnTo>
                    <a:pt x="355" y="182"/>
                  </a:lnTo>
                  <a:lnTo>
                    <a:pt x="354" y="182"/>
                  </a:lnTo>
                  <a:lnTo>
                    <a:pt x="351" y="182"/>
                  </a:lnTo>
                  <a:lnTo>
                    <a:pt x="345" y="184"/>
                  </a:lnTo>
                  <a:lnTo>
                    <a:pt x="338" y="184"/>
                  </a:lnTo>
                  <a:lnTo>
                    <a:pt x="329" y="184"/>
                  </a:lnTo>
                  <a:lnTo>
                    <a:pt x="318" y="184"/>
                  </a:lnTo>
                  <a:lnTo>
                    <a:pt x="307" y="182"/>
                  </a:lnTo>
                  <a:lnTo>
                    <a:pt x="292" y="180"/>
                  </a:lnTo>
                  <a:lnTo>
                    <a:pt x="277" y="179"/>
                  </a:lnTo>
                  <a:lnTo>
                    <a:pt x="261" y="176"/>
                  </a:lnTo>
                  <a:lnTo>
                    <a:pt x="243" y="171"/>
                  </a:lnTo>
                  <a:lnTo>
                    <a:pt x="225" y="167"/>
                  </a:lnTo>
                  <a:lnTo>
                    <a:pt x="206" y="160"/>
                  </a:lnTo>
                  <a:lnTo>
                    <a:pt x="186" y="152"/>
                  </a:lnTo>
                  <a:lnTo>
                    <a:pt x="165" y="143"/>
                  </a:lnTo>
                  <a:lnTo>
                    <a:pt x="144" y="131"/>
                  </a:lnTo>
                  <a:lnTo>
                    <a:pt x="104" y="108"/>
                  </a:lnTo>
                  <a:lnTo>
                    <a:pt x="73" y="84"/>
                  </a:lnTo>
                  <a:lnTo>
                    <a:pt x="48" y="62"/>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3" name="Freeform 86"/>
            <p:cNvSpPr>
              <a:spLocks/>
            </p:cNvSpPr>
            <p:nvPr/>
          </p:nvSpPr>
          <p:spPr bwMode="auto">
            <a:xfrm>
              <a:off x="3451" y="3066"/>
              <a:ext cx="118" cy="62"/>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2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1"/>
                  </a:lnTo>
                  <a:lnTo>
                    <a:pt x="4" y="3"/>
                  </a:lnTo>
                  <a:lnTo>
                    <a:pt x="8" y="8"/>
                  </a:lnTo>
                  <a:lnTo>
                    <a:pt x="15" y="13"/>
                  </a:lnTo>
                  <a:lnTo>
                    <a:pt x="22" y="20"/>
                  </a:lnTo>
                  <a:lnTo>
                    <a:pt x="31" y="28"/>
                  </a:lnTo>
                  <a:lnTo>
                    <a:pt x="41" y="36"/>
                  </a:lnTo>
                  <a:lnTo>
                    <a:pt x="53" y="45"/>
                  </a:lnTo>
                  <a:lnTo>
                    <a:pt x="66" y="55"/>
                  </a:lnTo>
                  <a:lnTo>
                    <a:pt x="80" y="65"/>
                  </a:lnTo>
                  <a:lnTo>
                    <a:pt x="95" y="76"/>
                  </a:lnTo>
                  <a:lnTo>
                    <a:pt x="111" y="86"/>
                  </a:lnTo>
                  <a:lnTo>
                    <a:pt x="128" y="95"/>
                  </a:lnTo>
                  <a:lnTo>
                    <a:pt x="146" y="104"/>
                  </a:lnTo>
                  <a:lnTo>
                    <a:pt x="164" y="113"/>
                  </a:lnTo>
                  <a:lnTo>
                    <a:pt x="183" y="121"/>
                  </a:lnTo>
                  <a:lnTo>
                    <a:pt x="221" y="135"/>
                  </a:lnTo>
                  <a:lnTo>
                    <a:pt x="254" y="148"/>
                  </a:lnTo>
                  <a:lnTo>
                    <a:pt x="283" y="159"/>
                  </a:lnTo>
                  <a:lnTo>
                    <a:pt x="308" y="167"/>
                  </a:lnTo>
                  <a:lnTo>
                    <a:pt x="328" y="175"/>
                  </a:lnTo>
                  <a:lnTo>
                    <a:pt x="343" y="180"/>
                  </a:lnTo>
                  <a:lnTo>
                    <a:pt x="352" y="183"/>
                  </a:lnTo>
                  <a:lnTo>
                    <a:pt x="355" y="184"/>
                  </a:lnTo>
                  <a:lnTo>
                    <a:pt x="354" y="184"/>
                  </a:lnTo>
                  <a:lnTo>
                    <a:pt x="351" y="184"/>
                  </a:lnTo>
                  <a:lnTo>
                    <a:pt x="345" y="185"/>
                  </a:lnTo>
                  <a:lnTo>
                    <a:pt x="338" y="185"/>
                  </a:lnTo>
                  <a:lnTo>
                    <a:pt x="329" y="185"/>
                  </a:lnTo>
                  <a:lnTo>
                    <a:pt x="318" y="184"/>
                  </a:lnTo>
                  <a:lnTo>
                    <a:pt x="307" y="183"/>
                  </a:lnTo>
                  <a:lnTo>
                    <a:pt x="292" y="182"/>
                  </a:lnTo>
                  <a:lnTo>
                    <a:pt x="277" y="180"/>
                  </a:lnTo>
                  <a:lnTo>
                    <a:pt x="261" y="176"/>
                  </a:lnTo>
                  <a:lnTo>
                    <a:pt x="243" y="172"/>
                  </a:lnTo>
                  <a:lnTo>
                    <a:pt x="225" y="167"/>
                  </a:lnTo>
                  <a:lnTo>
                    <a:pt x="206" y="160"/>
                  </a:lnTo>
                  <a:lnTo>
                    <a:pt x="186" y="152"/>
                  </a:lnTo>
                  <a:lnTo>
                    <a:pt x="165" y="143"/>
                  </a:lnTo>
                  <a:lnTo>
                    <a:pt x="144" y="132"/>
                  </a:lnTo>
                  <a:lnTo>
                    <a:pt x="104" y="108"/>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4" name="Freeform 87"/>
            <p:cNvSpPr>
              <a:spLocks/>
            </p:cNvSpPr>
            <p:nvPr/>
          </p:nvSpPr>
          <p:spPr bwMode="auto">
            <a:xfrm>
              <a:off x="3451" y="3103"/>
              <a:ext cx="118" cy="61"/>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1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2"/>
                  </a:lnTo>
                  <a:lnTo>
                    <a:pt x="4" y="4"/>
                  </a:lnTo>
                  <a:lnTo>
                    <a:pt x="8" y="8"/>
                  </a:lnTo>
                  <a:lnTo>
                    <a:pt x="15" y="14"/>
                  </a:lnTo>
                  <a:lnTo>
                    <a:pt x="22" y="21"/>
                  </a:lnTo>
                  <a:lnTo>
                    <a:pt x="31" y="28"/>
                  </a:lnTo>
                  <a:lnTo>
                    <a:pt x="41" y="37"/>
                  </a:lnTo>
                  <a:lnTo>
                    <a:pt x="53" y="46"/>
                  </a:lnTo>
                  <a:lnTo>
                    <a:pt x="66" y="55"/>
                  </a:lnTo>
                  <a:lnTo>
                    <a:pt x="80" y="65"/>
                  </a:lnTo>
                  <a:lnTo>
                    <a:pt x="95" y="75"/>
                  </a:lnTo>
                  <a:lnTo>
                    <a:pt x="111" y="85"/>
                  </a:lnTo>
                  <a:lnTo>
                    <a:pt x="128" y="94"/>
                  </a:lnTo>
                  <a:lnTo>
                    <a:pt x="146" y="103"/>
                  </a:lnTo>
                  <a:lnTo>
                    <a:pt x="164" y="112"/>
                  </a:lnTo>
                  <a:lnTo>
                    <a:pt x="183" y="120"/>
                  </a:lnTo>
                  <a:lnTo>
                    <a:pt x="221" y="135"/>
                  </a:lnTo>
                  <a:lnTo>
                    <a:pt x="254" y="147"/>
                  </a:lnTo>
                  <a:lnTo>
                    <a:pt x="283" y="159"/>
                  </a:lnTo>
                  <a:lnTo>
                    <a:pt x="308" y="167"/>
                  </a:lnTo>
                  <a:lnTo>
                    <a:pt x="328" y="175"/>
                  </a:lnTo>
                  <a:lnTo>
                    <a:pt x="343" y="179"/>
                  </a:lnTo>
                  <a:lnTo>
                    <a:pt x="352" y="183"/>
                  </a:lnTo>
                  <a:lnTo>
                    <a:pt x="355" y="184"/>
                  </a:lnTo>
                  <a:lnTo>
                    <a:pt x="354" y="184"/>
                  </a:lnTo>
                  <a:lnTo>
                    <a:pt x="351" y="184"/>
                  </a:lnTo>
                  <a:lnTo>
                    <a:pt x="345" y="185"/>
                  </a:lnTo>
                  <a:lnTo>
                    <a:pt x="338" y="185"/>
                  </a:lnTo>
                  <a:lnTo>
                    <a:pt x="329" y="185"/>
                  </a:lnTo>
                  <a:lnTo>
                    <a:pt x="318" y="184"/>
                  </a:lnTo>
                  <a:lnTo>
                    <a:pt x="307" y="183"/>
                  </a:lnTo>
                  <a:lnTo>
                    <a:pt x="292" y="181"/>
                  </a:lnTo>
                  <a:lnTo>
                    <a:pt x="277" y="179"/>
                  </a:lnTo>
                  <a:lnTo>
                    <a:pt x="261" y="176"/>
                  </a:lnTo>
                  <a:lnTo>
                    <a:pt x="243" y="172"/>
                  </a:lnTo>
                  <a:lnTo>
                    <a:pt x="225" y="167"/>
                  </a:lnTo>
                  <a:lnTo>
                    <a:pt x="206" y="161"/>
                  </a:lnTo>
                  <a:lnTo>
                    <a:pt x="186" y="153"/>
                  </a:lnTo>
                  <a:lnTo>
                    <a:pt x="165" y="144"/>
                  </a:lnTo>
                  <a:lnTo>
                    <a:pt x="144" y="133"/>
                  </a:lnTo>
                  <a:lnTo>
                    <a:pt x="104" y="109"/>
                  </a:lnTo>
                  <a:lnTo>
                    <a:pt x="73" y="85"/>
                  </a:lnTo>
                  <a:lnTo>
                    <a:pt x="48" y="63"/>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5" name="Freeform 88"/>
            <p:cNvSpPr>
              <a:spLocks/>
            </p:cNvSpPr>
            <p:nvPr/>
          </p:nvSpPr>
          <p:spPr bwMode="auto">
            <a:xfrm>
              <a:off x="3451" y="2994"/>
              <a:ext cx="118" cy="61"/>
            </a:xfrm>
            <a:custGeom>
              <a:avLst/>
              <a:gdLst>
                <a:gd name="T0" fmla="*/ 4 w 355"/>
                <a:gd name="T1" fmla="*/ 0 h 183"/>
                <a:gd name="T2" fmla="*/ 4 w 355"/>
                <a:gd name="T3" fmla="*/ 0 h 183"/>
                <a:gd name="T4" fmla="*/ 4 w 355"/>
                <a:gd name="T5" fmla="*/ 0 h 183"/>
                <a:gd name="T6" fmla="*/ 4 w 355"/>
                <a:gd name="T7" fmla="*/ 0 h 183"/>
                <a:gd name="T8" fmla="*/ 4 w 355"/>
                <a:gd name="T9" fmla="*/ 0 h 183"/>
                <a:gd name="T10" fmla="*/ 4 w 355"/>
                <a:gd name="T11" fmla="*/ 0 h 183"/>
                <a:gd name="T12" fmla="*/ 4 w 355"/>
                <a:gd name="T13" fmla="*/ 0 h 183"/>
                <a:gd name="T14" fmla="*/ 4 w 355"/>
                <a:gd name="T15" fmla="*/ 0 h 183"/>
                <a:gd name="T16" fmla="*/ 4 w 355"/>
                <a:gd name="T17" fmla="*/ 1 h 183"/>
                <a:gd name="T18" fmla="*/ 4 w 355"/>
                <a:gd name="T19" fmla="*/ 1 h 183"/>
                <a:gd name="T20" fmla="*/ 3 w 355"/>
                <a:gd name="T21" fmla="*/ 1 h 183"/>
                <a:gd name="T22" fmla="*/ 3 w 355"/>
                <a:gd name="T23" fmla="*/ 1 h 183"/>
                <a:gd name="T24" fmla="*/ 3 w 355"/>
                <a:gd name="T25" fmla="*/ 1 h 183"/>
                <a:gd name="T26" fmla="*/ 3 w 355"/>
                <a:gd name="T27" fmla="*/ 1 h 183"/>
                <a:gd name="T28" fmla="*/ 3 w 355"/>
                <a:gd name="T29" fmla="*/ 1 h 183"/>
                <a:gd name="T30" fmla="*/ 2 w 355"/>
                <a:gd name="T31" fmla="*/ 1 h 183"/>
                <a:gd name="T32" fmla="*/ 2 w 355"/>
                <a:gd name="T33" fmla="*/ 1 h 183"/>
                <a:gd name="T34" fmla="*/ 2 w 355"/>
                <a:gd name="T35" fmla="*/ 2 h 183"/>
                <a:gd name="T36" fmla="*/ 1 w 355"/>
                <a:gd name="T37" fmla="*/ 2 h 183"/>
                <a:gd name="T38" fmla="*/ 1 w 355"/>
                <a:gd name="T39" fmla="*/ 2 h 183"/>
                <a:gd name="T40" fmla="*/ 1 w 355"/>
                <a:gd name="T41" fmla="*/ 2 h 183"/>
                <a:gd name="T42" fmla="*/ 0 w 355"/>
                <a:gd name="T43" fmla="*/ 2 h 183"/>
                <a:gd name="T44" fmla="*/ 0 w 355"/>
                <a:gd name="T45" fmla="*/ 2 h 183"/>
                <a:gd name="T46" fmla="*/ 0 w 355"/>
                <a:gd name="T47" fmla="*/ 2 h 183"/>
                <a:gd name="T48" fmla="*/ 0 w 355"/>
                <a:gd name="T49" fmla="*/ 2 h 183"/>
                <a:gd name="T50" fmla="*/ 0 w 355"/>
                <a:gd name="T51" fmla="*/ 2 h 183"/>
                <a:gd name="T52" fmla="*/ 0 w 355"/>
                <a:gd name="T53" fmla="*/ 2 h 183"/>
                <a:gd name="T54" fmla="*/ 0 w 355"/>
                <a:gd name="T55" fmla="*/ 2 h 183"/>
                <a:gd name="T56" fmla="*/ 0 w 355"/>
                <a:gd name="T57" fmla="*/ 2 h 183"/>
                <a:gd name="T58" fmla="*/ 0 w 355"/>
                <a:gd name="T59" fmla="*/ 2 h 183"/>
                <a:gd name="T60" fmla="*/ 0 w 355"/>
                <a:gd name="T61" fmla="*/ 2 h 183"/>
                <a:gd name="T62" fmla="*/ 1 w 355"/>
                <a:gd name="T63" fmla="*/ 2 h 183"/>
                <a:gd name="T64" fmla="*/ 1 w 355"/>
                <a:gd name="T65" fmla="*/ 2 h 183"/>
                <a:gd name="T66" fmla="*/ 1 w 355"/>
                <a:gd name="T67" fmla="*/ 2 h 183"/>
                <a:gd name="T68" fmla="*/ 1 w 355"/>
                <a:gd name="T69" fmla="*/ 2 h 183"/>
                <a:gd name="T70" fmla="*/ 1 w 355"/>
                <a:gd name="T71" fmla="*/ 2 h 183"/>
                <a:gd name="T72" fmla="*/ 2 w 355"/>
                <a:gd name="T73" fmla="*/ 2 h 183"/>
                <a:gd name="T74" fmla="*/ 2 w 355"/>
                <a:gd name="T75" fmla="*/ 2 h 183"/>
                <a:gd name="T76" fmla="*/ 2 w 355"/>
                <a:gd name="T77" fmla="*/ 2 h 183"/>
                <a:gd name="T78" fmla="*/ 2 w 355"/>
                <a:gd name="T79" fmla="*/ 2 h 183"/>
                <a:gd name="T80" fmla="*/ 3 w 355"/>
                <a:gd name="T81" fmla="*/ 2 h 183"/>
                <a:gd name="T82" fmla="*/ 3 w 355"/>
                <a:gd name="T83" fmla="*/ 1 h 183"/>
                <a:gd name="T84" fmla="*/ 3 w 355"/>
                <a:gd name="T85" fmla="*/ 1 h 183"/>
                <a:gd name="T86" fmla="*/ 4 w 355"/>
                <a:gd name="T87" fmla="*/ 1 h 183"/>
                <a:gd name="T88" fmla="*/ 4 w 355"/>
                <a:gd name="T89" fmla="*/ 1 h 183"/>
                <a:gd name="T90" fmla="*/ 4 w 355"/>
                <a:gd name="T91" fmla="*/ 0 h 183"/>
                <a:gd name="T92" fmla="*/ 4 w 355"/>
                <a:gd name="T93" fmla="*/ 0 h 183"/>
                <a:gd name="T94" fmla="*/ 4 w 355"/>
                <a:gd name="T95" fmla="*/ 0 h 183"/>
                <a:gd name="T96" fmla="*/ 4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355" y="0"/>
                  </a:moveTo>
                  <a:lnTo>
                    <a:pt x="354" y="1"/>
                  </a:lnTo>
                  <a:lnTo>
                    <a:pt x="352" y="3"/>
                  </a:lnTo>
                  <a:lnTo>
                    <a:pt x="347" y="8"/>
                  </a:lnTo>
                  <a:lnTo>
                    <a:pt x="341" y="13"/>
                  </a:lnTo>
                  <a:lnTo>
                    <a:pt x="334" y="20"/>
                  </a:lnTo>
                  <a:lnTo>
                    <a:pt x="325" y="27"/>
                  </a:lnTo>
                  <a:lnTo>
                    <a:pt x="315" y="36"/>
                  </a:lnTo>
                  <a:lnTo>
                    <a:pt x="302" y="45"/>
                  </a:lnTo>
                  <a:lnTo>
                    <a:pt x="290" y="54"/>
                  </a:lnTo>
                  <a:lnTo>
                    <a:pt x="275" y="64"/>
                  </a:lnTo>
                  <a:lnTo>
                    <a:pt x="260" y="74"/>
                  </a:lnTo>
                  <a:lnTo>
                    <a:pt x="244" y="85"/>
                  </a:lnTo>
                  <a:lnTo>
                    <a:pt x="228" y="94"/>
                  </a:lnTo>
                  <a:lnTo>
                    <a:pt x="209" y="103"/>
                  </a:lnTo>
                  <a:lnTo>
                    <a:pt x="191" y="112"/>
                  </a:lnTo>
                  <a:lnTo>
                    <a:pt x="172" y="120"/>
                  </a:lnTo>
                  <a:lnTo>
                    <a:pt x="135" y="134"/>
                  </a:lnTo>
                  <a:lnTo>
                    <a:pt x="102" y="147"/>
                  </a:lnTo>
                  <a:lnTo>
                    <a:pt x="73" y="157"/>
                  </a:lnTo>
                  <a:lnTo>
                    <a:pt x="48" y="166"/>
                  </a:lnTo>
                  <a:lnTo>
                    <a:pt x="27" y="173"/>
                  </a:lnTo>
                  <a:lnTo>
                    <a:pt x="13" y="177"/>
                  </a:lnTo>
                  <a:lnTo>
                    <a:pt x="4" y="181"/>
                  </a:lnTo>
                  <a:lnTo>
                    <a:pt x="0" y="182"/>
                  </a:lnTo>
                  <a:lnTo>
                    <a:pt x="1" y="182"/>
                  </a:lnTo>
                  <a:lnTo>
                    <a:pt x="5" y="182"/>
                  </a:lnTo>
                  <a:lnTo>
                    <a:pt x="10" y="183"/>
                  </a:lnTo>
                  <a:lnTo>
                    <a:pt x="17" y="183"/>
                  </a:lnTo>
                  <a:lnTo>
                    <a:pt x="26" y="183"/>
                  </a:lnTo>
                  <a:lnTo>
                    <a:pt x="37" y="182"/>
                  </a:lnTo>
                  <a:lnTo>
                    <a:pt x="49" y="181"/>
                  </a:lnTo>
                  <a:lnTo>
                    <a:pt x="63" y="180"/>
                  </a:lnTo>
                  <a:lnTo>
                    <a:pt x="78" y="177"/>
                  </a:lnTo>
                  <a:lnTo>
                    <a:pt x="94" y="174"/>
                  </a:lnTo>
                  <a:lnTo>
                    <a:pt x="112" y="170"/>
                  </a:lnTo>
                  <a:lnTo>
                    <a:pt x="130" y="165"/>
                  </a:lnTo>
                  <a:lnTo>
                    <a:pt x="149" y="159"/>
                  </a:lnTo>
                  <a:lnTo>
                    <a:pt x="170" y="151"/>
                  </a:lnTo>
                  <a:lnTo>
                    <a:pt x="190" y="142"/>
                  </a:lnTo>
                  <a:lnTo>
                    <a:pt x="212" y="131"/>
                  </a:lnTo>
                  <a:lnTo>
                    <a:pt x="251" y="107"/>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6" name="Freeform 89"/>
            <p:cNvSpPr>
              <a:spLocks/>
            </p:cNvSpPr>
            <p:nvPr/>
          </p:nvSpPr>
          <p:spPr bwMode="auto">
            <a:xfrm>
              <a:off x="3451" y="3030"/>
              <a:ext cx="118" cy="62"/>
            </a:xfrm>
            <a:custGeom>
              <a:avLst/>
              <a:gdLst>
                <a:gd name="T0" fmla="*/ 4 w 355"/>
                <a:gd name="T1" fmla="*/ 0 h 184"/>
                <a:gd name="T2" fmla="*/ 4 w 355"/>
                <a:gd name="T3" fmla="*/ 0 h 184"/>
                <a:gd name="T4" fmla="*/ 4 w 355"/>
                <a:gd name="T5" fmla="*/ 0 h 184"/>
                <a:gd name="T6" fmla="*/ 4 w 355"/>
                <a:gd name="T7" fmla="*/ 0 h 184"/>
                <a:gd name="T8" fmla="*/ 4 w 355"/>
                <a:gd name="T9" fmla="*/ 0 h 184"/>
                <a:gd name="T10" fmla="*/ 4 w 355"/>
                <a:gd name="T11" fmla="*/ 0 h 184"/>
                <a:gd name="T12" fmla="*/ 4 w 355"/>
                <a:gd name="T13" fmla="*/ 0 h 184"/>
                <a:gd name="T14" fmla="*/ 4 w 355"/>
                <a:gd name="T15" fmla="*/ 0 h 184"/>
                <a:gd name="T16" fmla="*/ 4 w 355"/>
                <a:gd name="T17" fmla="*/ 1 h 184"/>
                <a:gd name="T18" fmla="*/ 4 w 355"/>
                <a:gd name="T19" fmla="*/ 1 h 184"/>
                <a:gd name="T20" fmla="*/ 3 w 355"/>
                <a:gd name="T21" fmla="*/ 1 h 184"/>
                <a:gd name="T22" fmla="*/ 3 w 355"/>
                <a:gd name="T23" fmla="*/ 1 h 184"/>
                <a:gd name="T24" fmla="*/ 3 w 355"/>
                <a:gd name="T25" fmla="*/ 1 h 184"/>
                <a:gd name="T26" fmla="*/ 3 w 355"/>
                <a:gd name="T27" fmla="*/ 1 h 184"/>
                <a:gd name="T28" fmla="*/ 3 w 355"/>
                <a:gd name="T29" fmla="*/ 1 h 184"/>
                <a:gd name="T30" fmla="*/ 2 w 355"/>
                <a:gd name="T31" fmla="*/ 1 h 184"/>
                <a:gd name="T32" fmla="*/ 2 w 355"/>
                <a:gd name="T33" fmla="*/ 1 h 184"/>
                <a:gd name="T34" fmla="*/ 2 w 355"/>
                <a:gd name="T35" fmla="*/ 2 h 184"/>
                <a:gd name="T36" fmla="*/ 1 w 355"/>
                <a:gd name="T37" fmla="*/ 2 h 184"/>
                <a:gd name="T38" fmla="*/ 1 w 355"/>
                <a:gd name="T39" fmla="*/ 2 h 184"/>
                <a:gd name="T40" fmla="*/ 1 w 355"/>
                <a:gd name="T41" fmla="*/ 2 h 184"/>
                <a:gd name="T42" fmla="*/ 0 w 355"/>
                <a:gd name="T43" fmla="*/ 2 h 184"/>
                <a:gd name="T44" fmla="*/ 0 w 355"/>
                <a:gd name="T45" fmla="*/ 2 h 184"/>
                <a:gd name="T46" fmla="*/ 0 w 355"/>
                <a:gd name="T47" fmla="*/ 2 h 184"/>
                <a:gd name="T48" fmla="*/ 0 w 355"/>
                <a:gd name="T49" fmla="*/ 2 h 184"/>
                <a:gd name="T50" fmla="*/ 0 w 355"/>
                <a:gd name="T51" fmla="*/ 2 h 184"/>
                <a:gd name="T52" fmla="*/ 0 w 355"/>
                <a:gd name="T53" fmla="*/ 2 h 184"/>
                <a:gd name="T54" fmla="*/ 0 w 355"/>
                <a:gd name="T55" fmla="*/ 2 h 184"/>
                <a:gd name="T56" fmla="*/ 0 w 355"/>
                <a:gd name="T57" fmla="*/ 2 h 184"/>
                <a:gd name="T58" fmla="*/ 0 w 355"/>
                <a:gd name="T59" fmla="*/ 2 h 184"/>
                <a:gd name="T60" fmla="*/ 0 w 355"/>
                <a:gd name="T61" fmla="*/ 2 h 184"/>
                <a:gd name="T62" fmla="*/ 1 w 355"/>
                <a:gd name="T63" fmla="*/ 2 h 184"/>
                <a:gd name="T64" fmla="*/ 1 w 355"/>
                <a:gd name="T65" fmla="*/ 2 h 184"/>
                <a:gd name="T66" fmla="*/ 1 w 355"/>
                <a:gd name="T67" fmla="*/ 2 h 184"/>
                <a:gd name="T68" fmla="*/ 1 w 355"/>
                <a:gd name="T69" fmla="*/ 2 h 184"/>
                <a:gd name="T70" fmla="*/ 1 w 355"/>
                <a:gd name="T71" fmla="*/ 2 h 184"/>
                <a:gd name="T72" fmla="*/ 2 w 355"/>
                <a:gd name="T73" fmla="*/ 2 h 184"/>
                <a:gd name="T74" fmla="*/ 2 w 355"/>
                <a:gd name="T75" fmla="*/ 2 h 184"/>
                <a:gd name="T76" fmla="*/ 2 w 355"/>
                <a:gd name="T77" fmla="*/ 2 h 184"/>
                <a:gd name="T78" fmla="*/ 2 w 355"/>
                <a:gd name="T79" fmla="*/ 2 h 184"/>
                <a:gd name="T80" fmla="*/ 3 w 355"/>
                <a:gd name="T81" fmla="*/ 2 h 184"/>
                <a:gd name="T82" fmla="*/ 3 w 355"/>
                <a:gd name="T83" fmla="*/ 1 h 184"/>
                <a:gd name="T84" fmla="*/ 3 w 355"/>
                <a:gd name="T85" fmla="*/ 1 h 184"/>
                <a:gd name="T86" fmla="*/ 4 w 355"/>
                <a:gd name="T87" fmla="*/ 1 h 184"/>
                <a:gd name="T88" fmla="*/ 4 w 355"/>
                <a:gd name="T89" fmla="*/ 1 h 184"/>
                <a:gd name="T90" fmla="*/ 4 w 355"/>
                <a:gd name="T91" fmla="*/ 0 h 184"/>
                <a:gd name="T92" fmla="*/ 4 w 355"/>
                <a:gd name="T93" fmla="*/ 0 h 184"/>
                <a:gd name="T94" fmla="*/ 4 w 355"/>
                <a:gd name="T95" fmla="*/ 0 h 184"/>
                <a:gd name="T96" fmla="*/ 4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355" y="0"/>
                  </a:moveTo>
                  <a:lnTo>
                    <a:pt x="354" y="1"/>
                  </a:lnTo>
                  <a:lnTo>
                    <a:pt x="352" y="4"/>
                  </a:lnTo>
                  <a:lnTo>
                    <a:pt x="347" y="8"/>
                  </a:lnTo>
                  <a:lnTo>
                    <a:pt x="341" y="13"/>
                  </a:lnTo>
                  <a:lnTo>
                    <a:pt x="334" y="20"/>
                  </a:lnTo>
                  <a:lnTo>
                    <a:pt x="325" y="27"/>
                  </a:lnTo>
                  <a:lnTo>
                    <a:pt x="315" y="35"/>
                  </a:lnTo>
                  <a:lnTo>
                    <a:pt x="302" y="44"/>
                  </a:lnTo>
                  <a:lnTo>
                    <a:pt x="290" y="55"/>
                  </a:lnTo>
                  <a:lnTo>
                    <a:pt x="275" y="65"/>
                  </a:lnTo>
                  <a:lnTo>
                    <a:pt x="260" y="74"/>
                  </a:lnTo>
                  <a:lnTo>
                    <a:pt x="244" y="84"/>
                  </a:lnTo>
                  <a:lnTo>
                    <a:pt x="228" y="94"/>
                  </a:lnTo>
                  <a:lnTo>
                    <a:pt x="209" y="103"/>
                  </a:lnTo>
                  <a:lnTo>
                    <a:pt x="191" y="112"/>
                  </a:lnTo>
                  <a:lnTo>
                    <a:pt x="172" y="120"/>
                  </a:lnTo>
                  <a:lnTo>
                    <a:pt x="135" y="134"/>
                  </a:lnTo>
                  <a:lnTo>
                    <a:pt x="102" y="146"/>
                  </a:lnTo>
                  <a:lnTo>
                    <a:pt x="73" y="158"/>
                  </a:lnTo>
                  <a:lnTo>
                    <a:pt x="48" y="167"/>
                  </a:lnTo>
                  <a:lnTo>
                    <a:pt x="27" y="173"/>
                  </a:lnTo>
                  <a:lnTo>
                    <a:pt x="13" y="178"/>
                  </a:lnTo>
                  <a:lnTo>
                    <a:pt x="4" y="181"/>
                  </a:lnTo>
                  <a:lnTo>
                    <a:pt x="0" y="182"/>
                  </a:lnTo>
                  <a:lnTo>
                    <a:pt x="1" y="182"/>
                  </a:lnTo>
                  <a:lnTo>
                    <a:pt x="5" y="182"/>
                  </a:lnTo>
                  <a:lnTo>
                    <a:pt x="10" y="184"/>
                  </a:lnTo>
                  <a:lnTo>
                    <a:pt x="17" y="184"/>
                  </a:lnTo>
                  <a:lnTo>
                    <a:pt x="26" y="184"/>
                  </a:lnTo>
                  <a:lnTo>
                    <a:pt x="37" y="184"/>
                  </a:lnTo>
                  <a:lnTo>
                    <a:pt x="49" y="182"/>
                  </a:lnTo>
                  <a:lnTo>
                    <a:pt x="63" y="180"/>
                  </a:lnTo>
                  <a:lnTo>
                    <a:pt x="78" y="179"/>
                  </a:lnTo>
                  <a:lnTo>
                    <a:pt x="94" y="176"/>
                  </a:lnTo>
                  <a:lnTo>
                    <a:pt x="112" y="171"/>
                  </a:lnTo>
                  <a:lnTo>
                    <a:pt x="130" y="167"/>
                  </a:lnTo>
                  <a:lnTo>
                    <a:pt x="149" y="160"/>
                  </a:lnTo>
                  <a:lnTo>
                    <a:pt x="170" y="152"/>
                  </a:lnTo>
                  <a:lnTo>
                    <a:pt x="190" y="143"/>
                  </a:lnTo>
                  <a:lnTo>
                    <a:pt x="212" y="131"/>
                  </a:lnTo>
                  <a:lnTo>
                    <a:pt x="251" y="108"/>
                  </a:lnTo>
                  <a:lnTo>
                    <a:pt x="283" y="84"/>
                  </a:lnTo>
                  <a:lnTo>
                    <a:pt x="308" y="62"/>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7" name="Freeform 90"/>
            <p:cNvSpPr>
              <a:spLocks/>
            </p:cNvSpPr>
            <p:nvPr/>
          </p:nvSpPr>
          <p:spPr bwMode="auto">
            <a:xfrm>
              <a:off x="3451" y="3066"/>
              <a:ext cx="118" cy="62"/>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2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1"/>
                  </a:lnTo>
                  <a:lnTo>
                    <a:pt x="352" y="3"/>
                  </a:lnTo>
                  <a:lnTo>
                    <a:pt x="347" y="8"/>
                  </a:lnTo>
                  <a:lnTo>
                    <a:pt x="341" y="13"/>
                  </a:lnTo>
                  <a:lnTo>
                    <a:pt x="334" y="20"/>
                  </a:lnTo>
                  <a:lnTo>
                    <a:pt x="325" y="28"/>
                  </a:lnTo>
                  <a:lnTo>
                    <a:pt x="315" y="36"/>
                  </a:lnTo>
                  <a:lnTo>
                    <a:pt x="302" y="45"/>
                  </a:lnTo>
                  <a:lnTo>
                    <a:pt x="290" y="55"/>
                  </a:lnTo>
                  <a:lnTo>
                    <a:pt x="275" y="65"/>
                  </a:lnTo>
                  <a:lnTo>
                    <a:pt x="260" y="76"/>
                  </a:lnTo>
                  <a:lnTo>
                    <a:pt x="244" y="86"/>
                  </a:lnTo>
                  <a:lnTo>
                    <a:pt x="228" y="95"/>
                  </a:lnTo>
                  <a:lnTo>
                    <a:pt x="209" y="104"/>
                  </a:lnTo>
                  <a:lnTo>
                    <a:pt x="191" y="113"/>
                  </a:lnTo>
                  <a:lnTo>
                    <a:pt x="172" y="121"/>
                  </a:lnTo>
                  <a:lnTo>
                    <a:pt x="135" y="135"/>
                  </a:lnTo>
                  <a:lnTo>
                    <a:pt x="102" y="148"/>
                  </a:lnTo>
                  <a:lnTo>
                    <a:pt x="73" y="159"/>
                  </a:lnTo>
                  <a:lnTo>
                    <a:pt x="48" y="167"/>
                  </a:lnTo>
                  <a:lnTo>
                    <a:pt x="27" y="175"/>
                  </a:lnTo>
                  <a:lnTo>
                    <a:pt x="13" y="180"/>
                  </a:lnTo>
                  <a:lnTo>
                    <a:pt x="4" y="183"/>
                  </a:lnTo>
                  <a:lnTo>
                    <a:pt x="0" y="184"/>
                  </a:lnTo>
                  <a:lnTo>
                    <a:pt x="1" y="184"/>
                  </a:lnTo>
                  <a:lnTo>
                    <a:pt x="5" y="184"/>
                  </a:lnTo>
                  <a:lnTo>
                    <a:pt x="10" y="185"/>
                  </a:lnTo>
                  <a:lnTo>
                    <a:pt x="17" y="185"/>
                  </a:lnTo>
                  <a:lnTo>
                    <a:pt x="26" y="185"/>
                  </a:lnTo>
                  <a:lnTo>
                    <a:pt x="37" y="184"/>
                  </a:lnTo>
                  <a:lnTo>
                    <a:pt x="49" y="183"/>
                  </a:lnTo>
                  <a:lnTo>
                    <a:pt x="63" y="182"/>
                  </a:lnTo>
                  <a:lnTo>
                    <a:pt x="78" y="180"/>
                  </a:lnTo>
                  <a:lnTo>
                    <a:pt x="94" y="176"/>
                  </a:lnTo>
                  <a:lnTo>
                    <a:pt x="112" y="172"/>
                  </a:lnTo>
                  <a:lnTo>
                    <a:pt x="130" y="167"/>
                  </a:lnTo>
                  <a:lnTo>
                    <a:pt x="149" y="160"/>
                  </a:lnTo>
                  <a:lnTo>
                    <a:pt x="170" y="152"/>
                  </a:lnTo>
                  <a:lnTo>
                    <a:pt x="190" y="143"/>
                  </a:lnTo>
                  <a:lnTo>
                    <a:pt x="212" y="132"/>
                  </a:lnTo>
                  <a:lnTo>
                    <a:pt x="251" y="108"/>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808" name="Freeform 91"/>
            <p:cNvSpPr>
              <a:spLocks/>
            </p:cNvSpPr>
            <p:nvPr/>
          </p:nvSpPr>
          <p:spPr bwMode="auto">
            <a:xfrm>
              <a:off x="3451" y="3103"/>
              <a:ext cx="118" cy="61"/>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1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2"/>
                  </a:lnTo>
                  <a:lnTo>
                    <a:pt x="352" y="4"/>
                  </a:lnTo>
                  <a:lnTo>
                    <a:pt x="347" y="8"/>
                  </a:lnTo>
                  <a:lnTo>
                    <a:pt x="341" y="14"/>
                  </a:lnTo>
                  <a:lnTo>
                    <a:pt x="334" y="21"/>
                  </a:lnTo>
                  <a:lnTo>
                    <a:pt x="325" y="28"/>
                  </a:lnTo>
                  <a:lnTo>
                    <a:pt x="315" y="37"/>
                  </a:lnTo>
                  <a:lnTo>
                    <a:pt x="302" y="46"/>
                  </a:lnTo>
                  <a:lnTo>
                    <a:pt x="290" y="55"/>
                  </a:lnTo>
                  <a:lnTo>
                    <a:pt x="275" y="65"/>
                  </a:lnTo>
                  <a:lnTo>
                    <a:pt x="260" y="75"/>
                  </a:lnTo>
                  <a:lnTo>
                    <a:pt x="244" y="85"/>
                  </a:lnTo>
                  <a:lnTo>
                    <a:pt x="228" y="94"/>
                  </a:lnTo>
                  <a:lnTo>
                    <a:pt x="209" y="103"/>
                  </a:lnTo>
                  <a:lnTo>
                    <a:pt x="191" y="112"/>
                  </a:lnTo>
                  <a:lnTo>
                    <a:pt x="172" y="120"/>
                  </a:lnTo>
                  <a:lnTo>
                    <a:pt x="135" y="135"/>
                  </a:lnTo>
                  <a:lnTo>
                    <a:pt x="102" y="147"/>
                  </a:lnTo>
                  <a:lnTo>
                    <a:pt x="73" y="159"/>
                  </a:lnTo>
                  <a:lnTo>
                    <a:pt x="48" y="167"/>
                  </a:lnTo>
                  <a:lnTo>
                    <a:pt x="27" y="175"/>
                  </a:lnTo>
                  <a:lnTo>
                    <a:pt x="13" y="179"/>
                  </a:lnTo>
                  <a:lnTo>
                    <a:pt x="4" y="183"/>
                  </a:lnTo>
                  <a:lnTo>
                    <a:pt x="0" y="184"/>
                  </a:lnTo>
                  <a:lnTo>
                    <a:pt x="1" y="184"/>
                  </a:lnTo>
                  <a:lnTo>
                    <a:pt x="5" y="184"/>
                  </a:lnTo>
                  <a:lnTo>
                    <a:pt x="10" y="185"/>
                  </a:lnTo>
                  <a:lnTo>
                    <a:pt x="17" y="185"/>
                  </a:lnTo>
                  <a:lnTo>
                    <a:pt x="26" y="185"/>
                  </a:lnTo>
                  <a:lnTo>
                    <a:pt x="37" y="184"/>
                  </a:lnTo>
                  <a:lnTo>
                    <a:pt x="49" y="183"/>
                  </a:lnTo>
                  <a:lnTo>
                    <a:pt x="63" y="181"/>
                  </a:lnTo>
                  <a:lnTo>
                    <a:pt x="78" y="179"/>
                  </a:lnTo>
                  <a:lnTo>
                    <a:pt x="94" y="176"/>
                  </a:lnTo>
                  <a:lnTo>
                    <a:pt x="112" y="172"/>
                  </a:lnTo>
                  <a:lnTo>
                    <a:pt x="130" y="167"/>
                  </a:lnTo>
                  <a:lnTo>
                    <a:pt x="149" y="161"/>
                  </a:lnTo>
                  <a:lnTo>
                    <a:pt x="170" y="153"/>
                  </a:lnTo>
                  <a:lnTo>
                    <a:pt x="190" y="144"/>
                  </a:lnTo>
                  <a:lnTo>
                    <a:pt x="212" y="133"/>
                  </a:lnTo>
                  <a:lnTo>
                    <a:pt x="251" y="109"/>
                  </a:lnTo>
                  <a:lnTo>
                    <a:pt x="283" y="85"/>
                  </a:lnTo>
                  <a:lnTo>
                    <a:pt x="308" y="63"/>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46" name="Group 192"/>
          <p:cNvGrpSpPr>
            <a:grpSpLocks noChangeAspect="1"/>
          </p:cNvGrpSpPr>
          <p:nvPr/>
        </p:nvGrpSpPr>
        <p:grpSpPr bwMode="auto">
          <a:xfrm>
            <a:off x="3781425" y="4445000"/>
            <a:ext cx="1317625" cy="890588"/>
            <a:chOff x="2942" y="2693"/>
            <a:chExt cx="830" cy="561"/>
          </a:xfrm>
        </p:grpSpPr>
        <p:sp>
          <p:nvSpPr>
            <p:cNvPr id="18711" name="AutoShape 193"/>
            <p:cNvSpPr>
              <a:spLocks noChangeAspect="1" noChangeArrowheads="1" noTextEdit="1"/>
            </p:cNvSpPr>
            <p:nvPr/>
          </p:nvSpPr>
          <p:spPr bwMode="auto">
            <a:xfrm>
              <a:off x="2942" y="2693"/>
              <a:ext cx="830" cy="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712" name="Freeform 194"/>
            <p:cNvSpPr>
              <a:spLocks/>
            </p:cNvSpPr>
            <p:nvPr/>
          </p:nvSpPr>
          <p:spPr bwMode="auto">
            <a:xfrm>
              <a:off x="3158" y="2808"/>
              <a:ext cx="166" cy="85"/>
            </a:xfrm>
            <a:custGeom>
              <a:avLst/>
              <a:gdLst>
                <a:gd name="T0" fmla="*/ 0 w 499"/>
                <a:gd name="T1" fmla="*/ 0 h 253"/>
                <a:gd name="T2" fmla="*/ 0 w 499"/>
                <a:gd name="T3" fmla="*/ 0 h 253"/>
                <a:gd name="T4" fmla="*/ 0 w 499"/>
                <a:gd name="T5" fmla="*/ 0 h 253"/>
                <a:gd name="T6" fmla="*/ 0 w 499"/>
                <a:gd name="T7" fmla="*/ 0 h 253"/>
                <a:gd name="T8" fmla="*/ 0 w 499"/>
                <a:gd name="T9" fmla="*/ 0 h 253"/>
                <a:gd name="T10" fmla="*/ 0 w 499"/>
                <a:gd name="T11" fmla="*/ 0 h 253"/>
                <a:gd name="T12" fmla="*/ 0 w 499"/>
                <a:gd name="T13" fmla="*/ 0 h 253"/>
                <a:gd name="T14" fmla="*/ 1 w 499"/>
                <a:gd name="T15" fmla="*/ 0 h 253"/>
                <a:gd name="T16" fmla="*/ 1 w 499"/>
                <a:gd name="T17" fmla="*/ 0 h 253"/>
                <a:gd name="T18" fmla="*/ 1 w 499"/>
                <a:gd name="T19" fmla="*/ 0 h 253"/>
                <a:gd name="T20" fmla="*/ 1 w 499"/>
                <a:gd name="T21" fmla="*/ 0 h 253"/>
                <a:gd name="T22" fmla="*/ 2 w 499"/>
                <a:gd name="T23" fmla="*/ 0 h 253"/>
                <a:gd name="T24" fmla="*/ 2 w 499"/>
                <a:gd name="T25" fmla="*/ 0 h 253"/>
                <a:gd name="T26" fmla="*/ 2 w 499"/>
                <a:gd name="T27" fmla="*/ 1 h 253"/>
                <a:gd name="T28" fmla="*/ 2 w 499"/>
                <a:gd name="T29" fmla="*/ 1 h 253"/>
                <a:gd name="T30" fmla="*/ 2 w 499"/>
                <a:gd name="T31" fmla="*/ 1 h 253"/>
                <a:gd name="T32" fmla="*/ 3 w 499"/>
                <a:gd name="T33" fmla="*/ 1 h 253"/>
                <a:gd name="T34" fmla="*/ 3 w 499"/>
                <a:gd name="T35" fmla="*/ 1 h 253"/>
                <a:gd name="T36" fmla="*/ 3 w 499"/>
                <a:gd name="T37" fmla="*/ 1 h 253"/>
                <a:gd name="T38" fmla="*/ 3 w 499"/>
                <a:gd name="T39" fmla="*/ 1 h 253"/>
                <a:gd name="T40" fmla="*/ 3 w 499"/>
                <a:gd name="T41" fmla="*/ 1 h 253"/>
                <a:gd name="T42" fmla="*/ 3 w 499"/>
                <a:gd name="T43" fmla="*/ 1 h 253"/>
                <a:gd name="T44" fmla="*/ 4 w 499"/>
                <a:gd name="T45" fmla="*/ 1 h 253"/>
                <a:gd name="T46" fmla="*/ 4 w 499"/>
                <a:gd name="T47" fmla="*/ 1 h 253"/>
                <a:gd name="T48" fmla="*/ 4 w 499"/>
                <a:gd name="T49" fmla="*/ 2 h 253"/>
                <a:gd name="T50" fmla="*/ 5 w 499"/>
                <a:gd name="T51" fmla="*/ 2 h 253"/>
                <a:gd name="T52" fmla="*/ 5 w 499"/>
                <a:gd name="T53" fmla="*/ 2 h 253"/>
                <a:gd name="T54" fmla="*/ 5 w 499"/>
                <a:gd name="T55" fmla="*/ 2 h 253"/>
                <a:gd name="T56" fmla="*/ 6 w 499"/>
                <a:gd name="T57" fmla="*/ 2 h 253"/>
                <a:gd name="T58" fmla="*/ 6 w 499"/>
                <a:gd name="T59" fmla="*/ 2 h 253"/>
                <a:gd name="T60" fmla="*/ 6 w 499"/>
                <a:gd name="T61" fmla="*/ 2 h 253"/>
                <a:gd name="T62" fmla="*/ 6 w 499"/>
                <a:gd name="T63" fmla="*/ 2 h 253"/>
                <a:gd name="T64" fmla="*/ 6 w 499"/>
                <a:gd name="T65" fmla="*/ 2 h 253"/>
                <a:gd name="T66" fmla="*/ 4 w 499"/>
                <a:gd name="T67" fmla="*/ 3 h 253"/>
                <a:gd name="T68" fmla="*/ 4 w 499"/>
                <a:gd name="T69" fmla="*/ 3 h 253"/>
                <a:gd name="T70" fmla="*/ 4 w 499"/>
                <a:gd name="T71" fmla="*/ 3 h 253"/>
                <a:gd name="T72" fmla="*/ 4 w 499"/>
                <a:gd name="T73" fmla="*/ 3 h 253"/>
                <a:gd name="T74" fmla="*/ 4 w 499"/>
                <a:gd name="T75" fmla="*/ 3 h 253"/>
                <a:gd name="T76" fmla="*/ 4 w 499"/>
                <a:gd name="T77" fmla="*/ 3 h 253"/>
                <a:gd name="T78" fmla="*/ 4 w 499"/>
                <a:gd name="T79" fmla="*/ 3 h 253"/>
                <a:gd name="T80" fmla="*/ 3 w 499"/>
                <a:gd name="T81" fmla="*/ 3 h 253"/>
                <a:gd name="T82" fmla="*/ 3 w 499"/>
                <a:gd name="T83" fmla="*/ 3 h 253"/>
                <a:gd name="T84" fmla="*/ 3 w 499"/>
                <a:gd name="T85" fmla="*/ 3 h 253"/>
                <a:gd name="T86" fmla="*/ 2 w 499"/>
                <a:gd name="T87" fmla="*/ 3 h 253"/>
                <a:gd name="T88" fmla="*/ 2 w 499"/>
                <a:gd name="T89" fmla="*/ 2 h 253"/>
                <a:gd name="T90" fmla="*/ 2 w 499"/>
                <a:gd name="T91" fmla="*/ 2 h 253"/>
                <a:gd name="T92" fmla="*/ 1 w 499"/>
                <a:gd name="T93" fmla="*/ 2 h 253"/>
                <a:gd name="T94" fmla="*/ 1 w 499"/>
                <a:gd name="T95" fmla="*/ 2 h 253"/>
                <a:gd name="T96" fmla="*/ 1 w 499"/>
                <a:gd name="T97" fmla="*/ 2 h 253"/>
                <a:gd name="T98" fmla="*/ 1 w 499"/>
                <a:gd name="T99" fmla="*/ 2 h 253"/>
                <a:gd name="T100" fmla="*/ 0 w 499"/>
                <a:gd name="T101" fmla="*/ 0 h 2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9"/>
                <a:gd name="T154" fmla="*/ 0 h 253"/>
                <a:gd name="T155" fmla="*/ 499 w 499"/>
                <a:gd name="T156" fmla="*/ 253 h 2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9" h="253">
                  <a:moveTo>
                    <a:pt x="0" y="35"/>
                  </a:moveTo>
                  <a:lnTo>
                    <a:pt x="1" y="33"/>
                  </a:lnTo>
                  <a:lnTo>
                    <a:pt x="4" y="27"/>
                  </a:lnTo>
                  <a:lnTo>
                    <a:pt x="9" y="19"/>
                  </a:lnTo>
                  <a:lnTo>
                    <a:pt x="16" y="11"/>
                  </a:lnTo>
                  <a:lnTo>
                    <a:pt x="26" y="5"/>
                  </a:lnTo>
                  <a:lnTo>
                    <a:pt x="40" y="1"/>
                  </a:lnTo>
                  <a:lnTo>
                    <a:pt x="56" y="0"/>
                  </a:lnTo>
                  <a:lnTo>
                    <a:pt x="75" y="6"/>
                  </a:lnTo>
                  <a:lnTo>
                    <a:pt x="96" y="15"/>
                  </a:lnTo>
                  <a:lnTo>
                    <a:pt x="118" y="23"/>
                  </a:lnTo>
                  <a:lnTo>
                    <a:pt x="137" y="31"/>
                  </a:lnTo>
                  <a:lnTo>
                    <a:pt x="156" y="39"/>
                  </a:lnTo>
                  <a:lnTo>
                    <a:pt x="173" y="45"/>
                  </a:lnTo>
                  <a:lnTo>
                    <a:pt x="188" y="51"/>
                  </a:lnTo>
                  <a:lnTo>
                    <a:pt x="199" y="54"/>
                  </a:lnTo>
                  <a:lnTo>
                    <a:pt x="207" y="58"/>
                  </a:lnTo>
                  <a:lnTo>
                    <a:pt x="213" y="60"/>
                  </a:lnTo>
                  <a:lnTo>
                    <a:pt x="224" y="65"/>
                  </a:lnTo>
                  <a:lnTo>
                    <a:pt x="240" y="71"/>
                  </a:lnTo>
                  <a:lnTo>
                    <a:pt x="260" y="80"/>
                  </a:lnTo>
                  <a:lnTo>
                    <a:pt x="282" y="89"/>
                  </a:lnTo>
                  <a:lnTo>
                    <a:pt x="307" y="101"/>
                  </a:lnTo>
                  <a:lnTo>
                    <a:pt x="333" y="112"/>
                  </a:lnTo>
                  <a:lnTo>
                    <a:pt x="360" y="123"/>
                  </a:lnTo>
                  <a:lnTo>
                    <a:pt x="386" y="135"/>
                  </a:lnTo>
                  <a:lnTo>
                    <a:pt x="411" y="146"/>
                  </a:lnTo>
                  <a:lnTo>
                    <a:pt x="435" y="156"/>
                  </a:lnTo>
                  <a:lnTo>
                    <a:pt x="456" y="165"/>
                  </a:lnTo>
                  <a:lnTo>
                    <a:pt x="473" y="173"/>
                  </a:lnTo>
                  <a:lnTo>
                    <a:pt x="488" y="179"/>
                  </a:lnTo>
                  <a:lnTo>
                    <a:pt x="496" y="183"/>
                  </a:lnTo>
                  <a:lnTo>
                    <a:pt x="499" y="184"/>
                  </a:lnTo>
                  <a:lnTo>
                    <a:pt x="345" y="253"/>
                  </a:lnTo>
                  <a:lnTo>
                    <a:pt x="344" y="253"/>
                  </a:lnTo>
                  <a:lnTo>
                    <a:pt x="338" y="253"/>
                  </a:lnTo>
                  <a:lnTo>
                    <a:pt x="331" y="253"/>
                  </a:lnTo>
                  <a:lnTo>
                    <a:pt x="319" y="252"/>
                  </a:lnTo>
                  <a:lnTo>
                    <a:pt x="305" y="249"/>
                  </a:lnTo>
                  <a:lnTo>
                    <a:pt x="286" y="243"/>
                  </a:lnTo>
                  <a:lnTo>
                    <a:pt x="265" y="235"/>
                  </a:lnTo>
                  <a:lnTo>
                    <a:pt x="241" y="224"/>
                  </a:lnTo>
                  <a:lnTo>
                    <a:pt x="214" y="212"/>
                  </a:lnTo>
                  <a:lnTo>
                    <a:pt x="185" y="199"/>
                  </a:lnTo>
                  <a:lnTo>
                    <a:pt x="155" y="188"/>
                  </a:lnTo>
                  <a:lnTo>
                    <a:pt x="127" y="177"/>
                  </a:lnTo>
                  <a:lnTo>
                    <a:pt x="102" y="167"/>
                  </a:lnTo>
                  <a:lnTo>
                    <a:pt x="82" y="161"/>
                  </a:lnTo>
                  <a:lnTo>
                    <a:pt x="68" y="156"/>
                  </a:lnTo>
                  <a:lnTo>
                    <a:pt x="64" y="155"/>
                  </a:lnTo>
                  <a:lnTo>
                    <a:pt x="0" y="35"/>
                  </a:lnTo>
                  <a:close/>
                </a:path>
              </a:pathLst>
            </a:custGeom>
            <a:solidFill>
              <a:srgbClr val="8C3D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3" name="Freeform 195"/>
            <p:cNvSpPr>
              <a:spLocks/>
            </p:cNvSpPr>
            <p:nvPr/>
          </p:nvSpPr>
          <p:spPr bwMode="auto">
            <a:xfrm>
              <a:off x="3328" y="2698"/>
              <a:ext cx="214" cy="294"/>
            </a:xfrm>
            <a:custGeom>
              <a:avLst/>
              <a:gdLst>
                <a:gd name="T0" fmla="*/ 0 w 641"/>
                <a:gd name="T1" fmla="*/ 0 h 884"/>
                <a:gd name="T2" fmla="*/ 8 w 641"/>
                <a:gd name="T3" fmla="*/ 2 h 884"/>
                <a:gd name="T4" fmla="*/ 8 w 641"/>
                <a:gd name="T5" fmla="*/ 10 h 884"/>
                <a:gd name="T6" fmla="*/ 0 w 641"/>
                <a:gd name="T7" fmla="*/ 11 h 884"/>
                <a:gd name="T8" fmla="*/ 0 w 641"/>
                <a:gd name="T9" fmla="*/ 0 h 884"/>
                <a:gd name="T10" fmla="*/ 0 60000 65536"/>
                <a:gd name="T11" fmla="*/ 0 60000 65536"/>
                <a:gd name="T12" fmla="*/ 0 60000 65536"/>
                <a:gd name="T13" fmla="*/ 0 60000 65536"/>
                <a:gd name="T14" fmla="*/ 0 60000 65536"/>
                <a:gd name="T15" fmla="*/ 0 w 641"/>
                <a:gd name="T16" fmla="*/ 0 h 884"/>
                <a:gd name="T17" fmla="*/ 641 w 641"/>
                <a:gd name="T18" fmla="*/ 884 h 884"/>
              </a:gdLst>
              <a:ahLst/>
              <a:cxnLst>
                <a:cxn ang="T10">
                  <a:pos x="T0" y="T1"/>
                </a:cxn>
                <a:cxn ang="T11">
                  <a:pos x="T2" y="T3"/>
                </a:cxn>
                <a:cxn ang="T12">
                  <a:pos x="T4" y="T5"/>
                </a:cxn>
                <a:cxn ang="T13">
                  <a:pos x="T6" y="T7"/>
                </a:cxn>
                <a:cxn ang="T14">
                  <a:pos x="T8" y="T9"/>
                </a:cxn>
              </a:cxnLst>
              <a:rect l="T15" t="T16" r="T17" b="T18"/>
              <a:pathLst>
                <a:path w="641" h="884">
                  <a:moveTo>
                    <a:pt x="0" y="0"/>
                  </a:moveTo>
                  <a:lnTo>
                    <a:pt x="641" y="174"/>
                  </a:lnTo>
                  <a:lnTo>
                    <a:pt x="628" y="834"/>
                  </a:lnTo>
                  <a:lnTo>
                    <a:pt x="34" y="884"/>
                  </a:lnTo>
                  <a:lnTo>
                    <a:pt x="0" y="0"/>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4" name="Freeform 196"/>
            <p:cNvSpPr>
              <a:spLocks/>
            </p:cNvSpPr>
            <p:nvPr/>
          </p:nvSpPr>
          <p:spPr bwMode="auto">
            <a:xfrm>
              <a:off x="3249" y="2705"/>
              <a:ext cx="93" cy="287"/>
            </a:xfrm>
            <a:custGeom>
              <a:avLst/>
              <a:gdLst>
                <a:gd name="T0" fmla="*/ 0 w 278"/>
                <a:gd name="T1" fmla="*/ 1 h 862"/>
                <a:gd name="T2" fmla="*/ 1 w 278"/>
                <a:gd name="T3" fmla="*/ 10 h 862"/>
                <a:gd name="T4" fmla="*/ 3 w 278"/>
                <a:gd name="T5" fmla="*/ 11 h 862"/>
                <a:gd name="T6" fmla="*/ 3 w 278"/>
                <a:gd name="T7" fmla="*/ 0 h 862"/>
                <a:gd name="T8" fmla="*/ 0 w 278"/>
                <a:gd name="T9" fmla="*/ 1 h 862"/>
                <a:gd name="T10" fmla="*/ 0 60000 65536"/>
                <a:gd name="T11" fmla="*/ 0 60000 65536"/>
                <a:gd name="T12" fmla="*/ 0 60000 65536"/>
                <a:gd name="T13" fmla="*/ 0 60000 65536"/>
                <a:gd name="T14" fmla="*/ 0 60000 65536"/>
                <a:gd name="T15" fmla="*/ 0 w 278"/>
                <a:gd name="T16" fmla="*/ 0 h 862"/>
                <a:gd name="T17" fmla="*/ 278 w 278"/>
                <a:gd name="T18" fmla="*/ 862 h 862"/>
              </a:gdLst>
              <a:ahLst/>
              <a:cxnLst>
                <a:cxn ang="T10">
                  <a:pos x="T0" y="T1"/>
                </a:cxn>
                <a:cxn ang="T11">
                  <a:pos x="T2" y="T3"/>
                </a:cxn>
                <a:cxn ang="T12">
                  <a:pos x="T4" y="T5"/>
                </a:cxn>
                <a:cxn ang="T13">
                  <a:pos x="T6" y="T7"/>
                </a:cxn>
                <a:cxn ang="T14">
                  <a:pos x="T8" y="T9"/>
                </a:cxn>
              </a:cxnLst>
              <a:rect l="T15" t="T16" r="T17" b="T18"/>
              <a:pathLst>
                <a:path w="278" h="862">
                  <a:moveTo>
                    <a:pt x="0" y="116"/>
                  </a:moveTo>
                  <a:lnTo>
                    <a:pt x="78" y="827"/>
                  </a:lnTo>
                  <a:lnTo>
                    <a:pt x="278" y="862"/>
                  </a:lnTo>
                  <a:lnTo>
                    <a:pt x="248" y="0"/>
                  </a:lnTo>
                  <a:lnTo>
                    <a:pt x="0" y="116"/>
                  </a:lnTo>
                  <a:close/>
                </a:path>
              </a:pathLst>
            </a:custGeom>
            <a:solidFill>
              <a:srgbClr val="D8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5" name="Freeform 197"/>
            <p:cNvSpPr>
              <a:spLocks/>
            </p:cNvSpPr>
            <p:nvPr/>
          </p:nvSpPr>
          <p:spPr bwMode="auto">
            <a:xfrm>
              <a:off x="3249" y="2693"/>
              <a:ext cx="300" cy="307"/>
            </a:xfrm>
            <a:custGeom>
              <a:avLst/>
              <a:gdLst>
                <a:gd name="T0" fmla="*/ 0 w 899"/>
                <a:gd name="T1" fmla="*/ 2 h 921"/>
                <a:gd name="T2" fmla="*/ 3 w 899"/>
                <a:gd name="T3" fmla="*/ 0 h 921"/>
                <a:gd name="T4" fmla="*/ 11 w 899"/>
                <a:gd name="T5" fmla="*/ 2 h 921"/>
                <a:gd name="T6" fmla="*/ 11 w 899"/>
                <a:gd name="T7" fmla="*/ 10 h 921"/>
                <a:gd name="T8" fmla="*/ 11 w 899"/>
                <a:gd name="T9" fmla="*/ 2 h 921"/>
                <a:gd name="T10" fmla="*/ 11 w 899"/>
                <a:gd name="T11" fmla="*/ 2 h 921"/>
                <a:gd name="T12" fmla="*/ 11 w 899"/>
                <a:gd name="T13" fmla="*/ 2 h 921"/>
                <a:gd name="T14" fmla="*/ 11 w 899"/>
                <a:gd name="T15" fmla="*/ 2 h 921"/>
                <a:gd name="T16" fmla="*/ 10 w 899"/>
                <a:gd name="T17" fmla="*/ 2 h 921"/>
                <a:gd name="T18" fmla="*/ 10 w 899"/>
                <a:gd name="T19" fmla="*/ 2 h 921"/>
                <a:gd name="T20" fmla="*/ 10 w 899"/>
                <a:gd name="T21" fmla="*/ 2 h 921"/>
                <a:gd name="T22" fmla="*/ 10 w 899"/>
                <a:gd name="T23" fmla="*/ 2 h 921"/>
                <a:gd name="T24" fmla="*/ 10 w 899"/>
                <a:gd name="T25" fmla="*/ 2 h 921"/>
                <a:gd name="T26" fmla="*/ 9 w 899"/>
                <a:gd name="T27" fmla="*/ 2 h 921"/>
                <a:gd name="T28" fmla="*/ 9 w 899"/>
                <a:gd name="T29" fmla="*/ 2 h 921"/>
                <a:gd name="T30" fmla="*/ 9 w 899"/>
                <a:gd name="T31" fmla="*/ 2 h 921"/>
                <a:gd name="T32" fmla="*/ 8 w 899"/>
                <a:gd name="T33" fmla="*/ 2 h 921"/>
                <a:gd name="T34" fmla="*/ 8 w 899"/>
                <a:gd name="T35" fmla="*/ 1 h 921"/>
                <a:gd name="T36" fmla="*/ 8 w 899"/>
                <a:gd name="T37" fmla="*/ 1 h 921"/>
                <a:gd name="T38" fmla="*/ 7 w 899"/>
                <a:gd name="T39" fmla="*/ 1 h 921"/>
                <a:gd name="T40" fmla="*/ 7 w 899"/>
                <a:gd name="T41" fmla="*/ 1 h 921"/>
                <a:gd name="T42" fmla="*/ 6 w 899"/>
                <a:gd name="T43" fmla="*/ 1 h 921"/>
                <a:gd name="T44" fmla="*/ 6 w 899"/>
                <a:gd name="T45" fmla="*/ 1 h 921"/>
                <a:gd name="T46" fmla="*/ 6 w 899"/>
                <a:gd name="T47" fmla="*/ 1 h 921"/>
                <a:gd name="T48" fmla="*/ 5 w 899"/>
                <a:gd name="T49" fmla="*/ 1 h 921"/>
                <a:gd name="T50" fmla="*/ 5 w 899"/>
                <a:gd name="T51" fmla="*/ 1 h 921"/>
                <a:gd name="T52" fmla="*/ 5 w 899"/>
                <a:gd name="T53" fmla="*/ 1 h 921"/>
                <a:gd name="T54" fmla="*/ 4 w 899"/>
                <a:gd name="T55" fmla="*/ 1 h 921"/>
                <a:gd name="T56" fmla="*/ 4 w 899"/>
                <a:gd name="T57" fmla="*/ 1 h 921"/>
                <a:gd name="T58" fmla="*/ 4 w 899"/>
                <a:gd name="T59" fmla="*/ 1 h 921"/>
                <a:gd name="T60" fmla="*/ 4 w 899"/>
                <a:gd name="T61" fmla="*/ 1 h 921"/>
                <a:gd name="T62" fmla="*/ 3 w 899"/>
                <a:gd name="T63" fmla="*/ 1 h 921"/>
                <a:gd name="T64" fmla="*/ 3 w 899"/>
                <a:gd name="T65" fmla="*/ 1 h 921"/>
                <a:gd name="T66" fmla="*/ 3 w 899"/>
                <a:gd name="T67" fmla="*/ 1 h 921"/>
                <a:gd name="T68" fmla="*/ 3 w 899"/>
                <a:gd name="T69" fmla="*/ 1 h 921"/>
                <a:gd name="T70" fmla="*/ 3 w 899"/>
                <a:gd name="T71" fmla="*/ 1 h 921"/>
                <a:gd name="T72" fmla="*/ 3 w 899"/>
                <a:gd name="T73" fmla="*/ 1 h 921"/>
                <a:gd name="T74" fmla="*/ 0 w 899"/>
                <a:gd name="T75" fmla="*/ 2 h 921"/>
                <a:gd name="T76" fmla="*/ 0 w 899"/>
                <a:gd name="T77" fmla="*/ 2 h 921"/>
                <a:gd name="T78" fmla="*/ 0 w 899"/>
                <a:gd name="T79" fmla="*/ 3 h 921"/>
                <a:gd name="T80" fmla="*/ 0 w 899"/>
                <a:gd name="T81" fmla="*/ 3 h 921"/>
                <a:gd name="T82" fmla="*/ 0 w 899"/>
                <a:gd name="T83" fmla="*/ 4 h 921"/>
                <a:gd name="T84" fmla="*/ 1 w 899"/>
                <a:gd name="T85" fmla="*/ 5 h 921"/>
                <a:gd name="T86" fmla="*/ 1 w 899"/>
                <a:gd name="T87" fmla="*/ 6 h 921"/>
                <a:gd name="T88" fmla="*/ 1 w 899"/>
                <a:gd name="T89" fmla="*/ 7 h 921"/>
                <a:gd name="T90" fmla="*/ 1 w 899"/>
                <a:gd name="T91" fmla="*/ 8 h 921"/>
                <a:gd name="T92" fmla="*/ 1 w 899"/>
                <a:gd name="T93" fmla="*/ 9 h 921"/>
                <a:gd name="T94" fmla="*/ 1 w 899"/>
                <a:gd name="T95" fmla="*/ 10 h 921"/>
                <a:gd name="T96" fmla="*/ 1 w 899"/>
                <a:gd name="T97" fmla="*/ 11 h 921"/>
                <a:gd name="T98" fmla="*/ 1 w 899"/>
                <a:gd name="T99" fmla="*/ 11 h 921"/>
                <a:gd name="T100" fmla="*/ 3 w 899"/>
                <a:gd name="T101" fmla="*/ 11 h 921"/>
                <a:gd name="T102" fmla="*/ 3 w 899"/>
                <a:gd name="T103" fmla="*/ 1 h 921"/>
                <a:gd name="T104" fmla="*/ 4 w 899"/>
                <a:gd name="T105" fmla="*/ 11 h 921"/>
                <a:gd name="T106" fmla="*/ 11 w 899"/>
                <a:gd name="T107" fmla="*/ 10 h 921"/>
                <a:gd name="T108" fmla="*/ 11 w 899"/>
                <a:gd name="T109" fmla="*/ 11 h 921"/>
                <a:gd name="T110" fmla="*/ 3 w 899"/>
                <a:gd name="T111" fmla="*/ 11 h 921"/>
                <a:gd name="T112" fmla="*/ 1 w 899"/>
                <a:gd name="T113" fmla="*/ 11 h 921"/>
                <a:gd name="T114" fmla="*/ 0 w 899"/>
                <a:gd name="T115" fmla="*/ 2 h 921"/>
                <a:gd name="T116" fmla="*/ 0 w 899"/>
                <a:gd name="T117" fmla="*/ 2 h 9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99"/>
                <a:gd name="T178" fmla="*/ 0 h 921"/>
                <a:gd name="T179" fmla="*/ 899 w 899"/>
                <a:gd name="T180" fmla="*/ 921 h 9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99" h="921">
                  <a:moveTo>
                    <a:pt x="15" y="130"/>
                  </a:moveTo>
                  <a:lnTo>
                    <a:pt x="243" y="0"/>
                  </a:lnTo>
                  <a:lnTo>
                    <a:pt x="899" y="170"/>
                  </a:lnTo>
                  <a:lnTo>
                    <a:pt x="872" y="840"/>
                  </a:lnTo>
                  <a:lnTo>
                    <a:pt x="869" y="183"/>
                  </a:lnTo>
                  <a:lnTo>
                    <a:pt x="868" y="183"/>
                  </a:lnTo>
                  <a:lnTo>
                    <a:pt x="862" y="181"/>
                  </a:lnTo>
                  <a:lnTo>
                    <a:pt x="854" y="179"/>
                  </a:lnTo>
                  <a:lnTo>
                    <a:pt x="844" y="175"/>
                  </a:lnTo>
                  <a:lnTo>
                    <a:pt x="830" y="172"/>
                  </a:lnTo>
                  <a:lnTo>
                    <a:pt x="815" y="167"/>
                  </a:lnTo>
                  <a:lnTo>
                    <a:pt x="796" y="162"/>
                  </a:lnTo>
                  <a:lnTo>
                    <a:pt x="775" y="156"/>
                  </a:lnTo>
                  <a:lnTo>
                    <a:pt x="752" y="149"/>
                  </a:lnTo>
                  <a:lnTo>
                    <a:pt x="729" y="144"/>
                  </a:lnTo>
                  <a:lnTo>
                    <a:pt x="703" y="136"/>
                  </a:lnTo>
                  <a:lnTo>
                    <a:pt x="674" y="129"/>
                  </a:lnTo>
                  <a:lnTo>
                    <a:pt x="646" y="121"/>
                  </a:lnTo>
                  <a:lnTo>
                    <a:pt x="615" y="114"/>
                  </a:lnTo>
                  <a:lnTo>
                    <a:pt x="584" y="106"/>
                  </a:lnTo>
                  <a:lnTo>
                    <a:pt x="552" y="98"/>
                  </a:lnTo>
                  <a:lnTo>
                    <a:pt x="520" y="90"/>
                  </a:lnTo>
                  <a:lnTo>
                    <a:pt x="489" y="84"/>
                  </a:lnTo>
                  <a:lnTo>
                    <a:pt x="459" y="78"/>
                  </a:lnTo>
                  <a:lnTo>
                    <a:pt x="430" y="72"/>
                  </a:lnTo>
                  <a:lnTo>
                    <a:pt x="403" y="67"/>
                  </a:lnTo>
                  <a:lnTo>
                    <a:pt x="377" y="62"/>
                  </a:lnTo>
                  <a:lnTo>
                    <a:pt x="353" y="58"/>
                  </a:lnTo>
                  <a:lnTo>
                    <a:pt x="331" y="54"/>
                  </a:lnTo>
                  <a:lnTo>
                    <a:pt x="311" y="51"/>
                  </a:lnTo>
                  <a:lnTo>
                    <a:pt x="293" y="49"/>
                  </a:lnTo>
                  <a:lnTo>
                    <a:pt x="277" y="46"/>
                  </a:lnTo>
                  <a:lnTo>
                    <a:pt x="265" y="44"/>
                  </a:lnTo>
                  <a:lnTo>
                    <a:pt x="253" y="43"/>
                  </a:lnTo>
                  <a:lnTo>
                    <a:pt x="247" y="42"/>
                  </a:lnTo>
                  <a:lnTo>
                    <a:pt x="241" y="41"/>
                  </a:lnTo>
                  <a:lnTo>
                    <a:pt x="240" y="41"/>
                  </a:lnTo>
                  <a:lnTo>
                    <a:pt x="24" y="170"/>
                  </a:lnTo>
                  <a:lnTo>
                    <a:pt x="25" y="181"/>
                  </a:lnTo>
                  <a:lnTo>
                    <a:pt x="28" y="215"/>
                  </a:lnTo>
                  <a:lnTo>
                    <a:pt x="33" y="265"/>
                  </a:lnTo>
                  <a:lnTo>
                    <a:pt x="38" y="327"/>
                  </a:lnTo>
                  <a:lnTo>
                    <a:pt x="45" y="398"/>
                  </a:lnTo>
                  <a:lnTo>
                    <a:pt x="51" y="473"/>
                  </a:lnTo>
                  <a:lnTo>
                    <a:pt x="58" y="549"/>
                  </a:lnTo>
                  <a:lnTo>
                    <a:pt x="62" y="621"/>
                  </a:lnTo>
                  <a:lnTo>
                    <a:pt x="70" y="737"/>
                  </a:lnTo>
                  <a:lnTo>
                    <a:pt x="78" y="815"/>
                  </a:lnTo>
                  <a:lnTo>
                    <a:pt x="83" y="858"/>
                  </a:lnTo>
                  <a:lnTo>
                    <a:pt x="85" y="872"/>
                  </a:lnTo>
                  <a:lnTo>
                    <a:pt x="262" y="889"/>
                  </a:lnTo>
                  <a:lnTo>
                    <a:pt x="236" y="89"/>
                  </a:lnTo>
                  <a:lnTo>
                    <a:pt x="286" y="889"/>
                  </a:lnTo>
                  <a:lnTo>
                    <a:pt x="872" y="840"/>
                  </a:lnTo>
                  <a:lnTo>
                    <a:pt x="860" y="854"/>
                  </a:lnTo>
                  <a:lnTo>
                    <a:pt x="275" y="921"/>
                  </a:lnTo>
                  <a:lnTo>
                    <a:pt x="58" y="884"/>
                  </a:lnTo>
                  <a:lnTo>
                    <a:pt x="0" y="152"/>
                  </a:lnTo>
                  <a:lnTo>
                    <a:pt x="15" y="1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6" name="Freeform 198"/>
            <p:cNvSpPr>
              <a:spLocks/>
            </p:cNvSpPr>
            <p:nvPr/>
          </p:nvSpPr>
          <p:spPr bwMode="auto">
            <a:xfrm>
              <a:off x="3382" y="2783"/>
              <a:ext cx="158" cy="94"/>
            </a:xfrm>
            <a:custGeom>
              <a:avLst/>
              <a:gdLst>
                <a:gd name="T0" fmla="*/ 6 w 473"/>
                <a:gd name="T1" fmla="*/ 0 h 282"/>
                <a:gd name="T2" fmla="*/ 6 w 473"/>
                <a:gd name="T3" fmla="*/ 0 h 282"/>
                <a:gd name="T4" fmla="*/ 6 w 473"/>
                <a:gd name="T5" fmla="*/ 0 h 282"/>
                <a:gd name="T6" fmla="*/ 6 w 473"/>
                <a:gd name="T7" fmla="*/ 0 h 282"/>
                <a:gd name="T8" fmla="*/ 6 w 473"/>
                <a:gd name="T9" fmla="*/ 0 h 282"/>
                <a:gd name="T10" fmla="*/ 5 w 473"/>
                <a:gd name="T11" fmla="*/ 0 h 282"/>
                <a:gd name="T12" fmla="*/ 5 w 473"/>
                <a:gd name="T13" fmla="*/ 0 h 282"/>
                <a:gd name="T14" fmla="*/ 5 w 473"/>
                <a:gd name="T15" fmla="*/ 0 h 282"/>
                <a:gd name="T16" fmla="*/ 5 w 473"/>
                <a:gd name="T17" fmla="*/ 0 h 282"/>
                <a:gd name="T18" fmla="*/ 5 w 473"/>
                <a:gd name="T19" fmla="*/ 0 h 282"/>
                <a:gd name="T20" fmla="*/ 4 w 473"/>
                <a:gd name="T21" fmla="*/ 0 h 282"/>
                <a:gd name="T22" fmla="*/ 4 w 473"/>
                <a:gd name="T23" fmla="*/ 0 h 282"/>
                <a:gd name="T24" fmla="*/ 4 w 473"/>
                <a:gd name="T25" fmla="*/ 0 h 282"/>
                <a:gd name="T26" fmla="*/ 3 w 473"/>
                <a:gd name="T27" fmla="*/ 0 h 282"/>
                <a:gd name="T28" fmla="*/ 3 w 473"/>
                <a:gd name="T29" fmla="*/ 1 h 282"/>
                <a:gd name="T30" fmla="*/ 3 w 473"/>
                <a:gd name="T31" fmla="*/ 1 h 282"/>
                <a:gd name="T32" fmla="*/ 2 w 473"/>
                <a:gd name="T33" fmla="*/ 1 h 282"/>
                <a:gd name="T34" fmla="*/ 2 w 473"/>
                <a:gd name="T35" fmla="*/ 1 h 282"/>
                <a:gd name="T36" fmla="*/ 1 w 473"/>
                <a:gd name="T37" fmla="*/ 1 h 282"/>
                <a:gd name="T38" fmla="*/ 1 w 473"/>
                <a:gd name="T39" fmla="*/ 1 h 282"/>
                <a:gd name="T40" fmla="*/ 1 w 473"/>
                <a:gd name="T41" fmla="*/ 2 h 282"/>
                <a:gd name="T42" fmla="*/ 1 w 473"/>
                <a:gd name="T43" fmla="*/ 2 h 282"/>
                <a:gd name="T44" fmla="*/ 0 w 473"/>
                <a:gd name="T45" fmla="*/ 2 h 282"/>
                <a:gd name="T46" fmla="*/ 0 w 473"/>
                <a:gd name="T47" fmla="*/ 2 h 282"/>
                <a:gd name="T48" fmla="*/ 0 w 473"/>
                <a:gd name="T49" fmla="*/ 2 h 282"/>
                <a:gd name="T50" fmla="*/ 0 w 473"/>
                <a:gd name="T51" fmla="*/ 3 h 282"/>
                <a:gd name="T52" fmla="*/ 0 w 473"/>
                <a:gd name="T53" fmla="*/ 3 h 282"/>
                <a:gd name="T54" fmla="*/ 0 w 473"/>
                <a:gd name="T55" fmla="*/ 3 h 282"/>
                <a:gd name="T56" fmla="*/ 0 w 473"/>
                <a:gd name="T57" fmla="*/ 3 h 282"/>
                <a:gd name="T58" fmla="*/ 0 w 473"/>
                <a:gd name="T59" fmla="*/ 3 h 282"/>
                <a:gd name="T60" fmla="*/ 1 w 473"/>
                <a:gd name="T61" fmla="*/ 3 h 282"/>
                <a:gd name="T62" fmla="*/ 1 w 473"/>
                <a:gd name="T63" fmla="*/ 3 h 282"/>
                <a:gd name="T64" fmla="*/ 1 w 473"/>
                <a:gd name="T65" fmla="*/ 3 h 282"/>
                <a:gd name="T66" fmla="*/ 2 w 473"/>
                <a:gd name="T67" fmla="*/ 3 h 282"/>
                <a:gd name="T68" fmla="*/ 2 w 473"/>
                <a:gd name="T69" fmla="*/ 3 h 282"/>
                <a:gd name="T70" fmla="*/ 3 w 473"/>
                <a:gd name="T71" fmla="*/ 3 h 282"/>
                <a:gd name="T72" fmla="*/ 3 w 473"/>
                <a:gd name="T73" fmla="*/ 3 h 282"/>
                <a:gd name="T74" fmla="*/ 4 w 473"/>
                <a:gd name="T75" fmla="*/ 3 h 282"/>
                <a:gd name="T76" fmla="*/ 4 w 473"/>
                <a:gd name="T77" fmla="*/ 3 h 282"/>
                <a:gd name="T78" fmla="*/ 4 w 473"/>
                <a:gd name="T79" fmla="*/ 3 h 282"/>
                <a:gd name="T80" fmla="*/ 5 w 473"/>
                <a:gd name="T81" fmla="*/ 3 h 282"/>
                <a:gd name="T82" fmla="*/ 5 w 473"/>
                <a:gd name="T83" fmla="*/ 3 h 282"/>
                <a:gd name="T84" fmla="*/ 5 w 473"/>
                <a:gd name="T85" fmla="*/ 3 h 282"/>
                <a:gd name="T86" fmla="*/ 5 w 473"/>
                <a:gd name="T87" fmla="*/ 3 h 282"/>
                <a:gd name="T88" fmla="*/ 6 w 473"/>
                <a:gd name="T89" fmla="*/ 3 h 282"/>
                <a:gd name="T90" fmla="*/ 6 w 473"/>
                <a:gd name="T91" fmla="*/ 3 h 282"/>
                <a:gd name="T92" fmla="*/ 6 w 473"/>
                <a:gd name="T93" fmla="*/ 3 h 282"/>
                <a:gd name="T94" fmla="*/ 6 w 473"/>
                <a:gd name="T95" fmla="*/ 3 h 282"/>
                <a:gd name="T96" fmla="*/ 6 w 473"/>
                <a:gd name="T97" fmla="*/ 3 h 282"/>
                <a:gd name="T98" fmla="*/ 6 w 473"/>
                <a:gd name="T99" fmla="*/ 0 h 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3"/>
                <a:gd name="T151" fmla="*/ 0 h 282"/>
                <a:gd name="T152" fmla="*/ 473 w 473"/>
                <a:gd name="T153" fmla="*/ 282 h 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3" h="282">
                  <a:moveTo>
                    <a:pt x="473" y="0"/>
                  </a:moveTo>
                  <a:lnTo>
                    <a:pt x="472" y="0"/>
                  </a:lnTo>
                  <a:lnTo>
                    <a:pt x="467" y="0"/>
                  </a:lnTo>
                  <a:lnTo>
                    <a:pt x="461" y="0"/>
                  </a:lnTo>
                  <a:lnTo>
                    <a:pt x="452" y="0"/>
                  </a:lnTo>
                  <a:lnTo>
                    <a:pt x="440" y="1"/>
                  </a:lnTo>
                  <a:lnTo>
                    <a:pt x="426" y="3"/>
                  </a:lnTo>
                  <a:lnTo>
                    <a:pt x="410" y="5"/>
                  </a:lnTo>
                  <a:lnTo>
                    <a:pt x="392" y="7"/>
                  </a:lnTo>
                  <a:lnTo>
                    <a:pt x="371" y="11"/>
                  </a:lnTo>
                  <a:lnTo>
                    <a:pt x="349" y="15"/>
                  </a:lnTo>
                  <a:lnTo>
                    <a:pt x="325" y="21"/>
                  </a:lnTo>
                  <a:lnTo>
                    <a:pt x="299" y="27"/>
                  </a:lnTo>
                  <a:lnTo>
                    <a:pt x="272" y="35"/>
                  </a:lnTo>
                  <a:lnTo>
                    <a:pt x="242" y="44"/>
                  </a:lnTo>
                  <a:lnTo>
                    <a:pt x="213" y="55"/>
                  </a:lnTo>
                  <a:lnTo>
                    <a:pt x="181" y="67"/>
                  </a:lnTo>
                  <a:lnTo>
                    <a:pt x="150" y="81"/>
                  </a:lnTo>
                  <a:lnTo>
                    <a:pt x="120" y="96"/>
                  </a:lnTo>
                  <a:lnTo>
                    <a:pt x="93" y="112"/>
                  </a:lnTo>
                  <a:lnTo>
                    <a:pt x="69" y="129"/>
                  </a:lnTo>
                  <a:lnTo>
                    <a:pt x="48" y="146"/>
                  </a:lnTo>
                  <a:lnTo>
                    <a:pt x="30" y="163"/>
                  </a:lnTo>
                  <a:lnTo>
                    <a:pt x="16" y="180"/>
                  </a:lnTo>
                  <a:lnTo>
                    <a:pt x="6" y="197"/>
                  </a:lnTo>
                  <a:lnTo>
                    <a:pt x="0" y="213"/>
                  </a:lnTo>
                  <a:lnTo>
                    <a:pt x="0" y="228"/>
                  </a:lnTo>
                  <a:lnTo>
                    <a:pt x="5" y="242"/>
                  </a:lnTo>
                  <a:lnTo>
                    <a:pt x="15" y="254"/>
                  </a:lnTo>
                  <a:lnTo>
                    <a:pt x="31" y="264"/>
                  </a:lnTo>
                  <a:lnTo>
                    <a:pt x="53" y="272"/>
                  </a:lnTo>
                  <a:lnTo>
                    <a:pt x="82" y="277"/>
                  </a:lnTo>
                  <a:lnTo>
                    <a:pt x="118" y="281"/>
                  </a:lnTo>
                  <a:lnTo>
                    <a:pt x="156" y="282"/>
                  </a:lnTo>
                  <a:lnTo>
                    <a:pt x="194" y="281"/>
                  </a:lnTo>
                  <a:lnTo>
                    <a:pt x="229" y="279"/>
                  </a:lnTo>
                  <a:lnTo>
                    <a:pt x="263" y="275"/>
                  </a:lnTo>
                  <a:lnTo>
                    <a:pt x="294" y="271"/>
                  </a:lnTo>
                  <a:lnTo>
                    <a:pt x="324" y="266"/>
                  </a:lnTo>
                  <a:lnTo>
                    <a:pt x="350" y="260"/>
                  </a:lnTo>
                  <a:lnTo>
                    <a:pt x="375" y="255"/>
                  </a:lnTo>
                  <a:lnTo>
                    <a:pt x="397" y="249"/>
                  </a:lnTo>
                  <a:lnTo>
                    <a:pt x="417" y="243"/>
                  </a:lnTo>
                  <a:lnTo>
                    <a:pt x="434" y="238"/>
                  </a:lnTo>
                  <a:lnTo>
                    <a:pt x="447" y="233"/>
                  </a:lnTo>
                  <a:lnTo>
                    <a:pt x="458" y="229"/>
                  </a:lnTo>
                  <a:lnTo>
                    <a:pt x="466" y="225"/>
                  </a:lnTo>
                  <a:lnTo>
                    <a:pt x="472" y="224"/>
                  </a:lnTo>
                  <a:lnTo>
                    <a:pt x="473" y="223"/>
                  </a:lnTo>
                  <a:lnTo>
                    <a:pt x="4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7" name="Freeform 199"/>
            <p:cNvSpPr>
              <a:spLocks/>
            </p:cNvSpPr>
            <p:nvPr/>
          </p:nvSpPr>
          <p:spPr bwMode="auto">
            <a:xfrm>
              <a:off x="3408" y="2829"/>
              <a:ext cx="49" cy="41"/>
            </a:xfrm>
            <a:custGeom>
              <a:avLst/>
              <a:gdLst>
                <a:gd name="T0" fmla="*/ 0 w 148"/>
                <a:gd name="T1" fmla="*/ 0 h 123"/>
                <a:gd name="T2" fmla="*/ 1 w 148"/>
                <a:gd name="T3" fmla="*/ 0 h 123"/>
                <a:gd name="T4" fmla="*/ 1 w 148"/>
                <a:gd name="T5" fmla="*/ 0 h 123"/>
                <a:gd name="T6" fmla="*/ 1 w 148"/>
                <a:gd name="T7" fmla="*/ 0 h 123"/>
                <a:gd name="T8" fmla="*/ 1 w 148"/>
                <a:gd name="T9" fmla="*/ 0 h 123"/>
                <a:gd name="T10" fmla="*/ 1 w 148"/>
                <a:gd name="T11" fmla="*/ 0 h 123"/>
                <a:gd name="T12" fmla="*/ 1 w 148"/>
                <a:gd name="T13" fmla="*/ 1 h 123"/>
                <a:gd name="T14" fmla="*/ 1 w 148"/>
                <a:gd name="T15" fmla="*/ 1 h 123"/>
                <a:gd name="T16" fmla="*/ 1 w 148"/>
                <a:gd name="T17" fmla="*/ 1 h 123"/>
                <a:gd name="T18" fmla="*/ 1 w 148"/>
                <a:gd name="T19" fmla="*/ 1 h 123"/>
                <a:gd name="T20" fmla="*/ 1 w 148"/>
                <a:gd name="T21" fmla="*/ 1 h 123"/>
                <a:gd name="T22" fmla="*/ 2 w 148"/>
                <a:gd name="T23" fmla="*/ 1 h 123"/>
                <a:gd name="T24" fmla="*/ 2 w 148"/>
                <a:gd name="T25" fmla="*/ 1 h 123"/>
                <a:gd name="T26" fmla="*/ 2 w 148"/>
                <a:gd name="T27" fmla="*/ 1 h 123"/>
                <a:gd name="T28" fmla="*/ 2 w 148"/>
                <a:gd name="T29" fmla="*/ 1 h 123"/>
                <a:gd name="T30" fmla="*/ 2 w 148"/>
                <a:gd name="T31" fmla="*/ 1 h 123"/>
                <a:gd name="T32" fmla="*/ 2 w 148"/>
                <a:gd name="T33" fmla="*/ 2 h 123"/>
                <a:gd name="T34" fmla="*/ 1 w 148"/>
                <a:gd name="T35" fmla="*/ 2 h 123"/>
                <a:gd name="T36" fmla="*/ 1 w 148"/>
                <a:gd name="T37" fmla="*/ 1 h 123"/>
                <a:gd name="T38" fmla="*/ 1 w 148"/>
                <a:gd name="T39" fmla="*/ 1 h 123"/>
                <a:gd name="T40" fmla="*/ 1 w 148"/>
                <a:gd name="T41" fmla="*/ 1 h 123"/>
                <a:gd name="T42" fmla="*/ 1 w 148"/>
                <a:gd name="T43" fmla="*/ 1 h 123"/>
                <a:gd name="T44" fmla="*/ 1 w 148"/>
                <a:gd name="T45" fmla="*/ 1 h 123"/>
                <a:gd name="T46" fmla="*/ 1 w 148"/>
                <a:gd name="T47" fmla="*/ 1 h 123"/>
                <a:gd name="T48" fmla="*/ 1 w 148"/>
                <a:gd name="T49" fmla="*/ 1 h 123"/>
                <a:gd name="T50" fmla="*/ 1 w 148"/>
                <a:gd name="T51" fmla="*/ 1 h 123"/>
                <a:gd name="T52" fmla="*/ 1 w 148"/>
                <a:gd name="T53" fmla="*/ 1 h 123"/>
                <a:gd name="T54" fmla="*/ 1 w 148"/>
                <a:gd name="T55" fmla="*/ 1 h 123"/>
                <a:gd name="T56" fmla="*/ 1 w 148"/>
                <a:gd name="T57" fmla="*/ 1 h 123"/>
                <a:gd name="T58" fmla="*/ 1 w 148"/>
                <a:gd name="T59" fmla="*/ 0 h 123"/>
                <a:gd name="T60" fmla="*/ 0 w 148"/>
                <a:gd name="T61" fmla="*/ 0 h 123"/>
                <a:gd name="T62" fmla="*/ 0 w 148"/>
                <a:gd name="T63" fmla="*/ 0 h 123"/>
                <a:gd name="T64" fmla="*/ 0 w 148"/>
                <a:gd name="T65" fmla="*/ 0 h 123"/>
                <a:gd name="T66" fmla="*/ 0 w 148"/>
                <a:gd name="T67" fmla="*/ 0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8"/>
                <a:gd name="T103" fmla="*/ 0 h 123"/>
                <a:gd name="T104" fmla="*/ 148 w 148"/>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8" h="123">
                  <a:moveTo>
                    <a:pt x="36" y="0"/>
                  </a:moveTo>
                  <a:lnTo>
                    <a:pt x="56" y="5"/>
                  </a:lnTo>
                  <a:lnTo>
                    <a:pt x="69" y="10"/>
                  </a:lnTo>
                  <a:lnTo>
                    <a:pt x="79" y="17"/>
                  </a:lnTo>
                  <a:lnTo>
                    <a:pt x="86" y="25"/>
                  </a:lnTo>
                  <a:lnTo>
                    <a:pt x="91" y="34"/>
                  </a:lnTo>
                  <a:lnTo>
                    <a:pt x="94" y="43"/>
                  </a:lnTo>
                  <a:lnTo>
                    <a:pt x="98" y="53"/>
                  </a:lnTo>
                  <a:lnTo>
                    <a:pt x="102" y="62"/>
                  </a:lnTo>
                  <a:lnTo>
                    <a:pt x="109" y="70"/>
                  </a:lnTo>
                  <a:lnTo>
                    <a:pt x="118" y="80"/>
                  </a:lnTo>
                  <a:lnTo>
                    <a:pt x="129" y="91"/>
                  </a:lnTo>
                  <a:lnTo>
                    <a:pt x="138" y="101"/>
                  </a:lnTo>
                  <a:lnTo>
                    <a:pt x="146" y="110"/>
                  </a:lnTo>
                  <a:lnTo>
                    <a:pt x="148" y="117"/>
                  </a:lnTo>
                  <a:lnTo>
                    <a:pt x="144" y="121"/>
                  </a:lnTo>
                  <a:lnTo>
                    <a:pt x="130" y="123"/>
                  </a:lnTo>
                  <a:lnTo>
                    <a:pt x="118" y="122"/>
                  </a:lnTo>
                  <a:lnTo>
                    <a:pt x="107" y="119"/>
                  </a:lnTo>
                  <a:lnTo>
                    <a:pt x="98" y="113"/>
                  </a:lnTo>
                  <a:lnTo>
                    <a:pt x="90" y="108"/>
                  </a:lnTo>
                  <a:lnTo>
                    <a:pt x="82" y="100"/>
                  </a:lnTo>
                  <a:lnTo>
                    <a:pt x="76" y="93"/>
                  </a:lnTo>
                  <a:lnTo>
                    <a:pt x="70" y="85"/>
                  </a:lnTo>
                  <a:lnTo>
                    <a:pt x="65" y="78"/>
                  </a:lnTo>
                  <a:lnTo>
                    <a:pt x="60" y="70"/>
                  </a:lnTo>
                  <a:lnTo>
                    <a:pt x="58" y="62"/>
                  </a:lnTo>
                  <a:lnTo>
                    <a:pt x="57" y="54"/>
                  </a:lnTo>
                  <a:lnTo>
                    <a:pt x="53" y="45"/>
                  </a:lnTo>
                  <a:lnTo>
                    <a:pt x="48" y="38"/>
                  </a:lnTo>
                  <a:lnTo>
                    <a:pt x="39" y="30"/>
                  </a:lnTo>
                  <a:lnTo>
                    <a:pt x="23" y="22"/>
                  </a:lnTo>
                  <a:lnTo>
                    <a:pt x="0" y="15"/>
                  </a:lnTo>
                  <a:lnTo>
                    <a:pt x="3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8" name="Freeform 200"/>
            <p:cNvSpPr>
              <a:spLocks/>
            </p:cNvSpPr>
            <p:nvPr/>
          </p:nvSpPr>
          <p:spPr bwMode="auto">
            <a:xfrm>
              <a:off x="3444" y="2821"/>
              <a:ext cx="38" cy="41"/>
            </a:xfrm>
            <a:custGeom>
              <a:avLst/>
              <a:gdLst>
                <a:gd name="T0" fmla="*/ 0 w 112"/>
                <a:gd name="T1" fmla="*/ 0 h 122"/>
                <a:gd name="T2" fmla="*/ 0 w 112"/>
                <a:gd name="T3" fmla="*/ 0 h 122"/>
                <a:gd name="T4" fmla="*/ 0 w 112"/>
                <a:gd name="T5" fmla="*/ 0 h 122"/>
                <a:gd name="T6" fmla="*/ 1 w 112"/>
                <a:gd name="T7" fmla="*/ 0 h 122"/>
                <a:gd name="T8" fmla="*/ 1 w 112"/>
                <a:gd name="T9" fmla="*/ 0 h 122"/>
                <a:gd name="T10" fmla="*/ 1 w 112"/>
                <a:gd name="T11" fmla="*/ 0 h 122"/>
                <a:gd name="T12" fmla="*/ 1 w 112"/>
                <a:gd name="T13" fmla="*/ 1 h 122"/>
                <a:gd name="T14" fmla="*/ 1 w 112"/>
                <a:gd name="T15" fmla="*/ 1 h 122"/>
                <a:gd name="T16" fmla="*/ 1 w 112"/>
                <a:gd name="T17" fmla="*/ 1 h 122"/>
                <a:gd name="T18" fmla="*/ 1 w 112"/>
                <a:gd name="T19" fmla="*/ 1 h 122"/>
                <a:gd name="T20" fmla="*/ 1 w 112"/>
                <a:gd name="T21" fmla="*/ 1 h 122"/>
                <a:gd name="T22" fmla="*/ 1 w 112"/>
                <a:gd name="T23" fmla="*/ 1 h 122"/>
                <a:gd name="T24" fmla="*/ 1 w 112"/>
                <a:gd name="T25" fmla="*/ 1 h 122"/>
                <a:gd name="T26" fmla="*/ 1 w 112"/>
                <a:gd name="T27" fmla="*/ 1 h 122"/>
                <a:gd name="T28" fmla="*/ 1 w 112"/>
                <a:gd name="T29" fmla="*/ 1 h 122"/>
                <a:gd name="T30" fmla="*/ 1 w 112"/>
                <a:gd name="T31" fmla="*/ 2 h 122"/>
                <a:gd name="T32" fmla="*/ 1 w 112"/>
                <a:gd name="T33" fmla="*/ 2 h 122"/>
                <a:gd name="T34" fmla="*/ 1 w 112"/>
                <a:gd name="T35" fmla="*/ 2 h 122"/>
                <a:gd name="T36" fmla="*/ 1 w 112"/>
                <a:gd name="T37" fmla="*/ 1 h 122"/>
                <a:gd name="T38" fmla="*/ 1 w 112"/>
                <a:gd name="T39" fmla="*/ 1 h 122"/>
                <a:gd name="T40" fmla="*/ 1 w 112"/>
                <a:gd name="T41" fmla="*/ 1 h 122"/>
                <a:gd name="T42" fmla="*/ 1 w 112"/>
                <a:gd name="T43" fmla="*/ 1 h 122"/>
                <a:gd name="T44" fmla="*/ 0 w 112"/>
                <a:gd name="T45" fmla="*/ 1 h 122"/>
                <a:gd name="T46" fmla="*/ 0 w 112"/>
                <a:gd name="T47" fmla="*/ 1 h 122"/>
                <a:gd name="T48" fmla="*/ 0 w 112"/>
                <a:gd name="T49" fmla="*/ 1 h 122"/>
                <a:gd name="T50" fmla="*/ 0 w 112"/>
                <a:gd name="T51" fmla="*/ 1 h 122"/>
                <a:gd name="T52" fmla="*/ 0 w 112"/>
                <a:gd name="T53" fmla="*/ 0 h 122"/>
                <a:gd name="T54" fmla="*/ 0 w 112"/>
                <a:gd name="T55" fmla="*/ 0 h 122"/>
                <a:gd name="T56" fmla="*/ 0 w 112"/>
                <a:gd name="T57" fmla="*/ 0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22"/>
                <a:gd name="T89" fmla="*/ 112 w 112"/>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22">
                  <a:moveTo>
                    <a:pt x="0" y="0"/>
                  </a:moveTo>
                  <a:lnTo>
                    <a:pt x="19" y="3"/>
                  </a:lnTo>
                  <a:lnTo>
                    <a:pt x="33" y="9"/>
                  </a:lnTo>
                  <a:lnTo>
                    <a:pt x="43" y="17"/>
                  </a:lnTo>
                  <a:lnTo>
                    <a:pt x="50" y="24"/>
                  </a:lnTo>
                  <a:lnTo>
                    <a:pt x="54" y="33"/>
                  </a:lnTo>
                  <a:lnTo>
                    <a:pt x="58" y="43"/>
                  </a:lnTo>
                  <a:lnTo>
                    <a:pt x="61" y="53"/>
                  </a:lnTo>
                  <a:lnTo>
                    <a:pt x="66" y="62"/>
                  </a:lnTo>
                  <a:lnTo>
                    <a:pt x="72" y="70"/>
                  </a:lnTo>
                  <a:lnTo>
                    <a:pt x="82" y="80"/>
                  </a:lnTo>
                  <a:lnTo>
                    <a:pt x="93" y="90"/>
                  </a:lnTo>
                  <a:lnTo>
                    <a:pt x="103" y="99"/>
                  </a:lnTo>
                  <a:lnTo>
                    <a:pt x="110" y="108"/>
                  </a:lnTo>
                  <a:lnTo>
                    <a:pt x="112" y="116"/>
                  </a:lnTo>
                  <a:lnTo>
                    <a:pt x="107" y="121"/>
                  </a:lnTo>
                  <a:lnTo>
                    <a:pt x="94" y="122"/>
                  </a:lnTo>
                  <a:lnTo>
                    <a:pt x="81" y="121"/>
                  </a:lnTo>
                  <a:lnTo>
                    <a:pt x="70" y="117"/>
                  </a:lnTo>
                  <a:lnTo>
                    <a:pt x="61" y="112"/>
                  </a:lnTo>
                  <a:lnTo>
                    <a:pt x="53" y="106"/>
                  </a:lnTo>
                  <a:lnTo>
                    <a:pt x="45" y="98"/>
                  </a:lnTo>
                  <a:lnTo>
                    <a:pt x="39" y="91"/>
                  </a:lnTo>
                  <a:lnTo>
                    <a:pt x="34" y="83"/>
                  </a:lnTo>
                  <a:lnTo>
                    <a:pt x="28" y="76"/>
                  </a:lnTo>
                  <a:lnTo>
                    <a:pt x="18" y="56"/>
                  </a:lnTo>
                  <a:lnTo>
                    <a:pt x="9" y="30"/>
                  </a:lnTo>
                  <a:lnTo>
                    <a:pt x="2" y="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9" name="Freeform 201"/>
            <p:cNvSpPr>
              <a:spLocks/>
            </p:cNvSpPr>
            <p:nvPr/>
          </p:nvSpPr>
          <p:spPr bwMode="auto">
            <a:xfrm>
              <a:off x="3453" y="2821"/>
              <a:ext cx="46" cy="30"/>
            </a:xfrm>
            <a:custGeom>
              <a:avLst/>
              <a:gdLst>
                <a:gd name="T0" fmla="*/ 2 w 137"/>
                <a:gd name="T1" fmla="*/ 1 h 88"/>
                <a:gd name="T2" fmla="*/ 2 w 137"/>
                <a:gd name="T3" fmla="*/ 1 h 88"/>
                <a:gd name="T4" fmla="*/ 2 w 137"/>
                <a:gd name="T5" fmla="*/ 1 h 88"/>
                <a:gd name="T6" fmla="*/ 2 w 137"/>
                <a:gd name="T7" fmla="*/ 1 h 88"/>
                <a:gd name="T8" fmla="*/ 1 w 137"/>
                <a:gd name="T9" fmla="*/ 0 h 88"/>
                <a:gd name="T10" fmla="*/ 1 w 137"/>
                <a:gd name="T11" fmla="*/ 0 h 88"/>
                <a:gd name="T12" fmla="*/ 1 w 137"/>
                <a:gd name="T13" fmla="*/ 0 h 88"/>
                <a:gd name="T14" fmla="*/ 1 w 137"/>
                <a:gd name="T15" fmla="*/ 0 h 88"/>
                <a:gd name="T16" fmla="*/ 1 w 137"/>
                <a:gd name="T17" fmla="*/ 0 h 88"/>
                <a:gd name="T18" fmla="*/ 1 w 137"/>
                <a:gd name="T19" fmla="*/ 0 h 88"/>
                <a:gd name="T20" fmla="*/ 0 w 137"/>
                <a:gd name="T21" fmla="*/ 0 h 88"/>
                <a:gd name="T22" fmla="*/ 0 w 137"/>
                <a:gd name="T23" fmla="*/ 0 h 88"/>
                <a:gd name="T24" fmla="*/ 0 w 137"/>
                <a:gd name="T25" fmla="*/ 0 h 88"/>
                <a:gd name="T26" fmla="*/ 0 w 137"/>
                <a:gd name="T27" fmla="*/ 0 h 88"/>
                <a:gd name="T28" fmla="*/ 0 w 137"/>
                <a:gd name="T29" fmla="*/ 0 h 88"/>
                <a:gd name="T30" fmla="*/ 0 w 137"/>
                <a:gd name="T31" fmla="*/ 0 h 88"/>
                <a:gd name="T32" fmla="*/ 0 w 137"/>
                <a:gd name="T33" fmla="*/ 0 h 88"/>
                <a:gd name="T34" fmla="*/ 0 w 137"/>
                <a:gd name="T35" fmla="*/ 0 h 88"/>
                <a:gd name="T36" fmla="*/ 0 w 137"/>
                <a:gd name="T37" fmla="*/ 0 h 88"/>
                <a:gd name="T38" fmla="*/ 0 w 137"/>
                <a:gd name="T39" fmla="*/ 0 h 88"/>
                <a:gd name="T40" fmla="*/ 0 w 137"/>
                <a:gd name="T41" fmla="*/ 0 h 88"/>
                <a:gd name="T42" fmla="*/ 1 w 137"/>
                <a:gd name="T43" fmla="*/ 0 h 88"/>
                <a:gd name="T44" fmla="*/ 1 w 137"/>
                <a:gd name="T45" fmla="*/ 0 h 88"/>
                <a:gd name="T46" fmla="*/ 1 w 137"/>
                <a:gd name="T47" fmla="*/ 0 h 88"/>
                <a:gd name="T48" fmla="*/ 1 w 137"/>
                <a:gd name="T49" fmla="*/ 1 h 88"/>
                <a:gd name="T50" fmla="*/ 1 w 137"/>
                <a:gd name="T51" fmla="*/ 1 h 88"/>
                <a:gd name="T52" fmla="*/ 1 w 137"/>
                <a:gd name="T53" fmla="*/ 1 h 88"/>
                <a:gd name="T54" fmla="*/ 1 w 137"/>
                <a:gd name="T55" fmla="*/ 1 h 88"/>
                <a:gd name="T56" fmla="*/ 1 w 137"/>
                <a:gd name="T57" fmla="*/ 1 h 88"/>
                <a:gd name="T58" fmla="*/ 2 w 137"/>
                <a:gd name="T59" fmla="*/ 1 h 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88"/>
                <a:gd name="T92" fmla="*/ 137 w 137"/>
                <a:gd name="T93" fmla="*/ 88 h 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88">
                  <a:moveTo>
                    <a:pt x="137" y="81"/>
                  </a:moveTo>
                  <a:lnTo>
                    <a:pt x="137" y="71"/>
                  </a:lnTo>
                  <a:lnTo>
                    <a:pt x="131" y="58"/>
                  </a:lnTo>
                  <a:lnTo>
                    <a:pt x="122" y="46"/>
                  </a:lnTo>
                  <a:lnTo>
                    <a:pt x="110" y="32"/>
                  </a:lnTo>
                  <a:lnTo>
                    <a:pt x="95" y="20"/>
                  </a:lnTo>
                  <a:lnTo>
                    <a:pt x="80" y="10"/>
                  </a:lnTo>
                  <a:lnTo>
                    <a:pt x="66" y="3"/>
                  </a:lnTo>
                  <a:lnTo>
                    <a:pt x="53" y="0"/>
                  </a:lnTo>
                  <a:lnTo>
                    <a:pt x="46" y="0"/>
                  </a:lnTo>
                  <a:lnTo>
                    <a:pt x="40" y="1"/>
                  </a:lnTo>
                  <a:lnTo>
                    <a:pt x="32" y="3"/>
                  </a:lnTo>
                  <a:lnTo>
                    <a:pt x="25" y="6"/>
                  </a:lnTo>
                  <a:lnTo>
                    <a:pt x="17" y="11"/>
                  </a:lnTo>
                  <a:lnTo>
                    <a:pt x="10" y="14"/>
                  </a:lnTo>
                  <a:lnTo>
                    <a:pt x="4" y="20"/>
                  </a:lnTo>
                  <a:lnTo>
                    <a:pt x="0" y="24"/>
                  </a:lnTo>
                  <a:lnTo>
                    <a:pt x="3" y="23"/>
                  </a:lnTo>
                  <a:lnTo>
                    <a:pt x="13" y="20"/>
                  </a:lnTo>
                  <a:lnTo>
                    <a:pt x="24" y="17"/>
                  </a:lnTo>
                  <a:lnTo>
                    <a:pt x="33" y="15"/>
                  </a:lnTo>
                  <a:lnTo>
                    <a:pt x="41" y="18"/>
                  </a:lnTo>
                  <a:lnTo>
                    <a:pt x="51" y="23"/>
                  </a:lnTo>
                  <a:lnTo>
                    <a:pt x="60" y="32"/>
                  </a:lnTo>
                  <a:lnTo>
                    <a:pt x="70" y="44"/>
                  </a:lnTo>
                  <a:lnTo>
                    <a:pt x="78" y="55"/>
                  </a:lnTo>
                  <a:lnTo>
                    <a:pt x="84" y="67"/>
                  </a:lnTo>
                  <a:lnTo>
                    <a:pt x="87" y="79"/>
                  </a:lnTo>
                  <a:lnTo>
                    <a:pt x="86" y="88"/>
                  </a:lnTo>
                  <a:lnTo>
                    <a:pt x="137"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0" name="Freeform 202"/>
            <p:cNvSpPr>
              <a:spLocks/>
            </p:cNvSpPr>
            <p:nvPr/>
          </p:nvSpPr>
          <p:spPr bwMode="auto">
            <a:xfrm>
              <a:off x="3474" y="2805"/>
              <a:ext cx="46" cy="39"/>
            </a:xfrm>
            <a:custGeom>
              <a:avLst/>
              <a:gdLst>
                <a:gd name="T0" fmla="*/ 0 w 140"/>
                <a:gd name="T1" fmla="*/ 0 h 116"/>
                <a:gd name="T2" fmla="*/ 0 w 140"/>
                <a:gd name="T3" fmla="*/ 0 h 116"/>
                <a:gd name="T4" fmla="*/ 1 w 140"/>
                <a:gd name="T5" fmla="*/ 1 h 116"/>
                <a:gd name="T6" fmla="*/ 1 w 140"/>
                <a:gd name="T7" fmla="*/ 1 h 116"/>
                <a:gd name="T8" fmla="*/ 1 w 140"/>
                <a:gd name="T9" fmla="*/ 1 h 116"/>
                <a:gd name="T10" fmla="*/ 1 w 140"/>
                <a:gd name="T11" fmla="*/ 1 h 116"/>
                <a:gd name="T12" fmla="*/ 1 w 140"/>
                <a:gd name="T13" fmla="*/ 1 h 116"/>
                <a:gd name="T14" fmla="*/ 1 w 140"/>
                <a:gd name="T15" fmla="*/ 1 h 116"/>
                <a:gd name="T16" fmla="*/ 1 w 140"/>
                <a:gd name="T17" fmla="*/ 1 h 116"/>
                <a:gd name="T18" fmla="*/ 2 w 140"/>
                <a:gd name="T19" fmla="*/ 1 h 116"/>
                <a:gd name="T20" fmla="*/ 2 w 140"/>
                <a:gd name="T21" fmla="*/ 1 h 116"/>
                <a:gd name="T22" fmla="*/ 2 w 140"/>
                <a:gd name="T23" fmla="*/ 1 h 116"/>
                <a:gd name="T24" fmla="*/ 2 w 140"/>
                <a:gd name="T25" fmla="*/ 1 h 116"/>
                <a:gd name="T26" fmla="*/ 2 w 140"/>
                <a:gd name="T27" fmla="*/ 1 h 116"/>
                <a:gd name="T28" fmla="*/ 2 w 140"/>
                <a:gd name="T29" fmla="*/ 1 h 116"/>
                <a:gd name="T30" fmla="*/ 1 w 140"/>
                <a:gd name="T31" fmla="*/ 1 h 116"/>
                <a:gd name="T32" fmla="*/ 1 w 140"/>
                <a:gd name="T33" fmla="*/ 1 h 116"/>
                <a:gd name="T34" fmla="*/ 1 w 140"/>
                <a:gd name="T35" fmla="*/ 0 h 116"/>
                <a:gd name="T36" fmla="*/ 1 w 140"/>
                <a:gd name="T37" fmla="*/ 0 h 116"/>
                <a:gd name="T38" fmla="*/ 1 w 140"/>
                <a:gd name="T39" fmla="*/ 0 h 116"/>
                <a:gd name="T40" fmla="*/ 1 w 140"/>
                <a:gd name="T41" fmla="*/ 0 h 116"/>
                <a:gd name="T42" fmla="*/ 0 w 140"/>
                <a:gd name="T43" fmla="*/ 0 h 116"/>
                <a:gd name="T44" fmla="*/ 0 w 140"/>
                <a:gd name="T45" fmla="*/ 0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
                <a:gd name="T70" fmla="*/ 0 h 116"/>
                <a:gd name="T71" fmla="*/ 140 w 140"/>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 h="116">
                  <a:moveTo>
                    <a:pt x="0" y="15"/>
                  </a:moveTo>
                  <a:lnTo>
                    <a:pt x="32" y="27"/>
                  </a:lnTo>
                  <a:lnTo>
                    <a:pt x="56" y="41"/>
                  </a:lnTo>
                  <a:lnTo>
                    <a:pt x="73" y="54"/>
                  </a:lnTo>
                  <a:lnTo>
                    <a:pt x="84" y="68"/>
                  </a:lnTo>
                  <a:lnTo>
                    <a:pt x="91" y="81"/>
                  </a:lnTo>
                  <a:lnTo>
                    <a:pt x="94" y="95"/>
                  </a:lnTo>
                  <a:lnTo>
                    <a:pt x="96" y="106"/>
                  </a:lnTo>
                  <a:lnTo>
                    <a:pt x="96" y="116"/>
                  </a:lnTo>
                  <a:lnTo>
                    <a:pt x="133" y="102"/>
                  </a:lnTo>
                  <a:lnTo>
                    <a:pt x="133" y="88"/>
                  </a:lnTo>
                  <a:lnTo>
                    <a:pt x="134" y="76"/>
                  </a:lnTo>
                  <a:lnTo>
                    <a:pt x="137" y="66"/>
                  </a:lnTo>
                  <a:lnTo>
                    <a:pt x="140" y="58"/>
                  </a:lnTo>
                  <a:lnTo>
                    <a:pt x="129" y="54"/>
                  </a:lnTo>
                  <a:lnTo>
                    <a:pt x="119" y="49"/>
                  </a:lnTo>
                  <a:lnTo>
                    <a:pt x="109" y="42"/>
                  </a:lnTo>
                  <a:lnTo>
                    <a:pt x="97" y="34"/>
                  </a:lnTo>
                  <a:lnTo>
                    <a:pt x="86" y="25"/>
                  </a:lnTo>
                  <a:lnTo>
                    <a:pt x="73" y="16"/>
                  </a:lnTo>
                  <a:lnTo>
                    <a:pt x="56" y="8"/>
                  </a:lnTo>
                  <a:lnTo>
                    <a:pt x="36" y="0"/>
                  </a:ln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1" name="Freeform 203"/>
            <p:cNvSpPr>
              <a:spLocks/>
            </p:cNvSpPr>
            <p:nvPr/>
          </p:nvSpPr>
          <p:spPr bwMode="auto">
            <a:xfrm>
              <a:off x="3510" y="2800"/>
              <a:ext cx="27" cy="21"/>
            </a:xfrm>
            <a:custGeom>
              <a:avLst/>
              <a:gdLst>
                <a:gd name="T0" fmla="*/ 1 w 83"/>
                <a:gd name="T1" fmla="*/ 1 h 62"/>
                <a:gd name="T2" fmla="*/ 1 w 83"/>
                <a:gd name="T3" fmla="*/ 1 h 62"/>
                <a:gd name="T4" fmla="*/ 1 w 83"/>
                <a:gd name="T5" fmla="*/ 1 h 62"/>
                <a:gd name="T6" fmla="*/ 1 w 83"/>
                <a:gd name="T7" fmla="*/ 0 h 62"/>
                <a:gd name="T8" fmla="*/ 1 w 83"/>
                <a:gd name="T9" fmla="*/ 0 h 62"/>
                <a:gd name="T10" fmla="*/ 1 w 83"/>
                <a:gd name="T11" fmla="*/ 0 h 62"/>
                <a:gd name="T12" fmla="*/ 0 w 83"/>
                <a:gd name="T13" fmla="*/ 0 h 62"/>
                <a:gd name="T14" fmla="*/ 0 w 83"/>
                <a:gd name="T15" fmla="*/ 0 h 62"/>
                <a:gd name="T16" fmla="*/ 0 w 83"/>
                <a:gd name="T17" fmla="*/ 0 h 62"/>
                <a:gd name="T18" fmla="*/ 0 w 83"/>
                <a:gd name="T19" fmla="*/ 0 h 62"/>
                <a:gd name="T20" fmla="*/ 0 w 83"/>
                <a:gd name="T21" fmla="*/ 0 h 62"/>
                <a:gd name="T22" fmla="*/ 0 w 83"/>
                <a:gd name="T23" fmla="*/ 0 h 62"/>
                <a:gd name="T24" fmla="*/ 0 w 83"/>
                <a:gd name="T25" fmla="*/ 1 h 62"/>
                <a:gd name="T26" fmla="*/ 0 w 83"/>
                <a:gd name="T27" fmla="*/ 1 h 62"/>
                <a:gd name="T28" fmla="*/ 1 w 83"/>
                <a:gd name="T29" fmla="*/ 1 h 62"/>
                <a:gd name="T30" fmla="*/ 1 w 83"/>
                <a:gd name="T31" fmla="*/ 1 h 62"/>
                <a:gd name="T32" fmla="*/ 1 w 8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62"/>
                <a:gd name="T53" fmla="*/ 83 w 8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62">
                  <a:moveTo>
                    <a:pt x="66" y="62"/>
                  </a:moveTo>
                  <a:lnTo>
                    <a:pt x="81" y="57"/>
                  </a:lnTo>
                  <a:lnTo>
                    <a:pt x="83" y="47"/>
                  </a:lnTo>
                  <a:lnTo>
                    <a:pt x="78" y="32"/>
                  </a:lnTo>
                  <a:lnTo>
                    <a:pt x="64" y="18"/>
                  </a:lnTo>
                  <a:lnTo>
                    <a:pt x="47" y="7"/>
                  </a:lnTo>
                  <a:lnTo>
                    <a:pt x="29" y="0"/>
                  </a:lnTo>
                  <a:lnTo>
                    <a:pt x="12" y="2"/>
                  </a:lnTo>
                  <a:lnTo>
                    <a:pt x="0" y="16"/>
                  </a:lnTo>
                  <a:lnTo>
                    <a:pt x="2" y="18"/>
                  </a:lnTo>
                  <a:lnTo>
                    <a:pt x="9" y="24"/>
                  </a:lnTo>
                  <a:lnTo>
                    <a:pt x="18" y="31"/>
                  </a:lnTo>
                  <a:lnTo>
                    <a:pt x="29" y="40"/>
                  </a:lnTo>
                  <a:lnTo>
                    <a:pt x="40" y="48"/>
                  </a:lnTo>
                  <a:lnTo>
                    <a:pt x="52" y="56"/>
                  </a:lnTo>
                  <a:lnTo>
                    <a:pt x="61" y="61"/>
                  </a:lnTo>
                  <a:lnTo>
                    <a:pt x="66"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2" name="Freeform 204"/>
            <p:cNvSpPr>
              <a:spLocks/>
            </p:cNvSpPr>
            <p:nvPr/>
          </p:nvSpPr>
          <p:spPr bwMode="auto">
            <a:xfrm>
              <a:off x="3042" y="2950"/>
              <a:ext cx="74" cy="59"/>
            </a:xfrm>
            <a:custGeom>
              <a:avLst/>
              <a:gdLst>
                <a:gd name="T0" fmla="*/ 0 w 222"/>
                <a:gd name="T1" fmla="*/ 2 h 178"/>
                <a:gd name="T2" fmla="*/ 0 w 222"/>
                <a:gd name="T3" fmla="*/ 2 h 178"/>
                <a:gd name="T4" fmla="*/ 0 w 222"/>
                <a:gd name="T5" fmla="*/ 2 h 178"/>
                <a:gd name="T6" fmla="*/ 0 w 222"/>
                <a:gd name="T7" fmla="*/ 2 h 178"/>
                <a:gd name="T8" fmla="*/ 0 w 222"/>
                <a:gd name="T9" fmla="*/ 2 h 178"/>
                <a:gd name="T10" fmla="*/ 0 w 222"/>
                <a:gd name="T11" fmla="*/ 1 h 178"/>
                <a:gd name="T12" fmla="*/ 0 w 222"/>
                <a:gd name="T13" fmla="*/ 1 h 178"/>
                <a:gd name="T14" fmla="*/ 0 w 222"/>
                <a:gd name="T15" fmla="*/ 1 h 178"/>
                <a:gd name="T16" fmla="*/ 0 w 222"/>
                <a:gd name="T17" fmla="*/ 1 h 178"/>
                <a:gd name="T18" fmla="*/ 0 w 222"/>
                <a:gd name="T19" fmla="*/ 0 h 178"/>
                <a:gd name="T20" fmla="*/ 0 w 222"/>
                <a:gd name="T21" fmla="*/ 0 h 178"/>
                <a:gd name="T22" fmla="*/ 0 w 222"/>
                <a:gd name="T23" fmla="*/ 0 h 178"/>
                <a:gd name="T24" fmla="*/ 1 w 222"/>
                <a:gd name="T25" fmla="*/ 0 h 178"/>
                <a:gd name="T26" fmla="*/ 1 w 222"/>
                <a:gd name="T27" fmla="*/ 0 h 178"/>
                <a:gd name="T28" fmla="*/ 1 w 222"/>
                <a:gd name="T29" fmla="*/ 0 h 178"/>
                <a:gd name="T30" fmla="*/ 1 w 222"/>
                <a:gd name="T31" fmla="*/ 0 h 178"/>
                <a:gd name="T32" fmla="*/ 1 w 222"/>
                <a:gd name="T33" fmla="*/ 0 h 178"/>
                <a:gd name="T34" fmla="*/ 2 w 222"/>
                <a:gd name="T35" fmla="*/ 0 h 178"/>
                <a:gd name="T36" fmla="*/ 3 w 222"/>
                <a:gd name="T37" fmla="*/ 2 h 178"/>
                <a:gd name="T38" fmla="*/ 0 w 222"/>
                <a:gd name="T39" fmla="*/ 2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
                <a:gd name="T61" fmla="*/ 0 h 178"/>
                <a:gd name="T62" fmla="*/ 222 w 222"/>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 h="178">
                  <a:moveTo>
                    <a:pt x="32" y="161"/>
                  </a:moveTo>
                  <a:lnTo>
                    <a:pt x="29" y="159"/>
                  </a:lnTo>
                  <a:lnTo>
                    <a:pt x="25" y="152"/>
                  </a:lnTo>
                  <a:lnTo>
                    <a:pt x="18" y="142"/>
                  </a:lnTo>
                  <a:lnTo>
                    <a:pt x="11" y="128"/>
                  </a:lnTo>
                  <a:lnTo>
                    <a:pt x="4" y="111"/>
                  </a:lnTo>
                  <a:lnTo>
                    <a:pt x="1" y="93"/>
                  </a:lnTo>
                  <a:lnTo>
                    <a:pt x="0" y="73"/>
                  </a:lnTo>
                  <a:lnTo>
                    <a:pt x="3" y="52"/>
                  </a:lnTo>
                  <a:lnTo>
                    <a:pt x="12" y="34"/>
                  </a:lnTo>
                  <a:lnTo>
                    <a:pt x="24" y="21"/>
                  </a:lnTo>
                  <a:lnTo>
                    <a:pt x="38" y="13"/>
                  </a:lnTo>
                  <a:lnTo>
                    <a:pt x="53" y="7"/>
                  </a:lnTo>
                  <a:lnTo>
                    <a:pt x="67" y="6"/>
                  </a:lnTo>
                  <a:lnTo>
                    <a:pt x="78" y="5"/>
                  </a:lnTo>
                  <a:lnTo>
                    <a:pt x="86" y="6"/>
                  </a:lnTo>
                  <a:lnTo>
                    <a:pt x="89" y="6"/>
                  </a:lnTo>
                  <a:lnTo>
                    <a:pt x="164" y="0"/>
                  </a:lnTo>
                  <a:lnTo>
                    <a:pt x="222" y="178"/>
                  </a:lnTo>
                  <a:lnTo>
                    <a:pt x="32" y="161"/>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3" name="Freeform 205"/>
            <p:cNvSpPr>
              <a:spLocks/>
            </p:cNvSpPr>
            <p:nvPr/>
          </p:nvSpPr>
          <p:spPr bwMode="auto">
            <a:xfrm>
              <a:off x="3076" y="2893"/>
              <a:ext cx="601" cy="351"/>
            </a:xfrm>
            <a:custGeom>
              <a:avLst/>
              <a:gdLst>
                <a:gd name="T0" fmla="*/ 0 w 1803"/>
                <a:gd name="T1" fmla="*/ 0 h 1055"/>
                <a:gd name="T2" fmla="*/ 0 w 1803"/>
                <a:gd name="T3" fmla="*/ 0 h 1055"/>
                <a:gd name="T4" fmla="*/ 0 w 1803"/>
                <a:gd name="T5" fmla="*/ 0 h 1055"/>
                <a:gd name="T6" fmla="*/ 1 w 1803"/>
                <a:gd name="T7" fmla="*/ 0 h 1055"/>
                <a:gd name="T8" fmla="*/ 1 w 1803"/>
                <a:gd name="T9" fmla="*/ 0 h 1055"/>
                <a:gd name="T10" fmla="*/ 2 w 1803"/>
                <a:gd name="T11" fmla="*/ 1 h 1055"/>
                <a:gd name="T12" fmla="*/ 3 w 1803"/>
                <a:gd name="T13" fmla="*/ 1 h 1055"/>
                <a:gd name="T14" fmla="*/ 4 w 1803"/>
                <a:gd name="T15" fmla="*/ 1 h 1055"/>
                <a:gd name="T16" fmla="*/ 5 w 1803"/>
                <a:gd name="T17" fmla="*/ 1 h 1055"/>
                <a:gd name="T18" fmla="*/ 6 w 1803"/>
                <a:gd name="T19" fmla="*/ 2 h 1055"/>
                <a:gd name="T20" fmla="*/ 7 w 1803"/>
                <a:gd name="T21" fmla="*/ 2 h 1055"/>
                <a:gd name="T22" fmla="*/ 8 w 1803"/>
                <a:gd name="T23" fmla="*/ 2 h 1055"/>
                <a:gd name="T24" fmla="*/ 9 w 1803"/>
                <a:gd name="T25" fmla="*/ 2 h 1055"/>
                <a:gd name="T26" fmla="*/ 10 w 1803"/>
                <a:gd name="T27" fmla="*/ 2 h 1055"/>
                <a:gd name="T28" fmla="*/ 11 w 1803"/>
                <a:gd name="T29" fmla="*/ 2 h 1055"/>
                <a:gd name="T30" fmla="*/ 12 w 1803"/>
                <a:gd name="T31" fmla="*/ 2 h 1055"/>
                <a:gd name="T32" fmla="*/ 13 w 1803"/>
                <a:gd name="T33" fmla="*/ 2 h 1055"/>
                <a:gd name="T34" fmla="*/ 14 w 1803"/>
                <a:gd name="T35" fmla="*/ 2 h 1055"/>
                <a:gd name="T36" fmla="*/ 15 w 1803"/>
                <a:gd name="T37" fmla="*/ 2 h 1055"/>
                <a:gd name="T38" fmla="*/ 16 w 1803"/>
                <a:gd name="T39" fmla="*/ 2 h 1055"/>
                <a:gd name="T40" fmla="*/ 16 w 1803"/>
                <a:gd name="T41" fmla="*/ 2 h 1055"/>
                <a:gd name="T42" fmla="*/ 17 w 1803"/>
                <a:gd name="T43" fmla="*/ 1 h 1055"/>
                <a:gd name="T44" fmla="*/ 18 w 1803"/>
                <a:gd name="T45" fmla="*/ 1 h 1055"/>
                <a:gd name="T46" fmla="*/ 19 w 1803"/>
                <a:gd name="T47" fmla="*/ 1 h 1055"/>
                <a:gd name="T48" fmla="*/ 19 w 1803"/>
                <a:gd name="T49" fmla="*/ 1 h 1055"/>
                <a:gd name="T50" fmla="*/ 20 w 1803"/>
                <a:gd name="T51" fmla="*/ 1 h 1055"/>
                <a:gd name="T52" fmla="*/ 20 w 1803"/>
                <a:gd name="T53" fmla="*/ 1 h 1055"/>
                <a:gd name="T54" fmla="*/ 21 w 1803"/>
                <a:gd name="T55" fmla="*/ 1 h 1055"/>
                <a:gd name="T56" fmla="*/ 21 w 1803"/>
                <a:gd name="T57" fmla="*/ 1 h 1055"/>
                <a:gd name="T58" fmla="*/ 21 w 1803"/>
                <a:gd name="T59" fmla="*/ 1 h 1055"/>
                <a:gd name="T60" fmla="*/ 21 w 1803"/>
                <a:gd name="T61" fmla="*/ 0 h 1055"/>
                <a:gd name="T62" fmla="*/ 22 w 1803"/>
                <a:gd name="T63" fmla="*/ 0 h 1055"/>
                <a:gd name="T64" fmla="*/ 22 w 1803"/>
                <a:gd name="T65" fmla="*/ 0 h 1055"/>
                <a:gd name="T66" fmla="*/ 22 w 1803"/>
                <a:gd name="T67" fmla="*/ 0 h 1055"/>
                <a:gd name="T68" fmla="*/ 22 w 1803"/>
                <a:gd name="T69" fmla="*/ 0 h 1055"/>
                <a:gd name="T70" fmla="*/ 22 w 1803"/>
                <a:gd name="T71" fmla="*/ 0 h 1055"/>
                <a:gd name="T72" fmla="*/ 22 w 1803"/>
                <a:gd name="T73" fmla="*/ 1 h 1055"/>
                <a:gd name="T74" fmla="*/ 22 w 1803"/>
                <a:gd name="T75" fmla="*/ 1 h 1055"/>
                <a:gd name="T76" fmla="*/ 21 w 1803"/>
                <a:gd name="T77" fmla="*/ 2 h 1055"/>
                <a:gd name="T78" fmla="*/ 21 w 1803"/>
                <a:gd name="T79" fmla="*/ 2 h 1055"/>
                <a:gd name="T80" fmla="*/ 20 w 1803"/>
                <a:gd name="T81" fmla="*/ 11 h 1055"/>
                <a:gd name="T82" fmla="*/ 20 w 1803"/>
                <a:gd name="T83" fmla="*/ 11 h 1055"/>
                <a:gd name="T84" fmla="*/ 20 w 1803"/>
                <a:gd name="T85" fmla="*/ 11 h 1055"/>
                <a:gd name="T86" fmla="*/ 20 w 1803"/>
                <a:gd name="T87" fmla="*/ 11 h 1055"/>
                <a:gd name="T88" fmla="*/ 19 w 1803"/>
                <a:gd name="T89" fmla="*/ 12 h 1055"/>
                <a:gd name="T90" fmla="*/ 19 w 1803"/>
                <a:gd name="T91" fmla="*/ 12 h 1055"/>
                <a:gd name="T92" fmla="*/ 18 w 1803"/>
                <a:gd name="T93" fmla="*/ 12 h 1055"/>
                <a:gd name="T94" fmla="*/ 17 w 1803"/>
                <a:gd name="T95" fmla="*/ 12 h 1055"/>
                <a:gd name="T96" fmla="*/ 15 w 1803"/>
                <a:gd name="T97" fmla="*/ 13 h 1055"/>
                <a:gd name="T98" fmla="*/ 13 w 1803"/>
                <a:gd name="T99" fmla="*/ 13 h 1055"/>
                <a:gd name="T100" fmla="*/ 11 w 1803"/>
                <a:gd name="T101" fmla="*/ 13 h 1055"/>
                <a:gd name="T102" fmla="*/ 9 w 1803"/>
                <a:gd name="T103" fmla="*/ 13 h 1055"/>
                <a:gd name="T104" fmla="*/ 7 w 1803"/>
                <a:gd name="T105" fmla="*/ 13 h 1055"/>
                <a:gd name="T106" fmla="*/ 6 w 1803"/>
                <a:gd name="T107" fmla="*/ 13 h 1055"/>
                <a:gd name="T108" fmla="*/ 4 w 1803"/>
                <a:gd name="T109" fmla="*/ 12 h 1055"/>
                <a:gd name="T110" fmla="*/ 4 w 1803"/>
                <a:gd name="T111" fmla="*/ 12 h 1055"/>
                <a:gd name="T112" fmla="*/ 3 w 1803"/>
                <a:gd name="T113" fmla="*/ 12 h 1055"/>
                <a:gd name="T114" fmla="*/ 3 w 1803"/>
                <a:gd name="T115" fmla="*/ 12 h 1055"/>
                <a:gd name="T116" fmla="*/ 3 w 1803"/>
                <a:gd name="T117" fmla="*/ 12 h 1055"/>
                <a:gd name="T118" fmla="*/ 0 w 1803"/>
                <a:gd name="T119" fmla="*/ 2 h 1055"/>
                <a:gd name="T120" fmla="*/ 0 w 1803"/>
                <a:gd name="T121" fmla="*/ 0 h 10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3"/>
                <a:gd name="T184" fmla="*/ 0 h 1055"/>
                <a:gd name="T185" fmla="*/ 1803 w 1803"/>
                <a:gd name="T186" fmla="*/ 1055 h 10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3" h="1055">
                  <a:moveTo>
                    <a:pt x="0" y="0"/>
                  </a:moveTo>
                  <a:lnTo>
                    <a:pt x="1" y="2"/>
                  </a:lnTo>
                  <a:lnTo>
                    <a:pt x="6" y="3"/>
                  </a:lnTo>
                  <a:lnTo>
                    <a:pt x="14" y="5"/>
                  </a:lnTo>
                  <a:lnTo>
                    <a:pt x="26" y="10"/>
                  </a:lnTo>
                  <a:lnTo>
                    <a:pt x="39" y="14"/>
                  </a:lnTo>
                  <a:lnTo>
                    <a:pt x="56" y="20"/>
                  </a:lnTo>
                  <a:lnTo>
                    <a:pt x="75" y="25"/>
                  </a:lnTo>
                  <a:lnTo>
                    <a:pt x="97" y="32"/>
                  </a:lnTo>
                  <a:lnTo>
                    <a:pt x="121" y="39"/>
                  </a:lnTo>
                  <a:lnTo>
                    <a:pt x="147" y="47"/>
                  </a:lnTo>
                  <a:lnTo>
                    <a:pt x="175" y="56"/>
                  </a:lnTo>
                  <a:lnTo>
                    <a:pt x="206" y="64"/>
                  </a:lnTo>
                  <a:lnTo>
                    <a:pt x="237" y="73"/>
                  </a:lnTo>
                  <a:lnTo>
                    <a:pt x="271" y="82"/>
                  </a:lnTo>
                  <a:lnTo>
                    <a:pt x="305" y="90"/>
                  </a:lnTo>
                  <a:lnTo>
                    <a:pt x="342" y="99"/>
                  </a:lnTo>
                  <a:lnTo>
                    <a:pt x="380" y="108"/>
                  </a:lnTo>
                  <a:lnTo>
                    <a:pt x="418" y="117"/>
                  </a:lnTo>
                  <a:lnTo>
                    <a:pt x="458" y="125"/>
                  </a:lnTo>
                  <a:lnTo>
                    <a:pt x="499" y="133"/>
                  </a:lnTo>
                  <a:lnTo>
                    <a:pt x="539" y="141"/>
                  </a:lnTo>
                  <a:lnTo>
                    <a:pt x="581" y="147"/>
                  </a:lnTo>
                  <a:lnTo>
                    <a:pt x="623" y="154"/>
                  </a:lnTo>
                  <a:lnTo>
                    <a:pt x="666" y="160"/>
                  </a:lnTo>
                  <a:lnTo>
                    <a:pt x="708" y="164"/>
                  </a:lnTo>
                  <a:lnTo>
                    <a:pt x="751" y="169"/>
                  </a:lnTo>
                  <a:lnTo>
                    <a:pt x="793" y="172"/>
                  </a:lnTo>
                  <a:lnTo>
                    <a:pt x="835" y="175"/>
                  </a:lnTo>
                  <a:lnTo>
                    <a:pt x="876" y="176"/>
                  </a:lnTo>
                  <a:lnTo>
                    <a:pt x="917" y="176"/>
                  </a:lnTo>
                  <a:lnTo>
                    <a:pt x="958" y="175"/>
                  </a:lnTo>
                  <a:lnTo>
                    <a:pt x="997" y="172"/>
                  </a:lnTo>
                  <a:lnTo>
                    <a:pt x="1037" y="169"/>
                  </a:lnTo>
                  <a:lnTo>
                    <a:pt x="1075" y="166"/>
                  </a:lnTo>
                  <a:lnTo>
                    <a:pt x="1113" y="161"/>
                  </a:lnTo>
                  <a:lnTo>
                    <a:pt x="1150" y="157"/>
                  </a:lnTo>
                  <a:lnTo>
                    <a:pt x="1186" y="152"/>
                  </a:lnTo>
                  <a:lnTo>
                    <a:pt x="1223" y="146"/>
                  </a:lnTo>
                  <a:lnTo>
                    <a:pt x="1258" y="142"/>
                  </a:lnTo>
                  <a:lnTo>
                    <a:pt x="1292" y="136"/>
                  </a:lnTo>
                  <a:lnTo>
                    <a:pt x="1326" y="131"/>
                  </a:lnTo>
                  <a:lnTo>
                    <a:pt x="1358" y="125"/>
                  </a:lnTo>
                  <a:lnTo>
                    <a:pt x="1389" y="119"/>
                  </a:lnTo>
                  <a:lnTo>
                    <a:pt x="1419" y="114"/>
                  </a:lnTo>
                  <a:lnTo>
                    <a:pt x="1449" y="108"/>
                  </a:lnTo>
                  <a:lnTo>
                    <a:pt x="1478" y="102"/>
                  </a:lnTo>
                  <a:lnTo>
                    <a:pt x="1505" y="95"/>
                  </a:lnTo>
                  <a:lnTo>
                    <a:pt x="1531" y="90"/>
                  </a:lnTo>
                  <a:lnTo>
                    <a:pt x="1556" y="84"/>
                  </a:lnTo>
                  <a:lnTo>
                    <a:pt x="1579" y="80"/>
                  </a:lnTo>
                  <a:lnTo>
                    <a:pt x="1602" y="74"/>
                  </a:lnTo>
                  <a:lnTo>
                    <a:pt x="1622" y="68"/>
                  </a:lnTo>
                  <a:lnTo>
                    <a:pt x="1642" y="64"/>
                  </a:lnTo>
                  <a:lnTo>
                    <a:pt x="1659" y="59"/>
                  </a:lnTo>
                  <a:lnTo>
                    <a:pt x="1676" y="55"/>
                  </a:lnTo>
                  <a:lnTo>
                    <a:pt x="1691" y="51"/>
                  </a:lnTo>
                  <a:lnTo>
                    <a:pt x="1704" y="47"/>
                  </a:lnTo>
                  <a:lnTo>
                    <a:pt x="1716" y="45"/>
                  </a:lnTo>
                  <a:lnTo>
                    <a:pt x="1726" y="41"/>
                  </a:lnTo>
                  <a:lnTo>
                    <a:pt x="1735" y="39"/>
                  </a:lnTo>
                  <a:lnTo>
                    <a:pt x="1741" y="37"/>
                  </a:lnTo>
                  <a:lnTo>
                    <a:pt x="1746" y="36"/>
                  </a:lnTo>
                  <a:lnTo>
                    <a:pt x="1749" y="34"/>
                  </a:lnTo>
                  <a:lnTo>
                    <a:pt x="1750" y="34"/>
                  </a:lnTo>
                  <a:lnTo>
                    <a:pt x="1752" y="32"/>
                  </a:lnTo>
                  <a:lnTo>
                    <a:pt x="1760" y="26"/>
                  </a:lnTo>
                  <a:lnTo>
                    <a:pt x="1769" y="20"/>
                  </a:lnTo>
                  <a:lnTo>
                    <a:pt x="1780" y="13"/>
                  </a:lnTo>
                  <a:lnTo>
                    <a:pt x="1790" y="10"/>
                  </a:lnTo>
                  <a:lnTo>
                    <a:pt x="1798" y="10"/>
                  </a:lnTo>
                  <a:lnTo>
                    <a:pt x="1803" y="17"/>
                  </a:lnTo>
                  <a:lnTo>
                    <a:pt x="1802" y="34"/>
                  </a:lnTo>
                  <a:lnTo>
                    <a:pt x="1794" y="56"/>
                  </a:lnTo>
                  <a:lnTo>
                    <a:pt x="1783" y="77"/>
                  </a:lnTo>
                  <a:lnTo>
                    <a:pt x="1767" y="98"/>
                  </a:lnTo>
                  <a:lnTo>
                    <a:pt x="1751" y="117"/>
                  </a:lnTo>
                  <a:lnTo>
                    <a:pt x="1735" y="133"/>
                  </a:lnTo>
                  <a:lnTo>
                    <a:pt x="1721" y="144"/>
                  </a:lnTo>
                  <a:lnTo>
                    <a:pt x="1712" y="152"/>
                  </a:lnTo>
                  <a:lnTo>
                    <a:pt x="1709" y="155"/>
                  </a:lnTo>
                  <a:lnTo>
                    <a:pt x="1600" y="888"/>
                  </a:lnTo>
                  <a:lnTo>
                    <a:pt x="1603" y="889"/>
                  </a:lnTo>
                  <a:lnTo>
                    <a:pt x="1607" y="894"/>
                  </a:lnTo>
                  <a:lnTo>
                    <a:pt x="1609" y="903"/>
                  </a:lnTo>
                  <a:lnTo>
                    <a:pt x="1606" y="918"/>
                  </a:lnTo>
                  <a:lnTo>
                    <a:pt x="1603" y="923"/>
                  </a:lnTo>
                  <a:lnTo>
                    <a:pt x="1595" y="930"/>
                  </a:lnTo>
                  <a:lnTo>
                    <a:pt x="1583" y="938"/>
                  </a:lnTo>
                  <a:lnTo>
                    <a:pt x="1568" y="948"/>
                  </a:lnTo>
                  <a:lnTo>
                    <a:pt x="1547" y="958"/>
                  </a:lnTo>
                  <a:lnTo>
                    <a:pt x="1522" y="970"/>
                  </a:lnTo>
                  <a:lnTo>
                    <a:pt x="1491" y="981"/>
                  </a:lnTo>
                  <a:lnTo>
                    <a:pt x="1454" y="992"/>
                  </a:lnTo>
                  <a:lnTo>
                    <a:pt x="1411" y="1004"/>
                  </a:lnTo>
                  <a:lnTo>
                    <a:pt x="1362" y="1015"/>
                  </a:lnTo>
                  <a:lnTo>
                    <a:pt x="1305" y="1025"/>
                  </a:lnTo>
                  <a:lnTo>
                    <a:pt x="1242" y="1034"/>
                  </a:lnTo>
                  <a:lnTo>
                    <a:pt x="1171" y="1042"/>
                  </a:lnTo>
                  <a:lnTo>
                    <a:pt x="1091" y="1048"/>
                  </a:lnTo>
                  <a:lnTo>
                    <a:pt x="1003" y="1052"/>
                  </a:lnTo>
                  <a:lnTo>
                    <a:pt x="907" y="1055"/>
                  </a:lnTo>
                  <a:lnTo>
                    <a:pt x="810" y="1055"/>
                  </a:lnTo>
                  <a:lnTo>
                    <a:pt x="721" y="1052"/>
                  </a:lnTo>
                  <a:lnTo>
                    <a:pt x="642" y="1048"/>
                  </a:lnTo>
                  <a:lnTo>
                    <a:pt x="570" y="1042"/>
                  </a:lnTo>
                  <a:lnTo>
                    <a:pt x="505" y="1035"/>
                  </a:lnTo>
                  <a:lnTo>
                    <a:pt x="449" y="1029"/>
                  </a:lnTo>
                  <a:lnTo>
                    <a:pt x="398" y="1020"/>
                  </a:lnTo>
                  <a:lnTo>
                    <a:pt x="355" y="1010"/>
                  </a:lnTo>
                  <a:lnTo>
                    <a:pt x="318" y="1003"/>
                  </a:lnTo>
                  <a:lnTo>
                    <a:pt x="286" y="994"/>
                  </a:lnTo>
                  <a:lnTo>
                    <a:pt x="260" y="986"/>
                  </a:lnTo>
                  <a:lnTo>
                    <a:pt x="241" y="978"/>
                  </a:lnTo>
                  <a:lnTo>
                    <a:pt x="225" y="972"/>
                  </a:lnTo>
                  <a:lnTo>
                    <a:pt x="215" y="968"/>
                  </a:lnTo>
                  <a:lnTo>
                    <a:pt x="209" y="964"/>
                  </a:lnTo>
                  <a:lnTo>
                    <a:pt x="207" y="963"/>
                  </a:lnTo>
                  <a:lnTo>
                    <a:pt x="63" y="167"/>
                  </a:lnTo>
                  <a:lnTo>
                    <a:pt x="0" y="132"/>
                  </a:lnTo>
                  <a:lnTo>
                    <a:pt x="0" y="17"/>
                  </a:lnTo>
                  <a:lnTo>
                    <a:pt x="0" y="0"/>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4" name="Freeform 206"/>
            <p:cNvSpPr>
              <a:spLocks/>
            </p:cNvSpPr>
            <p:nvPr/>
          </p:nvSpPr>
          <p:spPr bwMode="auto">
            <a:xfrm>
              <a:off x="3173" y="2858"/>
              <a:ext cx="147" cy="272"/>
            </a:xfrm>
            <a:custGeom>
              <a:avLst/>
              <a:gdLst>
                <a:gd name="T0" fmla="*/ 0 w 443"/>
                <a:gd name="T1" fmla="*/ 0 h 815"/>
                <a:gd name="T2" fmla="*/ 0 w 443"/>
                <a:gd name="T3" fmla="*/ 0 h 815"/>
                <a:gd name="T4" fmla="*/ 0 w 443"/>
                <a:gd name="T5" fmla="*/ 1 h 815"/>
                <a:gd name="T6" fmla="*/ 0 w 443"/>
                <a:gd name="T7" fmla="*/ 2 h 815"/>
                <a:gd name="T8" fmla="*/ 1 w 443"/>
                <a:gd name="T9" fmla="*/ 3 h 815"/>
                <a:gd name="T10" fmla="*/ 1 w 443"/>
                <a:gd name="T11" fmla="*/ 3 h 815"/>
                <a:gd name="T12" fmla="*/ 1 w 443"/>
                <a:gd name="T13" fmla="*/ 4 h 815"/>
                <a:gd name="T14" fmla="*/ 1 w 443"/>
                <a:gd name="T15" fmla="*/ 4 h 815"/>
                <a:gd name="T16" fmla="*/ 1 w 443"/>
                <a:gd name="T17" fmla="*/ 6 h 815"/>
                <a:gd name="T18" fmla="*/ 2 w 443"/>
                <a:gd name="T19" fmla="*/ 7 h 815"/>
                <a:gd name="T20" fmla="*/ 2 w 443"/>
                <a:gd name="T21" fmla="*/ 9 h 815"/>
                <a:gd name="T22" fmla="*/ 2 w 443"/>
                <a:gd name="T23" fmla="*/ 10 h 815"/>
                <a:gd name="T24" fmla="*/ 2 w 443"/>
                <a:gd name="T25" fmla="*/ 10 h 815"/>
                <a:gd name="T26" fmla="*/ 2 w 443"/>
                <a:gd name="T27" fmla="*/ 10 h 815"/>
                <a:gd name="T28" fmla="*/ 3 w 443"/>
                <a:gd name="T29" fmla="*/ 10 h 815"/>
                <a:gd name="T30" fmla="*/ 3 w 443"/>
                <a:gd name="T31" fmla="*/ 10 h 815"/>
                <a:gd name="T32" fmla="*/ 4 w 443"/>
                <a:gd name="T33" fmla="*/ 10 h 815"/>
                <a:gd name="T34" fmla="*/ 4 w 443"/>
                <a:gd name="T35" fmla="*/ 9 h 815"/>
                <a:gd name="T36" fmla="*/ 5 w 443"/>
                <a:gd name="T37" fmla="*/ 9 h 815"/>
                <a:gd name="T38" fmla="*/ 5 w 443"/>
                <a:gd name="T39" fmla="*/ 9 h 815"/>
                <a:gd name="T40" fmla="*/ 5 w 443"/>
                <a:gd name="T41" fmla="*/ 9 h 815"/>
                <a:gd name="T42" fmla="*/ 5 w 443"/>
                <a:gd name="T43" fmla="*/ 8 h 815"/>
                <a:gd name="T44" fmla="*/ 5 w 443"/>
                <a:gd name="T45" fmla="*/ 7 h 815"/>
                <a:gd name="T46" fmla="*/ 5 w 443"/>
                <a:gd name="T47" fmla="*/ 5 h 815"/>
                <a:gd name="T48" fmla="*/ 5 w 443"/>
                <a:gd name="T49" fmla="*/ 4 h 815"/>
                <a:gd name="T50" fmla="*/ 5 w 443"/>
                <a:gd name="T51" fmla="*/ 3 h 815"/>
                <a:gd name="T52" fmla="*/ 5 w 443"/>
                <a:gd name="T53" fmla="*/ 2 h 815"/>
                <a:gd name="T54" fmla="*/ 5 w 443"/>
                <a:gd name="T55" fmla="*/ 2 h 815"/>
                <a:gd name="T56" fmla="*/ 5 w 443"/>
                <a:gd name="T57" fmla="*/ 1 h 815"/>
                <a:gd name="T58" fmla="*/ 5 w 443"/>
                <a:gd name="T59" fmla="*/ 1 h 815"/>
                <a:gd name="T60" fmla="*/ 5 w 443"/>
                <a:gd name="T61" fmla="*/ 1 h 815"/>
                <a:gd name="T62" fmla="*/ 5 w 443"/>
                <a:gd name="T63" fmla="*/ 1 h 815"/>
                <a:gd name="T64" fmla="*/ 3 w 443"/>
                <a:gd name="T65" fmla="*/ 1 h 8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815"/>
                <a:gd name="T101" fmla="*/ 443 w 443"/>
                <a:gd name="T102" fmla="*/ 815 h 8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815">
                  <a:moveTo>
                    <a:pt x="8" y="0"/>
                  </a:moveTo>
                  <a:lnTo>
                    <a:pt x="7" y="4"/>
                  </a:lnTo>
                  <a:lnTo>
                    <a:pt x="4" y="14"/>
                  </a:lnTo>
                  <a:lnTo>
                    <a:pt x="1" y="30"/>
                  </a:lnTo>
                  <a:lnTo>
                    <a:pt x="0" y="52"/>
                  </a:lnTo>
                  <a:lnTo>
                    <a:pt x="1" y="80"/>
                  </a:lnTo>
                  <a:lnTo>
                    <a:pt x="8" y="112"/>
                  </a:lnTo>
                  <a:lnTo>
                    <a:pt x="21" y="149"/>
                  </a:lnTo>
                  <a:lnTo>
                    <a:pt x="42" y="190"/>
                  </a:lnTo>
                  <a:lnTo>
                    <a:pt x="65" y="227"/>
                  </a:lnTo>
                  <a:lnTo>
                    <a:pt x="81" y="250"/>
                  </a:lnTo>
                  <a:lnTo>
                    <a:pt x="91" y="267"/>
                  </a:lnTo>
                  <a:lnTo>
                    <a:pt x="99" y="282"/>
                  </a:lnTo>
                  <a:lnTo>
                    <a:pt x="102" y="297"/>
                  </a:lnTo>
                  <a:lnTo>
                    <a:pt x="106" y="317"/>
                  </a:lnTo>
                  <a:lnTo>
                    <a:pt x="108" y="348"/>
                  </a:lnTo>
                  <a:lnTo>
                    <a:pt x="111" y="391"/>
                  </a:lnTo>
                  <a:lnTo>
                    <a:pt x="118" y="478"/>
                  </a:lnTo>
                  <a:lnTo>
                    <a:pt x="121" y="540"/>
                  </a:lnTo>
                  <a:lnTo>
                    <a:pt x="126" y="590"/>
                  </a:lnTo>
                  <a:lnTo>
                    <a:pt x="135" y="637"/>
                  </a:lnTo>
                  <a:lnTo>
                    <a:pt x="144" y="694"/>
                  </a:lnTo>
                  <a:lnTo>
                    <a:pt x="147" y="751"/>
                  </a:lnTo>
                  <a:lnTo>
                    <a:pt x="147" y="797"/>
                  </a:lnTo>
                  <a:lnTo>
                    <a:pt x="146" y="815"/>
                  </a:lnTo>
                  <a:lnTo>
                    <a:pt x="150" y="814"/>
                  </a:lnTo>
                  <a:lnTo>
                    <a:pt x="158" y="810"/>
                  </a:lnTo>
                  <a:lnTo>
                    <a:pt x="170" y="806"/>
                  </a:lnTo>
                  <a:lnTo>
                    <a:pt x="188" y="799"/>
                  </a:lnTo>
                  <a:lnTo>
                    <a:pt x="210" y="792"/>
                  </a:lnTo>
                  <a:lnTo>
                    <a:pt x="233" y="785"/>
                  </a:lnTo>
                  <a:lnTo>
                    <a:pt x="261" y="780"/>
                  </a:lnTo>
                  <a:lnTo>
                    <a:pt x="290" y="774"/>
                  </a:lnTo>
                  <a:lnTo>
                    <a:pt x="318" y="771"/>
                  </a:lnTo>
                  <a:lnTo>
                    <a:pt x="344" y="767"/>
                  </a:lnTo>
                  <a:lnTo>
                    <a:pt x="367" y="765"/>
                  </a:lnTo>
                  <a:lnTo>
                    <a:pt x="386" y="764"/>
                  </a:lnTo>
                  <a:lnTo>
                    <a:pt x="401" y="764"/>
                  </a:lnTo>
                  <a:lnTo>
                    <a:pt x="412" y="763"/>
                  </a:lnTo>
                  <a:lnTo>
                    <a:pt x="419" y="763"/>
                  </a:lnTo>
                  <a:lnTo>
                    <a:pt x="421" y="763"/>
                  </a:lnTo>
                  <a:lnTo>
                    <a:pt x="419" y="753"/>
                  </a:lnTo>
                  <a:lnTo>
                    <a:pt x="413" y="723"/>
                  </a:lnTo>
                  <a:lnTo>
                    <a:pt x="406" y="678"/>
                  </a:lnTo>
                  <a:lnTo>
                    <a:pt x="399" y="622"/>
                  </a:lnTo>
                  <a:lnTo>
                    <a:pt x="392" y="558"/>
                  </a:lnTo>
                  <a:lnTo>
                    <a:pt x="387" y="490"/>
                  </a:lnTo>
                  <a:lnTo>
                    <a:pt x="387" y="422"/>
                  </a:lnTo>
                  <a:lnTo>
                    <a:pt x="393" y="357"/>
                  </a:lnTo>
                  <a:lnTo>
                    <a:pt x="402" y="301"/>
                  </a:lnTo>
                  <a:lnTo>
                    <a:pt x="413" y="256"/>
                  </a:lnTo>
                  <a:lnTo>
                    <a:pt x="423" y="221"/>
                  </a:lnTo>
                  <a:lnTo>
                    <a:pt x="433" y="194"/>
                  </a:lnTo>
                  <a:lnTo>
                    <a:pt x="439" y="171"/>
                  </a:lnTo>
                  <a:lnTo>
                    <a:pt x="443" y="152"/>
                  </a:lnTo>
                  <a:lnTo>
                    <a:pt x="440" y="134"/>
                  </a:lnTo>
                  <a:lnTo>
                    <a:pt x="434" y="116"/>
                  </a:lnTo>
                  <a:lnTo>
                    <a:pt x="422" y="99"/>
                  </a:lnTo>
                  <a:lnTo>
                    <a:pt x="411" y="85"/>
                  </a:lnTo>
                  <a:lnTo>
                    <a:pt x="401" y="76"/>
                  </a:lnTo>
                  <a:lnTo>
                    <a:pt x="391" y="71"/>
                  </a:lnTo>
                  <a:lnTo>
                    <a:pt x="383" y="66"/>
                  </a:lnTo>
                  <a:lnTo>
                    <a:pt x="376" y="65"/>
                  </a:lnTo>
                  <a:lnTo>
                    <a:pt x="371" y="64"/>
                  </a:lnTo>
                  <a:lnTo>
                    <a:pt x="370" y="64"/>
                  </a:lnTo>
                  <a:lnTo>
                    <a:pt x="204" y="116"/>
                  </a:lnTo>
                  <a:lnTo>
                    <a:pt x="8" y="0"/>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5" name="Freeform 207"/>
            <p:cNvSpPr>
              <a:spLocks/>
            </p:cNvSpPr>
            <p:nvPr/>
          </p:nvSpPr>
          <p:spPr bwMode="auto">
            <a:xfrm>
              <a:off x="3304" y="2845"/>
              <a:ext cx="202" cy="99"/>
            </a:xfrm>
            <a:custGeom>
              <a:avLst/>
              <a:gdLst>
                <a:gd name="T0" fmla="*/ 0 w 607"/>
                <a:gd name="T1" fmla="*/ 1 h 297"/>
                <a:gd name="T2" fmla="*/ 0 w 607"/>
                <a:gd name="T3" fmla="*/ 1 h 297"/>
                <a:gd name="T4" fmla="*/ 1 w 607"/>
                <a:gd name="T5" fmla="*/ 1 h 297"/>
                <a:gd name="T6" fmla="*/ 1 w 607"/>
                <a:gd name="T7" fmla="*/ 0 h 297"/>
                <a:gd name="T8" fmla="*/ 1 w 607"/>
                <a:gd name="T9" fmla="*/ 0 h 297"/>
                <a:gd name="T10" fmla="*/ 2 w 607"/>
                <a:gd name="T11" fmla="*/ 0 h 297"/>
                <a:gd name="T12" fmla="*/ 2 w 607"/>
                <a:gd name="T13" fmla="*/ 0 h 297"/>
                <a:gd name="T14" fmla="*/ 3 w 607"/>
                <a:gd name="T15" fmla="*/ 0 h 297"/>
                <a:gd name="T16" fmla="*/ 4 w 607"/>
                <a:gd name="T17" fmla="*/ 1 h 297"/>
                <a:gd name="T18" fmla="*/ 4 w 607"/>
                <a:gd name="T19" fmla="*/ 1 h 297"/>
                <a:gd name="T20" fmla="*/ 4 w 607"/>
                <a:gd name="T21" fmla="*/ 2 h 297"/>
                <a:gd name="T22" fmla="*/ 5 w 607"/>
                <a:gd name="T23" fmla="*/ 2 h 297"/>
                <a:gd name="T24" fmla="*/ 5 w 607"/>
                <a:gd name="T25" fmla="*/ 2 h 297"/>
                <a:gd name="T26" fmla="*/ 5 w 607"/>
                <a:gd name="T27" fmla="*/ 2 h 297"/>
                <a:gd name="T28" fmla="*/ 6 w 607"/>
                <a:gd name="T29" fmla="*/ 2 h 297"/>
                <a:gd name="T30" fmla="*/ 6 w 607"/>
                <a:gd name="T31" fmla="*/ 2 h 297"/>
                <a:gd name="T32" fmla="*/ 6 w 607"/>
                <a:gd name="T33" fmla="*/ 2 h 297"/>
                <a:gd name="T34" fmla="*/ 7 w 607"/>
                <a:gd name="T35" fmla="*/ 2 h 297"/>
                <a:gd name="T36" fmla="*/ 7 w 607"/>
                <a:gd name="T37" fmla="*/ 3 h 297"/>
                <a:gd name="T38" fmla="*/ 7 w 607"/>
                <a:gd name="T39" fmla="*/ 3 h 297"/>
                <a:gd name="T40" fmla="*/ 7 w 607"/>
                <a:gd name="T41" fmla="*/ 4 h 297"/>
                <a:gd name="T42" fmla="*/ 7 w 607"/>
                <a:gd name="T43" fmla="*/ 4 h 297"/>
                <a:gd name="T44" fmla="*/ 7 w 607"/>
                <a:gd name="T45" fmla="*/ 4 h 297"/>
                <a:gd name="T46" fmla="*/ 6 w 607"/>
                <a:gd name="T47" fmla="*/ 4 h 297"/>
                <a:gd name="T48" fmla="*/ 5 w 607"/>
                <a:gd name="T49" fmla="*/ 4 h 297"/>
                <a:gd name="T50" fmla="*/ 4 w 607"/>
                <a:gd name="T51" fmla="*/ 4 h 297"/>
                <a:gd name="T52" fmla="*/ 3 w 607"/>
                <a:gd name="T53" fmla="*/ 4 h 297"/>
                <a:gd name="T54" fmla="*/ 2 w 607"/>
                <a:gd name="T55" fmla="*/ 4 h 297"/>
                <a:gd name="T56" fmla="*/ 2 w 607"/>
                <a:gd name="T57" fmla="*/ 4 h 297"/>
                <a:gd name="T58" fmla="*/ 1 w 607"/>
                <a:gd name="T59" fmla="*/ 4 h 297"/>
                <a:gd name="T60" fmla="*/ 0 w 607"/>
                <a:gd name="T61" fmla="*/ 4 h 297"/>
                <a:gd name="T62" fmla="*/ 0 w 607"/>
                <a:gd name="T63" fmla="*/ 4 h 297"/>
                <a:gd name="T64" fmla="*/ 0 w 607"/>
                <a:gd name="T65" fmla="*/ 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7"/>
                <a:gd name="T100" fmla="*/ 0 h 297"/>
                <a:gd name="T101" fmla="*/ 607 w 607"/>
                <a:gd name="T102" fmla="*/ 297 h 2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7" h="297">
                  <a:moveTo>
                    <a:pt x="17" y="107"/>
                  </a:moveTo>
                  <a:lnTo>
                    <a:pt x="18" y="105"/>
                  </a:lnTo>
                  <a:lnTo>
                    <a:pt x="21" y="99"/>
                  </a:lnTo>
                  <a:lnTo>
                    <a:pt x="26" y="90"/>
                  </a:lnTo>
                  <a:lnTo>
                    <a:pt x="33" y="79"/>
                  </a:lnTo>
                  <a:lnTo>
                    <a:pt x="42" y="66"/>
                  </a:lnTo>
                  <a:lnTo>
                    <a:pt x="53" y="52"/>
                  </a:lnTo>
                  <a:lnTo>
                    <a:pt x="66" y="38"/>
                  </a:lnTo>
                  <a:lnTo>
                    <a:pt x="80" y="26"/>
                  </a:lnTo>
                  <a:lnTo>
                    <a:pt x="97" y="15"/>
                  </a:lnTo>
                  <a:lnTo>
                    <a:pt x="115" y="7"/>
                  </a:lnTo>
                  <a:lnTo>
                    <a:pt x="136" y="1"/>
                  </a:lnTo>
                  <a:lnTo>
                    <a:pt x="157" y="0"/>
                  </a:lnTo>
                  <a:lnTo>
                    <a:pt x="182" y="2"/>
                  </a:lnTo>
                  <a:lnTo>
                    <a:pt x="208" y="11"/>
                  </a:lnTo>
                  <a:lnTo>
                    <a:pt x="235" y="26"/>
                  </a:lnTo>
                  <a:lnTo>
                    <a:pt x="265" y="49"/>
                  </a:lnTo>
                  <a:lnTo>
                    <a:pt x="290" y="69"/>
                  </a:lnTo>
                  <a:lnTo>
                    <a:pt x="311" y="86"/>
                  </a:lnTo>
                  <a:lnTo>
                    <a:pt x="331" y="101"/>
                  </a:lnTo>
                  <a:lnTo>
                    <a:pt x="349" y="113"/>
                  </a:lnTo>
                  <a:lnTo>
                    <a:pt x="365" y="124"/>
                  </a:lnTo>
                  <a:lnTo>
                    <a:pt x="380" y="132"/>
                  </a:lnTo>
                  <a:lnTo>
                    <a:pt x="392" y="139"/>
                  </a:lnTo>
                  <a:lnTo>
                    <a:pt x="405" y="145"/>
                  </a:lnTo>
                  <a:lnTo>
                    <a:pt x="415" y="149"/>
                  </a:lnTo>
                  <a:lnTo>
                    <a:pt x="425" y="153"/>
                  </a:lnTo>
                  <a:lnTo>
                    <a:pt x="434" y="155"/>
                  </a:lnTo>
                  <a:lnTo>
                    <a:pt x="442" y="156"/>
                  </a:lnTo>
                  <a:lnTo>
                    <a:pt x="450" y="158"/>
                  </a:lnTo>
                  <a:lnTo>
                    <a:pt x="458" y="159"/>
                  </a:lnTo>
                  <a:lnTo>
                    <a:pt x="465" y="161"/>
                  </a:lnTo>
                  <a:lnTo>
                    <a:pt x="473" y="163"/>
                  </a:lnTo>
                  <a:lnTo>
                    <a:pt x="490" y="171"/>
                  </a:lnTo>
                  <a:lnTo>
                    <a:pt x="509" y="183"/>
                  </a:lnTo>
                  <a:lnTo>
                    <a:pt x="529" y="199"/>
                  </a:lnTo>
                  <a:lnTo>
                    <a:pt x="550" y="217"/>
                  </a:lnTo>
                  <a:lnTo>
                    <a:pt x="568" y="234"/>
                  </a:lnTo>
                  <a:lnTo>
                    <a:pt x="583" y="249"/>
                  </a:lnTo>
                  <a:lnTo>
                    <a:pt x="593" y="259"/>
                  </a:lnTo>
                  <a:lnTo>
                    <a:pt x="596" y="262"/>
                  </a:lnTo>
                  <a:lnTo>
                    <a:pt x="607" y="297"/>
                  </a:lnTo>
                  <a:lnTo>
                    <a:pt x="604" y="297"/>
                  </a:lnTo>
                  <a:lnTo>
                    <a:pt x="593" y="297"/>
                  </a:lnTo>
                  <a:lnTo>
                    <a:pt x="576" y="297"/>
                  </a:lnTo>
                  <a:lnTo>
                    <a:pt x="553" y="297"/>
                  </a:lnTo>
                  <a:lnTo>
                    <a:pt x="526" y="297"/>
                  </a:lnTo>
                  <a:lnTo>
                    <a:pt x="495" y="297"/>
                  </a:lnTo>
                  <a:lnTo>
                    <a:pt x="460" y="297"/>
                  </a:lnTo>
                  <a:lnTo>
                    <a:pt x="424" y="296"/>
                  </a:lnTo>
                  <a:lnTo>
                    <a:pt x="386" y="296"/>
                  </a:lnTo>
                  <a:lnTo>
                    <a:pt x="346" y="296"/>
                  </a:lnTo>
                  <a:lnTo>
                    <a:pt x="308" y="295"/>
                  </a:lnTo>
                  <a:lnTo>
                    <a:pt x="269" y="295"/>
                  </a:lnTo>
                  <a:lnTo>
                    <a:pt x="232" y="294"/>
                  </a:lnTo>
                  <a:lnTo>
                    <a:pt x="198" y="294"/>
                  </a:lnTo>
                  <a:lnTo>
                    <a:pt x="166" y="293"/>
                  </a:lnTo>
                  <a:lnTo>
                    <a:pt x="138" y="292"/>
                  </a:lnTo>
                  <a:lnTo>
                    <a:pt x="93" y="289"/>
                  </a:lnTo>
                  <a:lnTo>
                    <a:pt x="58" y="288"/>
                  </a:lnTo>
                  <a:lnTo>
                    <a:pt x="34" y="287"/>
                  </a:lnTo>
                  <a:lnTo>
                    <a:pt x="17" y="287"/>
                  </a:lnTo>
                  <a:lnTo>
                    <a:pt x="7" y="286"/>
                  </a:lnTo>
                  <a:lnTo>
                    <a:pt x="2" y="286"/>
                  </a:lnTo>
                  <a:lnTo>
                    <a:pt x="0" y="286"/>
                  </a:lnTo>
                  <a:lnTo>
                    <a:pt x="17" y="107"/>
                  </a:lnTo>
                  <a:close/>
                </a:path>
              </a:pathLst>
            </a:custGeom>
            <a:solidFill>
              <a:srgbClr val="A3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6" name="Freeform 208"/>
            <p:cNvSpPr>
              <a:spLocks/>
            </p:cNvSpPr>
            <p:nvPr/>
          </p:nvSpPr>
          <p:spPr bwMode="auto">
            <a:xfrm>
              <a:off x="3415" y="2825"/>
              <a:ext cx="193" cy="81"/>
            </a:xfrm>
            <a:custGeom>
              <a:avLst/>
              <a:gdLst>
                <a:gd name="T0" fmla="*/ 0 w 578"/>
                <a:gd name="T1" fmla="*/ 2 h 243"/>
                <a:gd name="T2" fmla="*/ 0 w 578"/>
                <a:gd name="T3" fmla="*/ 2 h 243"/>
                <a:gd name="T4" fmla="*/ 0 w 578"/>
                <a:gd name="T5" fmla="*/ 2 h 243"/>
                <a:gd name="T6" fmla="*/ 0 w 578"/>
                <a:gd name="T7" fmla="*/ 2 h 243"/>
                <a:gd name="T8" fmla="*/ 0 w 578"/>
                <a:gd name="T9" fmla="*/ 1 h 243"/>
                <a:gd name="T10" fmla="*/ 1 w 578"/>
                <a:gd name="T11" fmla="*/ 1 h 243"/>
                <a:gd name="T12" fmla="*/ 1 w 578"/>
                <a:gd name="T13" fmla="*/ 1 h 243"/>
                <a:gd name="T14" fmla="*/ 1 w 578"/>
                <a:gd name="T15" fmla="*/ 1 h 243"/>
                <a:gd name="T16" fmla="*/ 2 w 578"/>
                <a:gd name="T17" fmla="*/ 1 h 243"/>
                <a:gd name="T18" fmla="*/ 2 w 578"/>
                <a:gd name="T19" fmla="*/ 1 h 243"/>
                <a:gd name="T20" fmla="*/ 3 w 578"/>
                <a:gd name="T21" fmla="*/ 1 h 243"/>
                <a:gd name="T22" fmla="*/ 3 w 578"/>
                <a:gd name="T23" fmla="*/ 1 h 243"/>
                <a:gd name="T24" fmla="*/ 3 w 578"/>
                <a:gd name="T25" fmla="*/ 1 h 243"/>
                <a:gd name="T26" fmla="*/ 3 w 578"/>
                <a:gd name="T27" fmla="*/ 1 h 243"/>
                <a:gd name="T28" fmla="*/ 3 w 578"/>
                <a:gd name="T29" fmla="*/ 1 h 243"/>
                <a:gd name="T30" fmla="*/ 3 w 578"/>
                <a:gd name="T31" fmla="*/ 1 h 243"/>
                <a:gd name="T32" fmla="*/ 4 w 578"/>
                <a:gd name="T33" fmla="*/ 1 h 243"/>
                <a:gd name="T34" fmla="*/ 4 w 578"/>
                <a:gd name="T35" fmla="*/ 1 h 243"/>
                <a:gd name="T36" fmla="*/ 4 w 578"/>
                <a:gd name="T37" fmla="*/ 1 h 243"/>
                <a:gd name="T38" fmla="*/ 4 w 578"/>
                <a:gd name="T39" fmla="*/ 0 h 243"/>
                <a:gd name="T40" fmla="*/ 4 w 578"/>
                <a:gd name="T41" fmla="*/ 0 h 243"/>
                <a:gd name="T42" fmla="*/ 5 w 578"/>
                <a:gd name="T43" fmla="*/ 0 h 243"/>
                <a:gd name="T44" fmla="*/ 5 w 578"/>
                <a:gd name="T45" fmla="*/ 0 h 243"/>
                <a:gd name="T46" fmla="*/ 5 w 578"/>
                <a:gd name="T47" fmla="*/ 0 h 243"/>
                <a:gd name="T48" fmla="*/ 6 w 578"/>
                <a:gd name="T49" fmla="*/ 0 h 243"/>
                <a:gd name="T50" fmla="*/ 6 w 578"/>
                <a:gd name="T51" fmla="*/ 0 h 243"/>
                <a:gd name="T52" fmla="*/ 6 w 578"/>
                <a:gd name="T53" fmla="*/ 0 h 243"/>
                <a:gd name="T54" fmla="*/ 7 w 578"/>
                <a:gd name="T55" fmla="*/ 0 h 243"/>
                <a:gd name="T56" fmla="*/ 7 w 578"/>
                <a:gd name="T57" fmla="*/ 0 h 243"/>
                <a:gd name="T58" fmla="*/ 7 w 578"/>
                <a:gd name="T59" fmla="*/ 0 h 243"/>
                <a:gd name="T60" fmla="*/ 7 w 578"/>
                <a:gd name="T61" fmla="*/ 1 h 243"/>
                <a:gd name="T62" fmla="*/ 7 w 578"/>
                <a:gd name="T63" fmla="*/ 1 h 243"/>
                <a:gd name="T64" fmla="*/ 7 w 578"/>
                <a:gd name="T65" fmla="*/ 1 h 243"/>
                <a:gd name="T66" fmla="*/ 7 w 578"/>
                <a:gd name="T67" fmla="*/ 1 h 243"/>
                <a:gd name="T68" fmla="*/ 7 w 578"/>
                <a:gd name="T69" fmla="*/ 1 h 243"/>
                <a:gd name="T70" fmla="*/ 7 w 578"/>
                <a:gd name="T71" fmla="*/ 1 h 243"/>
                <a:gd name="T72" fmla="*/ 7 w 578"/>
                <a:gd name="T73" fmla="*/ 1 h 243"/>
                <a:gd name="T74" fmla="*/ 7 w 578"/>
                <a:gd name="T75" fmla="*/ 1 h 243"/>
                <a:gd name="T76" fmla="*/ 7 w 578"/>
                <a:gd name="T77" fmla="*/ 1 h 243"/>
                <a:gd name="T78" fmla="*/ 6 w 578"/>
                <a:gd name="T79" fmla="*/ 1 h 243"/>
                <a:gd name="T80" fmla="*/ 6 w 578"/>
                <a:gd name="T81" fmla="*/ 1 h 243"/>
                <a:gd name="T82" fmla="*/ 6 w 578"/>
                <a:gd name="T83" fmla="*/ 1 h 243"/>
                <a:gd name="T84" fmla="*/ 6 w 578"/>
                <a:gd name="T85" fmla="*/ 1 h 243"/>
                <a:gd name="T86" fmla="*/ 6 w 578"/>
                <a:gd name="T87" fmla="*/ 1 h 243"/>
                <a:gd name="T88" fmla="*/ 6 w 578"/>
                <a:gd name="T89" fmla="*/ 1 h 243"/>
                <a:gd name="T90" fmla="*/ 5 w 578"/>
                <a:gd name="T91" fmla="*/ 1 h 243"/>
                <a:gd name="T92" fmla="*/ 5 w 578"/>
                <a:gd name="T93" fmla="*/ 1 h 243"/>
                <a:gd name="T94" fmla="*/ 5 w 578"/>
                <a:gd name="T95" fmla="*/ 1 h 243"/>
                <a:gd name="T96" fmla="*/ 5 w 578"/>
                <a:gd name="T97" fmla="*/ 1 h 243"/>
                <a:gd name="T98" fmla="*/ 5 w 578"/>
                <a:gd name="T99" fmla="*/ 1 h 243"/>
                <a:gd name="T100" fmla="*/ 4 w 578"/>
                <a:gd name="T101" fmla="*/ 2 h 243"/>
                <a:gd name="T102" fmla="*/ 4 w 578"/>
                <a:gd name="T103" fmla="*/ 2 h 243"/>
                <a:gd name="T104" fmla="*/ 4 w 578"/>
                <a:gd name="T105" fmla="*/ 2 h 243"/>
                <a:gd name="T106" fmla="*/ 4 w 578"/>
                <a:gd name="T107" fmla="*/ 2 h 243"/>
                <a:gd name="T108" fmla="*/ 4 w 578"/>
                <a:gd name="T109" fmla="*/ 2 h 243"/>
                <a:gd name="T110" fmla="*/ 4 w 578"/>
                <a:gd name="T111" fmla="*/ 2 h 243"/>
                <a:gd name="T112" fmla="*/ 4 w 578"/>
                <a:gd name="T113" fmla="*/ 2 h 243"/>
                <a:gd name="T114" fmla="*/ 2 w 578"/>
                <a:gd name="T115" fmla="*/ 3 h 243"/>
                <a:gd name="T116" fmla="*/ 0 w 578"/>
                <a:gd name="T117" fmla="*/ 2 h 243"/>
                <a:gd name="T118" fmla="*/ 0 w 578"/>
                <a:gd name="T119" fmla="*/ 2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8"/>
                <a:gd name="T181" fmla="*/ 0 h 243"/>
                <a:gd name="T182" fmla="*/ 578 w 578"/>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8" h="243">
                  <a:moveTo>
                    <a:pt x="0" y="167"/>
                  </a:moveTo>
                  <a:lnTo>
                    <a:pt x="2" y="164"/>
                  </a:lnTo>
                  <a:lnTo>
                    <a:pt x="10" y="152"/>
                  </a:lnTo>
                  <a:lnTo>
                    <a:pt x="21" y="138"/>
                  </a:lnTo>
                  <a:lnTo>
                    <a:pt x="38" y="121"/>
                  </a:lnTo>
                  <a:lnTo>
                    <a:pt x="60" y="105"/>
                  </a:lnTo>
                  <a:lnTo>
                    <a:pt x="87" y="90"/>
                  </a:lnTo>
                  <a:lnTo>
                    <a:pt x="117" y="79"/>
                  </a:lnTo>
                  <a:lnTo>
                    <a:pt x="154" y="76"/>
                  </a:lnTo>
                  <a:lnTo>
                    <a:pt x="185" y="77"/>
                  </a:lnTo>
                  <a:lnTo>
                    <a:pt x="210" y="80"/>
                  </a:lnTo>
                  <a:lnTo>
                    <a:pt x="229" y="83"/>
                  </a:lnTo>
                  <a:lnTo>
                    <a:pt x="244" y="86"/>
                  </a:lnTo>
                  <a:lnTo>
                    <a:pt x="257" y="87"/>
                  </a:lnTo>
                  <a:lnTo>
                    <a:pt x="268" y="86"/>
                  </a:lnTo>
                  <a:lnTo>
                    <a:pt x="280" y="81"/>
                  </a:lnTo>
                  <a:lnTo>
                    <a:pt x="296" y="71"/>
                  </a:lnTo>
                  <a:lnTo>
                    <a:pt x="312" y="57"/>
                  </a:lnTo>
                  <a:lnTo>
                    <a:pt x="327" y="43"/>
                  </a:lnTo>
                  <a:lnTo>
                    <a:pt x="340" y="28"/>
                  </a:lnTo>
                  <a:lnTo>
                    <a:pt x="356" y="16"/>
                  </a:lnTo>
                  <a:lnTo>
                    <a:pt x="373" y="5"/>
                  </a:lnTo>
                  <a:lnTo>
                    <a:pt x="395" y="0"/>
                  </a:lnTo>
                  <a:lnTo>
                    <a:pt x="420" y="1"/>
                  </a:lnTo>
                  <a:lnTo>
                    <a:pt x="451" y="8"/>
                  </a:lnTo>
                  <a:lnTo>
                    <a:pt x="483" y="18"/>
                  </a:lnTo>
                  <a:lnTo>
                    <a:pt x="510" y="26"/>
                  </a:lnTo>
                  <a:lnTo>
                    <a:pt x="531" y="31"/>
                  </a:lnTo>
                  <a:lnTo>
                    <a:pt x="548" y="36"/>
                  </a:lnTo>
                  <a:lnTo>
                    <a:pt x="562" y="39"/>
                  </a:lnTo>
                  <a:lnTo>
                    <a:pt x="571" y="43"/>
                  </a:lnTo>
                  <a:lnTo>
                    <a:pt x="577" y="44"/>
                  </a:lnTo>
                  <a:lnTo>
                    <a:pt x="578" y="44"/>
                  </a:lnTo>
                  <a:lnTo>
                    <a:pt x="577" y="44"/>
                  </a:lnTo>
                  <a:lnTo>
                    <a:pt x="572" y="45"/>
                  </a:lnTo>
                  <a:lnTo>
                    <a:pt x="567" y="46"/>
                  </a:lnTo>
                  <a:lnTo>
                    <a:pt x="559" y="47"/>
                  </a:lnTo>
                  <a:lnTo>
                    <a:pt x="548" y="50"/>
                  </a:lnTo>
                  <a:lnTo>
                    <a:pt x="538" y="53"/>
                  </a:lnTo>
                  <a:lnTo>
                    <a:pt x="525" y="55"/>
                  </a:lnTo>
                  <a:lnTo>
                    <a:pt x="511" y="59"/>
                  </a:lnTo>
                  <a:lnTo>
                    <a:pt x="498" y="63"/>
                  </a:lnTo>
                  <a:lnTo>
                    <a:pt x="482" y="66"/>
                  </a:lnTo>
                  <a:lnTo>
                    <a:pt x="467" y="71"/>
                  </a:lnTo>
                  <a:lnTo>
                    <a:pt x="451" y="77"/>
                  </a:lnTo>
                  <a:lnTo>
                    <a:pt x="436" y="81"/>
                  </a:lnTo>
                  <a:lnTo>
                    <a:pt x="422" y="87"/>
                  </a:lnTo>
                  <a:lnTo>
                    <a:pt x="407" y="94"/>
                  </a:lnTo>
                  <a:lnTo>
                    <a:pt x="393" y="99"/>
                  </a:lnTo>
                  <a:lnTo>
                    <a:pt x="371" y="113"/>
                  </a:lnTo>
                  <a:lnTo>
                    <a:pt x="353" y="126"/>
                  </a:lnTo>
                  <a:lnTo>
                    <a:pt x="339" y="140"/>
                  </a:lnTo>
                  <a:lnTo>
                    <a:pt x="330" y="152"/>
                  </a:lnTo>
                  <a:lnTo>
                    <a:pt x="324" y="163"/>
                  </a:lnTo>
                  <a:lnTo>
                    <a:pt x="321" y="172"/>
                  </a:lnTo>
                  <a:lnTo>
                    <a:pt x="319" y="177"/>
                  </a:lnTo>
                  <a:lnTo>
                    <a:pt x="319" y="180"/>
                  </a:lnTo>
                  <a:lnTo>
                    <a:pt x="153" y="243"/>
                  </a:lnTo>
                  <a:lnTo>
                    <a:pt x="20" y="191"/>
                  </a:lnTo>
                  <a:lnTo>
                    <a:pt x="0" y="167"/>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7" name="Freeform 209"/>
            <p:cNvSpPr>
              <a:spLocks/>
            </p:cNvSpPr>
            <p:nvPr/>
          </p:nvSpPr>
          <p:spPr bwMode="auto">
            <a:xfrm>
              <a:off x="3470" y="2883"/>
              <a:ext cx="145" cy="60"/>
            </a:xfrm>
            <a:custGeom>
              <a:avLst/>
              <a:gdLst>
                <a:gd name="T0" fmla="*/ 0 w 436"/>
                <a:gd name="T1" fmla="*/ 1 h 179"/>
                <a:gd name="T2" fmla="*/ 0 w 436"/>
                <a:gd name="T3" fmla="*/ 1 h 179"/>
                <a:gd name="T4" fmla="*/ 0 w 436"/>
                <a:gd name="T5" fmla="*/ 1 h 179"/>
                <a:gd name="T6" fmla="*/ 0 w 436"/>
                <a:gd name="T7" fmla="*/ 0 h 179"/>
                <a:gd name="T8" fmla="*/ 0 w 436"/>
                <a:gd name="T9" fmla="*/ 0 h 179"/>
                <a:gd name="T10" fmla="*/ 0 w 436"/>
                <a:gd name="T11" fmla="*/ 0 h 179"/>
                <a:gd name="T12" fmla="*/ 1 w 436"/>
                <a:gd name="T13" fmla="*/ 0 h 179"/>
                <a:gd name="T14" fmla="*/ 1 w 436"/>
                <a:gd name="T15" fmla="*/ 0 h 179"/>
                <a:gd name="T16" fmla="*/ 1 w 436"/>
                <a:gd name="T17" fmla="*/ 0 h 179"/>
                <a:gd name="T18" fmla="*/ 1 w 436"/>
                <a:gd name="T19" fmla="*/ 0 h 179"/>
                <a:gd name="T20" fmla="*/ 1 w 436"/>
                <a:gd name="T21" fmla="*/ 0 h 179"/>
                <a:gd name="T22" fmla="*/ 2 w 436"/>
                <a:gd name="T23" fmla="*/ 0 h 179"/>
                <a:gd name="T24" fmla="*/ 2 w 436"/>
                <a:gd name="T25" fmla="*/ 0 h 179"/>
                <a:gd name="T26" fmla="*/ 2 w 436"/>
                <a:gd name="T27" fmla="*/ 0 h 179"/>
                <a:gd name="T28" fmla="*/ 2 w 436"/>
                <a:gd name="T29" fmla="*/ 0 h 179"/>
                <a:gd name="T30" fmla="*/ 3 w 436"/>
                <a:gd name="T31" fmla="*/ 0 h 179"/>
                <a:gd name="T32" fmla="*/ 3 w 436"/>
                <a:gd name="T33" fmla="*/ 0 h 179"/>
                <a:gd name="T34" fmla="*/ 3 w 436"/>
                <a:gd name="T35" fmla="*/ 0 h 179"/>
                <a:gd name="T36" fmla="*/ 4 w 436"/>
                <a:gd name="T37" fmla="*/ 0 h 179"/>
                <a:gd name="T38" fmla="*/ 4 w 436"/>
                <a:gd name="T39" fmla="*/ 1 h 179"/>
                <a:gd name="T40" fmla="*/ 4 w 436"/>
                <a:gd name="T41" fmla="*/ 1 h 179"/>
                <a:gd name="T42" fmla="*/ 4 w 436"/>
                <a:gd name="T43" fmla="*/ 1 h 179"/>
                <a:gd name="T44" fmla="*/ 4 w 436"/>
                <a:gd name="T45" fmla="*/ 1 h 179"/>
                <a:gd name="T46" fmla="*/ 5 w 436"/>
                <a:gd name="T47" fmla="*/ 1 h 179"/>
                <a:gd name="T48" fmla="*/ 5 w 436"/>
                <a:gd name="T49" fmla="*/ 1 h 179"/>
                <a:gd name="T50" fmla="*/ 5 w 436"/>
                <a:gd name="T51" fmla="*/ 0 h 179"/>
                <a:gd name="T52" fmla="*/ 5 w 436"/>
                <a:gd name="T53" fmla="*/ 0 h 179"/>
                <a:gd name="T54" fmla="*/ 5 w 436"/>
                <a:gd name="T55" fmla="*/ 0 h 179"/>
                <a:gd name="T56" fmla="*/ 5 w 436"/>
                <a:gd name="T57" fmla="*/ 0 h 179"/>
                <a:gd name="T58" fmla="*/ 5 w 436"/>
                <a:gd name="T59" fmla="*/ 0 h 179"/>
                <a:gd name="T60" fmla="*/ 5 w 436"/>
                <a:gd name="T61" fmla="*/ 0 h 179"/>
                <a:gd name="T62" fmla="*/ 5 w 436"/>
                <a:gd name="T63" fmla="*/ 0 h 179"/>
                <a:gd name="T64" fmla="*/ 5 w 436"/>
                <a:gd name="T65" fmla="*/ 0 h 179"/>
                <a:gd name="T66" fmla="*/ 5 w 436"/>
                <a:gd name="T67" fmla="*/ 2 h 179"/>
                <a:gd name="T68" fmla="*/ 1 w 436"/>
                <a:gd name="T69" fmla="*/ 2 h 179"/>
                <a:gd name="T70" fmla="*/ 0 w 436"/>
                <a:gd name="T71" fmla="*/ 1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6"/>
                <a:gd name="T109" fmla="*/ 0 h 179"/>
                <a:gd name="T110" fmla="*/ 436 w 436"/>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6" h="179">
                  <a:moveTo>
                    <a:pt x="0" y="46"/>
                  </a:moveTo>
                  <a:lnTo>
                    <a:pt x="1" y="45"/>
                  </a:lnTo>
                  <a:lnTo>
                    <a:pt x="4" y="43"/>
                  </a:lnTo>
                  <a:lnTo>
                    <a:pt x="11" y="40"/>
                  </a:lnTo>
                  <a:lnTo>
                    <a:pt x="19" y="35"/>
                  </a:lnTo>
                  <a:lnTo>
                    <a:pt x="29" y="31"/>
                  </a:lnTo>
                  <a:lnTo>
                    <a:pt x="42" y="25"/>
                  </a:lnTo>
                  <a:lnTo>
                    <a:pt x="55" y="19"/>
                  </a:lnTo>
                  <a:lnTo>
                    <a:pt x="71" y="14"/>
                  </a:lnTo>
                  <a:lnTo>
                    <a:pt x="87" y="9"/>
                  </a:lnTo>
                  <a:lnTo>
                    <a:pt x="106" y="5"/>
                  </a:lnTo>
                  <a:lnTo>
                    <a:pt x="125" y="2"/>
                  </a:lnTo>
                  <a:lnTo>
                    <a:pt x="146" y="0"/>
                  </a:lnTo>
                  <a:lnTo>
                    <a:pt x="167" y="0"/>
                  </a:lnTo>
                  <a:lnTo>
                    <a:pt x="190" y="1"/>
                  </a:lnTo>
                  <a:lnTo>
                    <a:pt x="212" y="6"/>
                  </a:lnTo>
                  <a:lnTo>
                    <a:pt x="236" y="11"/>
                  </a:lnTo>
                  <a:lnTo>
                    <a:pt x="277" y="26"/>
                  </a:lnTo>
                  <a:lnTo>
                    <a:pt x="306" y="39"/>
                  </a:lnTo>
                  <a:lnTo>
                    <a:pt x="326" y="48"/>
                  </a:lnTo>
                  <a:lnTo>
                    <a:pt x="340" y="54"/>
                  </a:lnTo>
                  <a:lnTo>
                    <a:pt x="349" y="59"/>
                  </a:lnTo>
                  <a:lnTo>
                    <a:pt x="357" y="59"/>
                  </a:lnTo>
                  <a:lnTo>
                    <a:pt x="366" y="54"/>
                  </a:lnTo>
                  <a:lnTo>
                    <a:pt x="379" y="46"/>
                  </a:lnTo>
                  <a:lnTo>
                    <a:pt x="393" y="36"/>
                  </a:lnTo>
                  <a:lnTo>
                    <a:pt x="405" y="28"/>
                  </a:lnTo>
                  <a:lnTo>
                    <a:pt x="415" y="22"/>
                  </a:lnTo>
                  <a:lnTo>
                    <a:pt x="423" y="16"/>
                  </a:lnTo>
                  <a:lnTo>
                    <a:pt x="428" y="11"/>
                  </a:lnTo>
                  <a:lnTo>
                    <a:pt x="433" y="8"/>
                  </a:lnTo>
                  <a:lnTo>
                    <a:pt x="435" y="7"/>
                  </a:lnTo>
                  <a:lnTo>
                    <a:pt x="436" y="6"/>
                  </a:lnTo>
                  <a:lnTo>
                    <a:pt x="384" y="138"/>
                  </a:lnTo>
                  <a:lnTo>
                    <a:pt x="109" y="179"/>
                  </a:lnTo>
                  <a:lnTo>
                    <a:pt x="0" y="46"/>
                  </a:lnTo>
                  <a:close/>
                </a:path>
              </a:pathLst>
            </a:custGeom>
            <a:solidFill>
              <a:srgbClr val="FFBF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8" name="Freeform 210"/>
            <p:cNvSpPr>
              <a:spLocks/>
            </p:cNvSpPr>
            <p:nvPr/>
          </p:nvSpPr>
          <p:spPr bwMode="auto">
            <a:xfrm>
              <a:off x="3579" y="2849"/>
              <a:ext cx="172" cy="78"/>
            </a:xfrm>
            <a:custGeom>
              <a:avLst/>
              <a:gdLst>
                <a:gd name="T0" fmla="*/ 0 w 516"/>
                <a:gd name="T1" fmla="*/ 1 h 233"/>
                <a:gd name="T2" fmla="*/ 0 w 516"/>
                <a:gd name="T3" fmla="*/ 1 h 233"/>
                <a:gd name="T4" fmla="*/ 0 w 516"/>
                <a:gd name="T5" fmla="*/ 1 h 233"/>
                <a:gd name="T6" fmla="*/ 0 w 516"/>
                <a:gd name="T7" fmla="*/ 1 h 233"/>
                <a:gd name="T8" fmla="*/ 0 w 516"/>
                <a:gd name="T9" fmla="*/ 1 h 233"/>
                <a:gd name="T10" fmla="*/ 1 w 516"/>
                <a:gd name="T11" fmla="*/ 1 h 233"/>
                <a:gd name="T12" fmla="*/ 1 w 516"/>
                <a:gd name="T13" fmla="*/ 1 h 233"/>
                <a:gd name="T14" fmla="*/ 1 w 516"/>
                <a:gd name="T15" fmla="*/ 1 h 233"/>
                <a:gd name="T16" fmla="*/ 1 w 516"/>
                <a:gd name="T17" fmla="*/ 1 h 233"/>
                <a:gd name="T18" fmla="*/ 2 w 516"/>
                <a:gd name="T19" fmla="*/ 0 h 233"/>
                <a:gd name="T20" fmla="*/ 2 w 516"/>
                <a:gd name="T21" fmla="*/ 0 h 233"/>
                <a:gd name="T22" fmla="*/ 2 w 516"/>
                <a:gd name="T23" fmla="*/ 0 h 233"/>
                <a:gd name="T24" fmla="*/ 2 w 516"/>
                <a:gd name="T25" fmla="*/ 0 h 233"/>
                <a:gd name="T26" fmla="*/ 3 w 516"/>
                <a:gd name="T27" fmla="*/ 0 h 233"/>
                <a:gd name="T28" fmla="*/ 3 w 516"/>
                <a:gd name="T29" fmla="*/ 0 h 233"/>
                <a:gd name="T30" fmla="*/ 3 w 516"/>
                <a:gd name="T31" fmla="*/ 0 h 233"/>
                <a:gd name="T32" fmla="*/ 4 w 516"/>
                <a:gd name="T33" fmla="*/ 0 h 233"/>
                <a:gd name="T34" fmla="*/ 4 w 516"/>
                <a:gd name="T35" fmla="*/ 0 h 233"/>
                <a:gd name="T36" fmla="*/ 4 w 516"/>
                <a:gd name="T37" fmla="*/ 0 h 233"/>
                <a:gd name="T38" fmla="*/ 5 w 516"/>
                <a:gd name="T39" fmla="*/ 0 h 233"/>
                <a:gd name="T40" fmla="*/ 5 w 516"/>
                <a:gd name="T41" fmla="*/ 1 h 233"/>
                <a:gd name="T42" fmla="*/ 5 w 516"/>
                <a:gd name="T43" fmla="*/ 1 h 233"/>
                <a:gd name="T44" fmla="*/ 5 w 516"/>
                <a:gd name="T45" fmla="*/ 1 h 233"/>
                <a:gd name="T46" fmla="*/ 6 w 516"/>
                <a:gd name="T47" fmla="*/ 1 h 233"/>
                <a:gd name="T48" fmla="*/ 6 w 516"/>
                <a:gd name="T49" fmla="*/ 1 h 233"/>
                <a:gd name="T50" fmla="*/ 6 w 516"/>
                <a:gd name="T51" fmla="*/ 1 h 233"/>
                <a:gd name="T52" fmla="*/ 6 w 516"/>
                <a:gd name="T53" fmla="*/ 1 h 233"/>
                <a:gd name="T54" fmla="*/ 6 w 516"/>
                <a:gd name="T55" fmla="*/ 1 h 233"/>
                <a:gd name="T56" fmla="*/ 6 w 516"/>
                <a:gd name="T57" fmla="*/ 1 h 233"/>
                <a:gd name="T58" fmla="*/ 6 w 516"/>
                <a:gd name="T59" fmla="*/ 2 h 233"/>
                <a:gd name="T60" fmla="*/ 6 w 516"/>
                <a:gd name="T61" fmla="*/ 2 h 233"/>
                <a:gd name="T62" fmla="*/ 6 w 516"/>
                <a:gd name="T63" fmla="*/ 2 h 233"/>
                <a:gd name="T64" fmla="*/ 6 w 516"/>
                <a:gd name="T65" fmla="*/ 2 h 233"/>
                <a:gd name="T66" fmla="*/ 6 w 516"/>
                <a:gd name="T67" fmla="*/ 2 h 233"/>
                <a:gd name="T68" fmla="*/ 6 w 516"/>
                <a:gd name="T69" fmla="*/ 2 h 233"/>
                <a:gd name="T70" fmla="*/ 6 w 516"/>
                <a:gd name="T71" fmla="*/ 2 h 233"/>
                <a:gd name="T72" fmla="*/ 5 w 516"/>
                <a:gd name="T73" fmla="*/ 2 h 233"/>
                <a:gd name="T74" fmla="*/ 5 w 516"/>
                <a:gd name="T75" fmla="*/ 2 h 233"/>
                <a:gd name="T76" fmla="*/ 5 w 516"/>
                <a:gd name="T77" fmla="*/ 2 h 233"/>
                <a:gd name="T78" fmla="*/ 5 w 516"/>
                <a:gd name="T79" fmla="*/ 2 h 233"/>
                <a:gd name="T80" fmla="*/ 4 w 516"/>
                <a:gd name="T81" fmla="*/ 2 h 233"/>
                <a:gd name="T82" fmla="*/ 3 w 516"/>
                <a:gd name="T83" fmla="*/ 2 h 233"/>
                <a:gd name="T84" fmla="*/ 3 w 516"/>
                <a:gd name="T85" fmla="*/ 2 h 233"/>
                <a:gd name="T86" fmla="*/ 3 w 516"/>
                <a:gd name="T87" fmla="*/ 2 h 233"/>
                <a:gd name="T88" fmla="*/ 2 w 516"/>
                <a:gd name="T89" fmla="*/ 2 h 233"/>
                <a:gd name="T90" fmla="*/ 2 w 516"/>
                <a:gd name="T91" fmla="*/ 2 h 233"/>
                <a:gd name="T92" fmla="*/ 2 w 516"/>
                <a:gd name="T93" fmla="*/ 3 h 233"/>
                <a:gd name="T94" fmla="*/ 2 w 516"/>
                <a:gd name="T95" fmla="*/ 3 h 233"/>
                <a:gd name="T96" fmla="*/ 2 w 516"/>
                <a:gd name="T97" fmla="*/ 3 h 233"/>
                <a:gd name="T98" fmla="*/ 1 w 516"/>
                <a:gd name="T99" fmla="*/ 3 h 233"/>
                <a:gd name="T100" fmla="*/ 0 w 516"/>
                <a:gd name="T101" fmla="*/ 1 h 2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6"/>
                <a:gd name="T154" fmla="*/ 0 h 233"/>
                <a:gd name="T155" fmla="*/ 516 w 516"/>
                <a:gd name="T156" fmla="*/ 233 h 2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6" h="233">
                  <a:moveTo>
                    <a:pt x="0" y="112"/>
                  </a:moveTo>
                  <a:lnTo>
                    <a:pt x="2" y="111"/>
                  </a:lnTo>
                  <a:lnTo>
                    <a:pt x="8" y="106"/>
                  </a:lnTo>
                  <a:lnTo>
                    <a:pt x="17" y="99"/>
                  </a:lnTo>
                  <a:lnTo>
                    <a:pt x="29" y="90"/>
                  </a:lnTo>
                  <a:lnTo>
                    <a:pt x="44" y="80"/>
                  </a:lnTo>
                  <a:lnTo>
                    <a:pt x="61" y="68"/>
                  </a:lnTo>
                  <a:lnTo>
                    <a:pt x="81" y="56"/>
                  </a:lnTo>
                  <a:lnTo>
                    <a:pt x="103" y="43"/>
                  </a:lnTo>
                  <a:lnTo>
                    <a:pt x="125" y="32"/>
                  </a:lnTo>
                  <a:lnTo>
                    <a:pt x="149" y="22"/>
                  </a:lnTo>
                  <a:lnTo>
                    <a:pt x="175" y="13"/>
                  </a:lnTo>
                  <a:lnTo>
                    <a:pt x="201" y="6"/>
                  </a:lnTo>
                  <a:lnTo>
                    <a:pt x="227" y="3"/>
                  </a:lnTo>
                  <a:lnTo>
                    <a:pt x="253" y="0"/>
                  </a:lnTo>
                  <a:lnTo>
                    <a:pt x="279" y="3"/>
                  </a:lnTo>
                  <a:lnTo>
                    <a:pt x="304" y="9"/>
                  </a:lnTo>
                  <a:lnTo>
                    <a:pt x="329" y="18"/>
                  </a:lnTo>
                  <a:lnTo>
                    <a:pt x="353" y="28"/>
                  </a:lnTo>
                  <a:lnTo>
                    <a:pt x="376" y="35"/>
                  </a:lnTo>
                  <a:lnTo>
                    <a:pt x="399" y="44"/>
                  </a:lnTo>
                  <a:lnTo>
                    <a:pt x="421" y="54"/>
                  </a:lnTo>
                  <a:lnTo>
                    <a:pt x="440" y="63"/>
                  </a:lnTo>
                  <a:lnTo>
                    <a:pt x="458" y="72"/>
                  </a:lnTo>
                  <a:lnTo>
                    <a:pt x="475" y="81"/>
                  </a:lnTo>
                  <a:lnTo>
                    <a:pt x="488" y="90"/>
                  </a:lnTo>
                  <a:lnTo>
                    <a:pt x="500" y="98"/>
                  </a:lnTo>
                  <a:lnTo>
                    <a:pt x="508" y="107"/>
                  </a:lnTo>
                  <a:lnTo>
                    <a:pt x="513" y="116"/>
                  </a:lnTo>
                  <a:lnTo>
                    <a:pt x="516" y="124"/>
                  </a:lnTo>
                  <a:lnTo>
                    <a:pt x="513" y="132"/>
                  </a:lnTo>
                  <a:lnTo>
                    <a:pt x="509" y="140"/>
                  </a:lnTo>
                  <a:lnTo>
                    <a:pt x="499" y="147"/>
                  </a:lnTo>
                  <a:lnTo>
                    <a:pt x="478" y="159"/>
                  </a:lnTo>
                  <a:lnTo>
                    <a:pt x="464" y="163"/>
                  </a:lnTo>
                  <a:lnTo>
                    <a:pt x="451" y="163"/>
                  </a:lnTo>
                  <a:lnTo>
                    <a:pt x="439" y="160"/>
                  </a:lnTo>
                  <a:lnTo>
                    <a:pt x="423" y="155"/>
                  </a:lnTo>
                  <a:lnTo>
                    <a:pt x="400" y="151"/>
                  </a:lnTo>
                  <a:lnTo>
                    <a:pt x="370" y="147"/>
                  </a:lnTo>
                  <a:lnTo>
                    <a:pt x="327" y="147"/>
                  </a:lnTo>
                  <a:lnTo>
                    <a:pt x="281" y="152"/>
                  </a:lnTo>
                  <a:lnTo>
                    <a:pt x="245" y="160"/>
                  </a:lnTo>
                  <a:lnTo>
                    <a:pt x="218" y="170"/>
                  </a:lnTo>
                  <a:lnTo>
                    <a:pt x="197" y="181"/>
                  </a:lnTo>
                  <a:lnTo>
                    <a:pt x="182" y="193"/>
                  </a:lnTo>
                  <a:lnTo>
                    <a:pt x="173" y="202"/>
                  </a:lnTo>
                  <a:lnTo>
                    <a:pt x="167" y="208"/>
                  </a:lnTo>
                  <a:lnTo>
                    <a:pt x="166" y="211"/>
                  </a:lnTo>
                  <a:lnTo>
                    <a:pt x="69" y="233"/>
                  </a:lnTo>
                  <a:lnTo>
                    <a:pt x="0" y="112"/>
                  </a:lnTo>
                  <a:close/>
                </a:path>
              </a:pathLst>
            </a:custGeom>
            <a:solidFill>
              <a:srgbClr val="DD19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29" name="Freeform 211"/>
            <p:cNvSpPr>
              <a:spLocks/>
            </p:cNvSpPr>
            <p:nvPr/>
          </p:nvSpPr>
          <p:spPr bwMode="auto">
            <a:xfrm>
              <a:off x="2973" y="2799"/>
              <a:ext cx="220" cy="130"/>
            </a:xfrm>
            <a:custGeom>
              <a:avLst/>
              <a:gdLst>
                <a:gd name="T0" fmla="*/ 8 w 660"/>
                <a:gd name="T1" fmla="*/ 2 h 391"/>
                <a:gd name="T2" fmla="*/ 7 w 660"/>
                <a:gd name="T3" fmla="*/ 2 h 391"/>
                <a:gd name="T4" fmla="*/ 7 w 660"/>
                <a:gd name="T5" fmla="*/ 2 h 391"/>
                <a:gd name="T6" fmla="*/ 7 w 660"/>
                <a:gd name="T7" fmla="*/ 2 h 391"/>
                <a:gd name="T8" fmla="*/ 7 w 660"/>
                <a:gd name="T9" fmla="*/ 1 h 391"/>
                <a:gd name="T10" fmla="*/ 6 w 660"/>
                <a:gd name="T11" fmla="*/ 1 h 391"/>
                <a:gd name="T12" fmla="*/ 6 w 660"/>
                <a:gd name="T13" fmla="*/ 1 h 391"/>
                <a:gd name="T14" fmla="*/ 5 w 660"/>
                <a:gd name="T15" fmla="*/ 1 h 391"/>
                <a:gd name="T16" fmla="*/ 5 w 660"/>
                <a:gd name="T17" fmla="*/ 0 h 391"/>
                <a:gd name="T18" fmla="*/ 5 w 660"/>
                <a:gd name="T19" fmla="*/ 0 h 391"/>
                <a:gd name="T20" fmla="*/ 4 w 660"/>
                <a:gd name="T21" fmla="*/ 0 h 391"/>
                <a:gd name="T22" fmla="*/ 4 w 660"/>
                <a:gd name="T23" fmla="*/ 0 h 391"/>
                <a:gd name="T24" fmla="*/ 4 w 660"/>
                <a:gd name="T25" fmla="*/ 0 h 391"/>
                <a:gd name="T26" fmla="*/ 3 w 660"/>
                <a:gd name="T27" fmla="*/ 0 h 391"/>
                <a:gd name="T28" fmla="*/ 3 w 660"/>
                <a:gd name="T29" fmla="*/ 0 h 391"/>
                <a:gd name="T30" fmla="*/ 3 w 660"/>
                <a:gd name="T31" fmla="*/ 0 h 391"/>
                <a:gd name="T32" fmla="*/ 3 w 660"/>
                <a:gd name="T33" fmla="*/ 1 h 391"/>
                <a:gd name="T34" fmla="*/ 3 w 660"/>
                <a:gd name="T35" fmla="*/ 2 h 391"/>
                <a:gd name="T36" fmla="*/ 3 w 660"/>
                <a:gd name="T37" fmla="*/ 2 h 391"/>
                <a:gd name="T38" fmla="*/ 2 w 660"/>
                <a:gd name="T39" fmla="*/ 2 h 391"/>
                <a:gd name="T40" fmla="*/ 2 w 660"/>
                <a:gd name="T41" fmla="*/ 2 h 391"/>
                <a:gd name="T42" fmla="*/ 1 w 660"/>
                <a:gd name="T43" fmla="*/ 3 h 391"/>
                <a:gd name="T44" fmla="*/ 1 w 660"/>
                <a:gd name="T45" fmla="*/ 3 h 391"/>
                <a:gd name="T46" fmla="*/ 0 w 660"/>
                <a:gd name="T47" fmla="*/ 4 h 391"/>
                <a:gd name="T48" fmla="*/ 0 w 660"/>
                <a:gd name="T49" fmla="*/ 4 h 391"/>
                <a:gd name="T50" fmla="*/ 0 w 660"/>
                <a:gd name="T51" fmla="*/ 4 h 391"/>
                <a:gd name="T52" fmla="*/ 1 w 660"/>
                <a:gd name="T53" fmla="*/ 4 h 391"/>
                <a:gd name="T54" fmla="*/ 1 w 660"/>
                <a:gd name="T55" fmla="*/ 4 h 391"/>
                <a:gd name="T56" fmla="*/ 2 w 660"/>
                <a:gd name="T57" fmla="*/ 4 h 391"/>
                <a:gd name="T58" fmla="*/ 2 w 660"/>
                <a:gd name="T59" fmla="*/ 4 h 391"/>
                <a:gd name="T60" fmla="*/ 2 w 660"/>
                <a:gd name="T61" fmla="*/ 4 h 391"/>
                <a:gd name="T62" fmla="*/ 3 w 660"/>
                <a:gd name="T63" fmla="*/ 4 h 391"/>
                <a:gd name="T64" fmla="*/ 3 w 660"/>
                <a:gd name="T65" fmla="*/ 4 h 391"/>
                <a:gd name="T66" fmla="*/ 3 w 660"/>
                <a:gd name="T67" fmla="*/ 4 h 391"/>
                <a:gd name="T68" fmla="*/ 4 w 660"/>
                <a:gd name="T69" fmla="*/ 3 h 391"/>
                <a:gd name="T70" fmla="*/ 5 w 660"/>
                <a:gd name="T71" fmla="*/ 4 h 391"/>
                <a:gd name="T72" fmla="*/ 5 w 660"/>
                <a:gd name="T73" fmla="*/ 4 h 391"/>
                <a:gd name="T74" fmla="*/ 6 w 660"/>
                <a:gd name="T75" fmla="*/ 4 h 391"/>
                <a:gd name="T76" fmla="*/ 6 w 660"/>
                <a:gd name="T77" fmla="*/ 4 h 391"/>
                <a:gd name="T78" fmla="*/ 6 w 660"/>
                <a:gd name="T79" fmla="*/ 4 h 391"/>
                <a:gd name="T80" fmla="*/ 6 w 660"/>
                <a:gd name="T81" fmla="*/ 4 h 391"/>
                <a:gd name="T82" fmla="*/ 7 w 660"/>
                <a:gd name="T83" fmla="*/ 5 h 391"/>
                <a:gd name="T84" fmla="*/ 8 w 660"/>
                <a:gd name="T85" fmla="*/ 5 h 391"/>
                <a:gd name="T86" fmla="*/ 8 w 660"/>
                <a:gd name="T87" fmla="*/ 5 h 391"/>
                <a:gd name="T88" fmla="*/ 8 w 660"/>
                <a:gd name="T89" fmla="*/ 5 h 391"/>
                <a:gd name="T90" fmla="*/ 8 w 660"/>
                <a:gd name="T91" fmla="*/ 5 h 391"/>
                <a:gd name="T92" fmla="*/ 8 w 660"/>
                <a:gd name="T93" fmla="*/ 5 h 391"/>
                <a:gd name="T94" fmla="*/ 8 w 660"/>
                <a:gd name="T95" fmla="*/ 5 h 391"/>
                <a:gd name="T96" fmla="*/ 7 w 660"/>
                <a:gd name="T97" fmla="*/ 4 h 391"/>
                <a:gd name="T98" fmla="*/ 7 w 660"/>
                <a:gd name="T99" fmla="*/ 4 h 391"/>
                <a:gd name="T100" fmla="*/ 7 w 660"/>
                <a:gd name="T101" fmla="*/ 3 h 391"/>
                <a:gd name="T102" fmla="*/ 8 w 660"/>
                <a:gd name="T103" fmla="*/ 2 h 391"/>
                <a:gd name="T104" fmla="*/ 8 w 660"/>
                <a:gd name="T105" fmla="*/ 2 h 391"/>
                <a:gd name="T106" fmla="*/ 8 w 660"/>
                <a:gd name="T107" fmla="*/ 2 h 3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0"/>
                <a:gd name="T163" fmla="*/ 0 h 391"/>
                <a:gd name="T164" fmla="*/ 660 w 660"/>
                <a:gd name="T165" fmla="*/ 391 h 3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0" h="391">
                  <a:moveTo>
                    <a:pt x="620" y="178"/>
                  </a:moveTo>
                  <a:lnTo>
                    <a:pt x="618" y="177"/>
                  </a:lnTo>
                  <a:lnTo>
                    <a:pt x="614" y="173"/>
                  </a:lnTo>
                  <a:lnTo>
                    <a:pt x="606" y="166"/>
                  </a:lnTo>
                  <a:lnTo>
                    <a:pt x="597" y="157"/>
                  </a:lnTo>
                  <a:lnTo>
                    <a:pt x="586" y="147"/>
                  </a:lnTo>
                  <a:lnTo>
                    <a:pt x="573" y="135"/>
                  </a:lnTo>
                  <a:lnTo>
                    <a:pt x="560" y="123"/>
                  </a:lnTo>
                  <a:lnTo>
                    <a:pt x="545" y="109"/>
                  </a:lnTo>
                  <a:lnTo>
                    <a:pt x="530" y="97"/>
                  </a:lnTo>
                  <a:lnTo>
                    <a:pt x="514" y="85"/>
                  </a:lnTo>
                  <a:lnTo>
                    <a:pt x="499" y="73"/>
                  </a:lnTo>
                  <a:lnTo>
                    <a:pt x="484" y="63"/>
                  </a:lnTo>
                  <a:lnTo>
                    <a:pt x="470" y="54"/>
                  </a:lnTo>
                  <a:lnTo>
                    <a:pt x="457" y="47"/>
                  </a:lnTo>
                  <a:lnTo>
                    <a:pt x="445" y="43"/>
                  </a:lnTo>
                  <a:lnTo>
                    <a:pt x="436" y="42"/>
                  </a:lnTo>
                  <a:lnTo>
                    <a:pt x="419" y="39"/>
                  </a:lnTo>
                  <a:lnTo>
                    <a:pt x="402" y="35"/>
                  </a:lnTo>
                  <a:lnTo>
                    <a:pt x="387" y="29"/>
                  </a:lnTo>
                  <a:lnTo>
                    <a:pt x="372" y="21"/>
                  </a:lnTo>
                  <a:lnTo>
                    <a:pt x="357" y="13"/>
                  </a:lnTo>
                  <a:lnTo>
                    <a:pt x="342" y="8"/>
                  </a:lnTo>
                  <a:lnTo>
                    <a:pt x="329" y="3"/>
                  </a:lnTo>
                  <a:lnTo>
                    <a:pt x="315" y="1"/>
                  </a:lnTo>
                  <a:lnTo>
                    <a:pt x="302" y="1"/>
                  </a:lnTo>
                  <a:lnTo>
                    <a:pt x="287" y="0"/>
                  </a:lnTo>
                  <a:lnTo>
                    <a:pt x="273" y="1"/>
                  </a:lnTo>
                  <a:lnTo>
                    <a:pt x="259" y="4"/>
                  </a:lnTo>
                  <a:lnTo>
                    <a:pt x="246" y="11"/>
                  </a:lnTo>
                  <a:lnTo>
                    <a:pt x="236" y="22"/>
                  </a:lnTo>
                  <a:lnTo>
                    <a:pt x="228" y="40"/>
                  </a:lnTo>
                  <a:lnTo>
                    <a:pt x="224" y="64"/>
                  </a:lnTo>
                  <a:lnTo>
                    <a:pt x="220" y="108"/>
                  </a:lnTo>
                  <a:lnTo>
                    <a:pt x="219" y="132"/>
                  </a:lnTo>
                  <a:lnTo>
                    <a:pt x="218" y="142"/>
                  </a:lnTo>
                  <a:lnTo>
                    <a:pt x="218" y="144"/>
                  </a:lnTo>
                  <a:lnTo>
                    <a:pt x="213" y="147"/>
                  </a:lnTo>
                  <a:lnTo>
                    <a:pt x="203" y="152"/>
                  </a:lnTo>
                  <a:lnTo>
                    <a:pt x="186" y="161"/>
                  </a:lnTo>
                  <a:lnTo>
                    <a:pt x="166" y="173"/>
                  </a:lnTo>
                  <a:lnTo>
                    <a:pt x="144" y="187"/>
                  </a:lnTo>
                  <a:lnTo>
                    <a:pt x="121" y="202"/>
                  </a:lnTo>
                  <a:lnTo>
                    <a:pt x="99" y="219"/>
                  </a:lnTo>
                  <a:lnTo>
                    <a:pt x="80" y="236"/>
                  </a:lnTo>
                  <a:lnTo>
                    <a:pt x="61" y="254"/>
                  </a:lnTo>
                  <a:lnTo>
                    <a:pt x="41" y="272"/>
                  </a:lnTo>
                  <a:lnTo>
                    <a:pt x="22" y="290"/>
                  </a:lnTo>
                  <a:lnTo>
                    <a:pt x="8" y="306"/>
                  </a:lnTo>
                  <a:lnTo>
                    <a:pt x="0" y="319"/>
                  </a:lnTo>
                  <a:lnTo>
                    <a:pt x="1" y="328"/>
                  </a:lnTo>
                  <a:lnTo>
                    <a:pt x="15" y="331"/>
                  </a:lnTo>
                  <a:lnTo>
                    <a:pt x="46" y="328"/>
                  </a:lnTo>
                  <a:lnTo>
                    <a:pt x="64" y="324"/>
                  </a:lnTo>
                  <a:lnTo>
                    <a:pt x="82" y="322"/>
                  </a:lnTo>
                  <a:lnTo>
                    <a:pt x="98" y="319"/>
                  </a:lnTo>
                  <a:lnTo>
                    <a:pt x="114" y="316"/>
                  </a:lnTo>
                  <a:lnTo>
                    <a:pt x="127" y="314"/>
                  </a:lnTo>
                  <a:lnTo>
                    <a:pt x="142" y="312"/>
                  </a:lnTo>
                  <a:lnTo>
                    <a:pt x="156" y="310"/>
                  </a:lnTo>
                  <a:lnTo>
                    <a:pt x="168" y="307"/>
                  </a:lnTo>
                  <a:lnTo>
                    <a:pt x="182" y="306"/>
                  </a:lnTo>
                  <a:lnTo>
                    <a:pt x="195" y="304"/>
                  </a:lnTo>
                  <a:lnTo>
                    <a:pt x="209" y="302"/>
                  </a:lnTo>
                  <a:lnTo>
                    <a:pt x="223" y="299"/>
                  </a:lnTo>
                  <a:lnTo>
                    <a:pt x="237" y="297"/>
                  </a:lnTo>
                  <a:lnTo>
                    <a:pt x="253" y="294"/>
                  </a:lnTo>
                  <a:lnTo>
                    <a:pt x="269" y="292"/>
                  </a:lnTo>
                  <a:lnTo>
                    <a:pt x="287" y="288"/>
                  </a:lnTo>
                  <a:lnTo>
                    <a:pt x="322" y="284"/>
                  </a:lnTo>
                  <a:lnTo>
                    <a:pt x="355" y="282"/>
                  </a:lnTo>
                  <a:lnTo>
                    <a:pt x="384" y="285"/>
                  </a:lnTo>
                  <a:lnTo>
                    <a:pt x="409" y="287"/>
                  </a:lnTo>
                  <a:lnTo>
                    <a:pt x="431" y="292"/>
                  </a:lnTo>
                  <a:lnTo>
                    <a:pt x="445" y="295"/>
                  </a:lnTo>
                  <a:lnTo>
                    <a:pt x="456" y="298"/>
                  </a:lnTo>
                  <a:lnTo>
                    <a:pt x="459" y="299"/>
                  </a:lnTo>
                  <a:lnTo>
                    <a:pt x="461" y="303"/>
                  </a:lnTo>
                  <a:lnTo>
                    <a:pt x="468" y="311"/>
                  </a:lnTo>
                  <a:lnTo>
                    <a:pt x="479" y="322"/>
                  </a:lnTo>
                  <a:lnTo>
                    <a:pt x="494" y="336"/>
                  </a:lnTo>
                  <a:lnTo>
                    <a:pt x="513" y="349"/>
                  </a:lnTo>
                  <a:lnTo>
                    <a:pt x="535" y="363"/>
                  </a:lnTo>
                  <a:lnTo>
                    <a:pt x="558" y="373"/>
                  </a:lnTo>
                  <a:lnTo>
                    <a:pt x="586" y="380"/>
                  </a:lnTo>
                  <a:lnTo>
                    <a:pt x="611" y="383"/>
                  </a:lnTo>
                  <a:lnTo>
                    <a:pt x="629" y="387"/>
                  </a:lnTo>
                  <a:lnTo>
                    <a:pt x="642" y="389"/>
                  </a:lnTo>
                  <a:lnTo>
                    <a:pt x="651" y="390"/>
                  </a:lnTo>
                  <a:lnTo>
                    <a:pt x="657" y="390"/>
                  </a:lnTo>
                  <a:lnTo>
                    <a:pt x="659" y="391"/>
                  </a:lnTo>
                  <a:lnTo>
                    <a:pt x="660" y="391"/>
                  </a:lnTo>
                  <a:lnTo>
                    <a:pt x="655" y="390"/>
                  </a:lnTo>
                  <a:lnTo>
                    <a:pt x="642" y="384"/>
                  </a:lnTo>
                  <a:lnTo>
                    <a:pt x="624" y="375"/>
                  </a:lnTo>
                  <a:lnTo>
                    <a:pt x="606" y="363"/>
                  </a:lnTo>
                  <a:lnTo>
                    <a:pt x="589" y="345"/>
                  </a:lnTo>
                  <a:lnTo>
                    <a:pt x="578" y="323"/>
                  </a:lnTo>
                  <a:lnTo>
                    <a:pt x="575" y="296"/>
                  </a:lnTo>
                  <a:lnTo>
                    <a:pt x="586" y="264"/>
                  </a:lnTo>
                  <a:lnTo>
                    <a:pt x="600" y="234"/>
                  </a:lnTo>
                  <a:lnTo>
                    <a:pt x="611" y="212"/>
                  </a:lnTo>
                  <a:lnTo>
                    <a:pt x="616" y="196"/>
                  </a:lnTo>
                  <a:lnTo>
                    <a:pt x="620" y="187"/>
                  </a:lnTo>
                  <a:lnTo>
                    <a:pt x="621" y="182"/>
                  </a:lnTo>
                  <a:lnTo>
                    <a:pt x="621" y="178"/>
                  </a:lnTo>
                  <a:lnTo>
                    <a:pt x="620" y="178"/>
                  </a:lnTo>
                  <a:close/>
                </a:path>
              </a:pathLst>
            </a:custGeom>
            <a:solidFill>
              <a:srgbClr val="54F4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0" name="Freeform 212"/>
            <p:cNvSpPr>
              <a:spLocks/>
            </p:cNvSpPr>
            <p:nvPr/>
          </p:nvSpPr>
          <p:spPr bwMode="auto">
            <a:xfrm>
              <a:off x="3164" y="2805"/>
              <a:ext cx="92" cy="31"/>
            </a:xfrm>
            <a:custGeom>
              <a:avLst/>
              <a:gdLst>
                <a:gd name="T0" fmla="*/ 0 w 275"/>
                <a:gd name="T1" fmla="*/ 1 h 94"/>
                <a:gd name="T2" fmla="*/ 0 w 275"/>
                <a:gd name="T3" fmla="*/ 1 h 94"/>
                <a:gd name="T4" fmla="*/ 0 w 275"/>
                <a:gd name="T5" fmla="*/ 1 h 94"/>
                <a:gd name="T6" fmla="*/ 0 w 275"/>
                <a:gd name="T7" fmla="*/ 0 h 94"/>
                <a:gd name="T8" fmla="*/ 0 w 275"/>
                <a:gd name="T9" fmla="*/ 0 h 94"/>
                <a:gd name="T10" fmla="*/ 0 w 275"/>
                <a:gd name="T11" fmla="*/ 0 h 94"/>
                <a:gd name="T12" fmla="*/ 0 w 275"/>
                <a:gd name="T13" fmla="*/ 0 h 94"/>
                <a:gd name="T14" fmla="*/ 1 w 275"/>
                <a:gd name="T15" fmla="*/ 0 h 94"/>
                <a:gd name="T16" fmla="*/ 1 w 275"/>
                <a:gd name="T17" fmla="*/ 0 h 94"/>
                <a:gd name="T18" fmla="*/ 1 w 275"/>
                <a:gd name="T19" fmla="*/ 0 h 94"/>
                <a:gd name="T20" fmla="*/ 2 w 275"/>
                <a:gd name="T21" fmla="*/ 0 h 94"/>
                <a:gd name="T22" fmla="*/ 2 w 275"/>
                <a:gd name="T23" fmla="*/ 0 h 94"/>
                <a:gd name="T24" fmla="*/ 2 w 275"/>
                <a:gd name="T25" fmla="*/ 1 h 94"/>
                <a:gd name="T26" fmla="*/ 2 w 275"/>
                <a:gd name="T27" fmla="*/ 1 h 94"/>
                <a:gd name="T28" fmla="*/ 2 w 275"/>
                <a:gd name="T29" fmla="*/ 1 h 94"/>
                <a:gd name="T30" fmla="*/ 3 w 275"/>
                <a:gd name="T31" fmla="*/ 1 h 94"/>
                <a:gd name="T32" fmla="*/ 3 w 275"/>
                <a:gd name="T33" fmla="*/ 1 h 94"/>
                <a:gd name="T34" fmla="*/ 3 w 275"/>
                <a:gd name="T35" fmla="*/ 1 h 94"/>
                <a:gd name="T36" fmla="*/ 3 w 275"/>
                <a:gd name="T37" fmla="*/ 1 h 94"/>
                <a:gd name="T38" fmla="*/ 3 w 275"/>
                <a:gd name="T39" fmla="*/ 1 h 94"/>
                <a:gd name="T40" fmla="*/ 3 w 275"/>
                <a:gd name="T41" fmla="*/ 1 h 94"/>
                <a:gd name="T42" fmla="*/ 3 w 275"/>
                <a:gd name="T43" fmla="*/ 1 h 94"/>
                <a:gd name="T44" fmla="*/ 3 w 275"/>
                <a:gd name="T45" fmla="*/ 1 h 94"/>
                <a:gd name="T46" fmla="*/ 3 w 275"/>
                <a:gd name="T47" fmla="*/ 1 h 94"/>
                <a:gd name="T48" fmla="*/ 2 w 275"/>
                <a:gd name="T49" fmla="*/ 1 h 94"/>
                <a:gd name="T50" fmla="*/ 2 w 275"/>
                <a:gd name="T51" fmla="*/ 1 h 94"/>
                <a:gd name="T52" fmla="*/ 2 w 275"/>
                <a:gd name="T53" fmla="*/ 1 h 94"/>
                <a:gd name="T54" fmla="*/ 1 w 275"/>
                <a:gd name="T55" fmla="*/ 1 h 94"/>
                <a:gd name="T56" fmla="*/ 1 w 275"/>
                <a:gd name="T57" fmla="*/ 1 h 94"/>
                <a:gd name="T58" fmla="*/ 1 w 275"/>
                <a:gd name="T59" fmla="*/ 0 h 94"/>
                <a:gd name="T60" fmla="*/ 1 w 275"/>
                <a:gd name="T61" fmla="*/ 0 h 94"/>
                <a:gd name="T62" fmla="*/ 1 w 275"/>
                <a:gd name="T63" fmla="*/ 0 h 94"/>
                <a:gd name="T64" fmla="*/ 1 w 275"/>
                <a:gd name="T65" fmla="*/ 0 h 94"/>
                <a:gd name="T66" fmla="*/ 1 w 275"/>
                <a:gd name="T67" fmla="*/ 0 h 94"/>
                <a:gd name="T68" fmla="*/ 1 w 275"/>
                <a:gd name="T69" fmla="*/ 0 h 94"/>
                <a:gd name="T70" fmla="*/ 0 w 275"/>
                <a:gd name="T71" fmla="*/ 1 h 94"/>
                <a:gd name="T72" fmla="*/ 0 w 275"/>
                <a:gd name="T73" fmla="*/ 1 h 94"/>
                <a:gd name="T74" fmla="*/ 0 w 275"/>
                <a:gd name="T75" fmla="*/ 1 h 94"/>
                <a:gd name="T76" fmla="*/ 0 w 275"/>
                <a:gd name="T77" fmla="*/ 1 h 94"/>
                <a:gd name="T78" fmla="*/ 0 w 275"/>
                <a:gd name="T79" fmla="*/ 1 h 94"/>
                <a:gd name="T80" fmla="*/ 0 w 275"/>
                <a:gd name="T81" fmla="*/ 1 h 94"/>
                <a:gd name="T82" fmla="*/ 0 w 275"/>
                <a:gd name="T83" fmla="*/ 1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94"/>
                <a:gd name="T128" fmla="*/ 275 w 27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94">
                  <a:moveTo>
                    <a:pt x="0" y="57"/>
                  </a:moveTo>
                  <a:lnTo>
                    <a:pt x="0" y="54"/>
                  </a:lnTo>
                  <a:lnTo>
                    <a:pt x="0" y="45"/>
                  </a:lnTo>
                  <a:lnTo>
                    <a:pt x="3" y="34"/>
                  </a:lnTo>
                  <a:lnTo>
                    <a:pt x="7" y="21"/>
                  </a:lnTo>
                  <a:lnTo>
                    <a:pt x="16" y="10"/>
                  </a:lnTo>
                  <a:lnTo>
                    <a:pt x="30" y="2"/>
                  </a:lnTo>
                  <a:lnTo>
                    <a:pt x="49" y="0"/>
                  </a:lnTo>
                  <a:lnTo>
                    <a:pt x="75" y="5"/>
                  </a:lnTo>
                  <a:lnTo>
                    <a:pt x="103" y="17"/>
                  </a:lnTo>
                  <a:lnTo>
                    <a:pt x="129" y="27"/>
                  </a:lnTo>
                  <a:lnTo>
                    <a:pt x="152" y="37"/>
                  </a:lnTo>
                  <a:lnTo>
                    <a:pt x="171" y="45"/>
                  </a:lnTo>
                  <a:lnTo>
                    <a:pt x="186" y="53"/>
                  </a:lnTo>
                  <a:lnTo>
                    <a:pt x="197" y="59"/>
                  </a:lnTo>
                  <a:lnTo>
                    <a:pt x="204" y="62"/>
                  </a:lnTo>
                  <a:lnTo>
                    <a:pt x="206" y="63"/>
                  </a:lnTo>
                  <a:lnTo>
                    <a:pt x="275" y="91"/>
                  </a:lnTo>
                  <a:lnTo>
                    <a:pt x="273" y="91"/>
                  </a:lnTo>
                  <a:lnTo>
                    <a:pt x="266" y="93"/>
                  </a:lnTo>
                  <a:lnTo>
                    <a:pt x="256" y="94"/>
                  </a:lnTo>
                  <a:lnTo>
                    <a:pt x="241" y="94"/>
                  </a:lnTo>
                  <a:lnTo>
                    <a:pt x="224" y="93"/>
                  </a:lnTo>
                  <a:lnTo>
                    <a:pt x="205" y="89"/>
                  </a:lnTo>
                  <a:lnTo>
                    <a:pt x="184" y="83"/>
                  </a:lnTo>
                  <a:lnTo>
                    <a:pt x="161" y="74"/>
                  </a:lnTo>
                  <a:lnTo>
                    <a:pt x="138" y="63"/>
                  </a:lnTo>
                  <a:lnTo>
                    <a:pt x="119" y="53"/>
                  </a:lnTo>
                  <a:lnTo>
                    <a:pt x="103" y="43"/>
                  </a:lnTo>
                  <a:lnTo>
                    <a:pt x="89" y="35"/>
                  </a:lnTo>
                  <a:lnTo>
                    <a:pt x="77" y="28"/>
                  </a:lnTo>
                  <a:lnTo>
                    <a:pt x="67" y="25"/>
                  </a:lnTo>
                  <a:lnTo>
                    <a:pt x="58" y="25"/>
                  </a:lnTo>
                  <a:lnTo>
                    <a:pt x="51" y="29"/>
                  </a:lnTo>
                  <a:lnTo>
                    <a:pt x="44" y="35"/>
                  </a:lnTo>
                  <a:lnTo>
                    <a:pt x="37" y="41"/>
                  </a:lnTo>
                  <a:lnTo>
                    <a:pt x="27" y="46"/>
                  </a:lnTo>
                  <a:lnTo>
                    <a:pt x="20" y="50"/>
                  </a:lnTo>
                  <a:lnTo>
                    <a:pt x="12" y="53"/>
                  </a:lnTo>
                  <a:lnTo>
                    <a:pt x="6" y="55"/>
                  </a:lnTo>
                  <a:lnTo>
                    <a:pt x="1" y="57"/>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1" name="Freeform 213"/>
            <p:cNvSpPr>
              <a:spLocks/>
            </p:cNvSpPr>
            <p:nvPr/>
          </p:nvSpPr>
          <p:spPr bwMode="auto">
            <a:xfrm>
              <a:off x="3064" y="2793"/>
              <a:ext cx="117" cy="73"/>
            </a:xfrm>
            <a:custGeom>
              <a:avLst/>
              <a:gdLst>
                <a:gd name="T0" fmla="*/ 4 w 350"/>
                <a:gd name="T1" fmla="*/ 3 h 219"/>
                <a:gd name="T2" fmla="*/ 4 w 350"/>
                <a:gd name="T3" fmla="*/ 3 h 219"/>
                <a:gd name="T4" fmla="*/ 4 w 350"/>
                <a:gd name="T5" fmla="*/ 2 h 219"/>
                <a:gd name="T6" fmla="*/ 4 w 350"/>
                <a:gd name="T7" fmla="*/ 2 h 219"/>
                <a:gd name="T8" fmla="*/ 4 w 350"/>
                <a:gd name="T9" fmla="*/ 2 h 219"/>
                <a:gd name="T10" fmla="*/ 4 w 350"/>
                <a:gd name="T11" fmla="*/ 2 h 219"/>
                <a:gd name="T12" fmla="*/ 4 w 350"/>
                <a:gd name="T13" fmla="*/ 1 h 219"/>
                <a:gd name="T14" fmla="*/ 3 w 350"/>
                <a:gd name="T15" fmla="*/ 1 h 219"/>
                <a:gd name="T16" fmla="*/ 2 w 350"/>
                <a:gd name="T17" fmla="*/ 1 h 219"/>
                <a:gd name="T18" fmla="*/ 2 w 350"/>
                <a:gd name="T19" fmla="*/ 1 h 219"/>
                <a:gd name="T20" fmla="*/ 2 w 350"/>
                <a:gd name="T21" fmla="*/ 0 h 219"/>
                <a:gd name="T22" fmla="*/ 2 w 350"/>
                <a:gd name="T23" fmla="*/ 0 h 219"/>
                <a:gd name="T24" fmla="*/ 1 w 350"/>
                <a:gd name="T25" fmla="*/ 0 h 219"/>
                <a:gd name="T26" fmla="*/ 1 w 350"/>
                <a:gd name="T27" fmla="*/ 0 h 219"/>
                <a:gd name="T28" fmla="*/ 1 w 350"/>
                <a:gd name="T29" fmla="*/ 0 h 219"/>
                <a:gd name="T30" fmla="*/ 1 w 350"/>
                <a:gd name="T31" fmla="*/ 0 h 219"/>
                <a:gd name="T32" fmla="*/ 1 w 350"/>
                <a:gd name="T33" fmla="*/ 0 h 219"/>
                <a:gd name="T34" fmla="*/ 1 w 350"/>
                <a:gd name="T35" fmla="*/ 0 h 219"/>
                <a:gd name="T36" fmla="*/ 0 w 350"/>
                <a:gd name="T37" fmla="*/ 0 h 219"/>
                <a:gd name="T38" fmla="*/ 0 w 350"/>
                <a:gd name="T39" fmla="*/ 0 h 219"/>
                <a:gd name="T40" fmla="*/ 0 w 350"/>
                <a:gd name="T41" fmla="*/ 0 h 219"/>
                <a:gd name="T42" fmla="*/ 0 w 350"/>
                <a:gd name="T43" fmla="*/ 0 h 219"/>
                <a:gd name="T44" fmla="*/ 0 w 350"/>
                <a:gd name="T45" fmla="*/ 0 h 219"/>
                <a:gd name="T46" fmla="*/ 0 w 350"/>
                <a:gd name="T47" fmla="*/ 0 h 219"/>
                <a:gd name="T48" fmla="*/ 0 w 350"/>
                <a:gd name="T49" fmla="*/ 0 h 219"/>
                <a:gd name="T50" fmla="*/ 0 w 350"/>
                <a:gd name="T51" fmla="*/ 0 h 219"/>
                <a:gd name="T52" fmla="*/ 0 w 350"/>
                <a:gd name="T53" fmla="*/ 0 h 219"/>
                <a:gd name="T54" fmla="*/ 0 w 350"/>
                <a:gd name="T55" fmla="*/ 0 h 219"/>
                <a:gd name="T56" fmla="*/ 0 w 350"/>
                <a:gd name="T57" fmla="*/ 0 h 219"/>
                <a:gd name="T58" fmla="*/ 0 w 350"/>
                <a:gd name="T59" fmla="*/ 0 h 219"/>
                <a:gd name="T60" fmla="*/ 0 w 350"/>
                <a:gd name="T61" fmla="*/ 0 h 219"/>
                <a:gd name="T62" fmla="*/ 0 w 350"/>
                <a:gd name="T63" fmla="*/ 0 h 219"/>
                <a:gd name="T64" fmla="*/ 0 w 350"/>
                <a:gd name="T65" fmla="*/ 0 h 219"/>
                <a:gd name="T66" fmla="*/ 0 w 350"/>
                <a:gd name="T67" fmla="*/ 0 h 219"/>
                <a:gd name="T68" fmla="*/ 0 w 350"/>
                <a:gd name="T69" fmla="*/ 0 h 219"/>
                <a:gd name="T70" fmla="*/ 0 w 350"/>
                <a:gd name="T71" fmla="*/ 0 h 219"/>
                <a:gd name="T72" fmla="*/ 0 w 350"/>
                <a:gd name="T73" fmla="*/ 0 h 219"/>
                <a:gd name="T74" fmla="*/ 0 w 350"/>
                <a:gd name="T75" fmla="*/ 0 h 219"/>
                <a:gd name="T76" fmla="*/ 1 w 350"/>
                <a:gd name="T77" fmla="*/ 0 h 219"/>
                <a:gd name="T78" fmla="*/ 1 w 350"/>
                <a:gd name="T79" fmla="*/ 0 h 219"/>
                <a:gd name="T80" fmla="*/ 1 w 350"/>
                <a:gd name="T81" fmla="*/ 1 h 219"/>
                <a:gd name="T82" fmla="*/ 2 w 350"/>
                <a:gd name="T83" fmla="*/ 1 h 219"/>
                <a:gd name="T84" fmla="*/ 2 w 350"/>
                <a:gd name="T85" fmla="*/ 1 h 219"/>
                <a:gd name="T86" fmla="*/ 2 w 350"/>
                <a:gd name="T87" fmla="*/ 1 h 219"/>
                <a:gd name="T88" fmla="*/ 3 w 350"/>
                <a:gd name="T89" fmla="*/ 1 h 219"/>
                <a:gd name="T90" fmla="*/ 3 w 350"/>
                <a:gd name="T91" fmla="*/ 1 h 219"/>
                <a:gd name="T92" fmla="*/ 3 w 350"/>
                <a:gd name="T93" fmla="*/ 1 h 219"/>
                <a:gd name="T94" fmla="*/ 3 w 350"/>
                <a:gd name="T95" fmla="*/ 1 h 219"/>
                <a:gd name="T96" fmla="*/ 3 w 350"/>
                <a:gd name="T97" fmla="*/ 2 h 219"/>
                <a:gd name="T98" fmla="*/ 4 w 350"/>
                <a:gd name="T99" fmla="*/ 2 h 219"/>
                <a:gd name="T100" fmla="*/ 4 w 350"/>
                <a:gd name="T101" fmla="*/ 2 h 219"/>
                <a:gd name="T102" fmla="*/ 4 w 350"/>
                <a:gd name="T103" fmla="*/ 2 h 219"/>
                <a:gd name="T104" fmla="*/ 4 w 350"/>
                <a:gd name="T105" fmla="*/ 3 h 219"/>
                <a:gd name="T106" fmla="*/ 4 w 350"/>
                <a:gd name="T107" fmla="*/ 3 h 219"/>
                <a:gd name="T108" fmla="*/ 4 w 350"/>
                <a:gd name="T109" fmla="*/ 3 h 219"/>
                <a:gd name="T110" fmla="*/ 4 w 350"/>
                <a:gd name="T111" fmla="*/ 3 h 219"/>
                <a:gd name="T112" fmla="*/ 4 w 350"/>
                <a:gd name="T113" fmla="*/ 3 h 2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0"/>
                <a:gd name="T172" fmla="*/ 0 h 219"/>
                <a:gd name="T173" fmla="*/ 350 w 350"/>
                <a:gd name="T174" fmla="*/ 219 h 2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0" h="219">
                  <a:moveTo>
                    <a:pt x="350" y="219"/>
                  </a:moveTo>
                  <a:lnTo>
                    <a:pt x="350" y="213"/>
                  </a:lnTo>
                  <a:lnTo>
                    <a:pt x="349" y="200"/>
                  </a:lnTo>
                  <a:lnTo>
                    <a:pt x="343" y="178"/>
                  </a:lnTo>
                  <a:lnTo>
                    <a:pt x="333" y="152"/>
                  </a:lnTo>
                  <a:lnTo>
                    <a:pt x="316" y="125"/>
                  </a:lnTo>
                  <a:lnTo>
                    <a:pt x="289" y="97"/>
                  </a:lnTo>
                  <a:lnTo>
                    <a:pt x="252" y="72"/>
                  </a:lnTo>
                  <a:lnTo>
                    <a:pt x="201" y="52"/>
                  </a:lnTo>
                  <a:lnTo>
                    <a:pt x="174" y="44"/>
                  </a:lnTo>
                  <a:lnTo>
                    <a:pt x="149" y="36"/>
                  </a:lnTo>
                  <a:lnTo>
                    <a:pt x="127" y="29"/>
                  </a:lnTo>
                  <a:lnTo>
                    <a:pt x="108" y="22"/>
                  </a:lnTo>
                  <a:lnTo>
                    <a:pt x="91" y="17"/>
                  </a:lnTo>
                  <a:lnTo>
                    <a:pt x="78" y="12"/>
                  </a:lnTo>
                  <a:lnTo>
                    <a:pt x="65" y="8"/>
                  </a:lnTo>
                  <a:lnTo>
                    <a:pt x="54" y="4"/>
                  </a:lnTo>
                  <a:lnTo>
                    <a:pt x="45" y="2"/>
                  </a:lnTo>
                  <a:lnTo>
                    <a:pt x="37" y="1"/>
                  </a:lnTo>
                  <a:lnTo>
                    <a:pt x="30" y="0"/>
                  </a:lnTo>
                  <a:lnTo>
                    <a:pt x="24" y="0"/>
                  </a:lnTo>
                  <a:lnTo>
                    <a:pt x="20" y="2"/>
                  </a:lnTo>
                  <a:lnTo>
                    <a:pt x="15" y="4"/>
                  </a:lnTo>
                  <a:lnTo>
                    <a:pt x="11" y="8"/>
                  </a:lnTo>
                  <a:lnTo>
                    <a:pt x="6" y="12"/>
                  </a:lnTo>
                  <a:lnTo>
                    <a:pt x="1" y="21"/>
                  </a:lnTo>
                  <a:lnTo>
                    <a:pt x="0" y="28"/>
                  </a:lnTo>
                  <a:lnTo>
                    <a:pt x="3" y="31"/>
                  </a:lnTo>
                  <a:lnTo>
                    <a:pt x="9" y="34"/>
                  </a:lnTo>
                  <a:lnTo>
                    <a:pt x="15" y="35"/>
                  </a:lnTo>
                  <a:lnTo>
                    <a:pt x="22" y="35"/>
                  </a:lnTo>
                  <a:lnTo>
                    <a:pt x="27" y="35"/>
                  </a:lnTo>
                  <a:lnTo>
                    <a:pt x="29" y="35"/>
                  </a:lnTo>
                  <a:lnTo>
                    <a:pt x="28" y="33"/>
                  </a:lnTo>
                  <a:lnTo>
                    <a:pt x="24" y="26"/>
                  </a:lnTo>
                  <a:lnTo>
                    <a:pt x="22" y="19"/>
                  </a:lnTo>
                  <a:lnTo>
                    <a:pt x="23" y="12"/>
                  </a:lnTo>
                  <a:lnTo>
                    <a:pt x="30" y="10"/>
                  </a:lnTo>
                  <a:lnTo>
                    <a:pt x="44" y="13"/>
                  </a:lnTo>
                  <a:lnTo>
                    <a:pt x="67" y="25"/>
                  </a:lnTo>
                  <a:lnTo>
                    <a:pt x="104" y="46"/>
                  </a:lnTo>
                  <a:lnTo>
                    <a:pt x="142" y="68"/>
                  </a:lnTo>
                  <a:lnTo>
                    <a:pt x="172" y="80"/>
                  </a:lnTo>
                  <a:lnTo>
                    <a:pt x="195" y="85"/>
                  </a:lnTo>
                  <a:lnTo>
                    <a:pt x="213" y="87"/>
                  </a:lnTo>
                  <a:lnTo>
                    <a:pt x="228" y="89"/>
                  </a:lnTo>
                  <a:lnTo>
                    <a:pt x="242" y="96"/>
                  </a:lnTo>
                  <a:lnTo>
                    <a:pt x="254" y="109"/>
                  </a:lnTo>
                  <a:lnTo>
                    <a:pt x="270" y="133"/>
                  </a:lnTo>
                  <a:lnTo>
                    <a:pt x="287" y="160"/>
                  </a:lnTo>
                  <a:lnTo>
                    <a:pt x="302" y="181"/>
                  </a:lnTo>
                  <a:lnTo>
                    <a:pt x="315" y="195"/>
                  </a:lnTo>
                  <a:lnTo>
                    <a:pt x="328" y="207"/>
                  </a:lnTo>
                  <a:lnTo>
                    <a:pt x="337" y="213"/>
                  </a:lnTo>
                  <a:lnTo>
                    <a:pt x="345" y="217"/>
                  </a:lnTo>
                  <a:lnTo>
                    <a:pt x="349" y="219"/>
                  </a:lnTo>
                  <a:lnTo>
                    <a:pt x="350" y="2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2" name="Freeform 214"/>
            <p:cNvSpPr>
              <a:spLocks/>
            </p:cNvSpPr>
            <p:nvPr/>
          </p:nvSpPr>
          <p:spPr bwMode="auto">
            <a:xfrm>
              <a:off x="3043" y="2808"/>
              <a:ext cx="16" cy="43"/>
            </a:xfrm>
            <a:custGeom>
              <a:avLst/>
              <a:gdLst>
                <a:gd name="T0" fmla="*/ 0 w 46"/>
                <a:gd name="T1" fmla="*/ 0 h 127"/>
                <a:gd name="T2" fmla="*/ 0 w 46"/>
                <a:gd name="T3" fmla="*/ 0 h 127"/>
                <a:gd name="T4" fmla="*/ 0 w 46"/>
                <a:gd name="T5" fmla="*/ 1 h 127"/>
                <a:gd name="T6" fmla="*/ 0 w 46"/>
                <a:gd name="T7" fmla="*/ 1 h 127"/>
                <a:gd name="T8" fmla="*/ 0 w 46"/>
                <a:gd name="T9" fmla="*/ 1 h 127"/>
                <a:gd name="T10" fmla="*/ 1 w 46"/>
                <a:gd name="T11" fmla="*/ 2 h 127"/>
                <a:gd name="T12" fmla="*/ 0 w 46"/>
                <a:gd name="T13" fmla="*/ 0 h 127"/>
                <a:gd name="T14" fmla="*/ 0 60000 65536"/>
                <a:gd name="T15" fmla="*/ 0 60000 65536"/>
                <a:gd name="T16" fmla="*/ 0 60000 65536"/>
                <a:gd name="T17" fmla="*/ 0 60000 65536"/>
                <a:gd name="T18" fmla="*/ 0 60000 65536"/>
                <a:gd name="T19" fmla="*/ 0 60000 65536"/>
                <a:gd name="T20" fmla="*/ 0 60000 65536"/>
                <a:gd name="T21" fmla="*/ 0 w 46"/>
                <a:gd name="T22" fmla="*/ 0 h 127"/>
                <a:gd name="T23" fmla="*/ 46 w 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27">
                  <a:moveTo>
                    <a:pt x="12" y="0"/>
                  </a:moveTo>
                  <a:lnTo>
                    <a:pt x="5" y="26"/>
                  </a:lnTo>
                  <a:lnTo>
                    <a:pt x="1" y="61"/>
                  </a:lnTo>
                  <a:lnTo>
                    <a:pt x="0" y="92"/>
                  </a:lnTo>
                  <a:lnTo>
                    <a:pt x="0" y="104"/>
                  </a:lnTo>
                  <a:lnTo>
                    <a:pt x="46" y="127"/>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3" name="Freeform 215"/>
            <p:cNvSpPr>
              <a:spLocks/>
            </p:cNvSpPr>
            <p:nvPr/>
          </p:nvSpPr>
          <p:spPr bwMode="auto">
            <a:xfrm>
              <a:off x="2973" y="2849"/>
              <a:ext cx="160" cy="69"/>
            </a:xfrm>
            <a:custGeom>
              <a:avLst/>
              <a:gdLst>
                <a:gd name="T0" fmla="*/ 4 w 479"/>
                <a:gd name="T1" fmla="*/ 0 h 207"/>
                <a:gd name="T2" fmla="*/ 3 w 479"/>
                <a:gd name="T3" fmla="*/ 0 h 207"/>
                <a:gd name="T4" fmla="*/ 3 w 479"/>
                <a:gd name="T5" fmla="*/ 0 h 207"/>
                <a:gd name="T6" fmla="*/ 2 w 479"/>
                <a:gd name="T7" fmla="*/ 0 h 207"/>
                <a:gd name="T8" fmla="*/ 2 w 479"/>
                <a:gd name="T9" fmla="*/ 1 h 207"/>
                <a:gd name="T10" fmla="*/ 1 w 479"/>
                <a:gd name="T11" fmla="*/ 1 h 207"/>
                <a:gd name="T12" fmla="*/ 1 w 479"/>
                <a:gd name="T13" fmla="*/ 1 h 207"/>
                <a:gd name="T14" fmla="*/ 0 w 479"/>
                <a:gd name="T15" fmla="*/ 2 h 207"/>
                <a:gd name="T16" fmla="*/ 0 w 479"/>
                <a:gd name="T17" fmla="*/ 2 h 207"/>
                <a:gd name="T18" fmla="*/ 0 w 479"/>
                <a:gd name="T19" fmla="*/ 2 h 207"/>
                <a:gd name="T20" fmla="*/ 0 w 479"/>
                <a:gd name="T21" fmla="*/ 2 h 207"/>
                <a:gd name="T22" fmla="*/ 1 w 479"/>
                <a:gd name="T23" fmla="*/ 3 h 207"/>
                <a:gd name="T24" fmla="*/ 1 w 479"/>
                <a:gd name="T25" fmla="*/ 3 h 207"/>
                <a:gd name="T26" fmla="*/ 2 w 479"/>
                <a:gd name="T27" fmla="*/ 3 h 207"/>
                <a:gd name="T28" fmla="*/ 2 w 479"/>
                <a:gd name="T29" fmla="*/ 2 h 207"/>
                <a:gd name="T30" fmla="*/ 2 w 479"/>
                <a:gd name="T31" fmla="*/ 2 h 207"/>
                <a:gd name="T32" fmla="*/ 2 w 479"/>
                <a:gd name="T33" fmla="*/ 2 h 207"/>
                <a:gd name="T34" fmla="*/ 3 w 479"/>
                <a:gd name="T35" fmla="*/ 2 h 207"/>
                <a:gd name="T36" fmla="*/ 3 w 479"/>
                <a:gd name="T37" fmla="*/ 2 h 207"/>
                <a:gd name="T38" fmla="*/ 3 w 479"/>
                <a:gd name="T39" fmla="*/ 2 h 207"/>
                <a:gd name="T40" fmla="*/ 4 w 479"/>
                <a:gd name="T41" fmla="*/ 2 h 207"/>
                <a:gd name="T42" fmla="*/ 4 w 479"/>
                <a:gd name="T43" fmla="*/ 2 h 207"/>
                <a:gd name="T44" fmla="*/ 5 w 479"/>
                <a:gd name="T45" fmla="*/ 2 h 207"/>
                <a:gd name="T46" fmla="*/ 5 w 479"/>
                <a:gd name="T47" fmla="*/ 2 h 207"/>
                <a:gd name="T48" fmla="*/ 5 w 479"/>
                <a:gd name="T49" fmla="*/ 2 h 207"/>
                <a:gd name="T50" fmla="*/ 6 w 479"/>
                <a:gd name="T51" fmla="*/ 2 h 207"/>
                <a:gd name="T52" fmla="*/ 6 w 479"/>
                <a:gd name="T53" fmla="*/ 2 h 207"/>
                <a:gd name="T54" fmla="*/ 6 w 479"/>
                <a:gd name="T55" fmla="*/ 2 h 207"/>
                <a:gd name="T56" fmla="*/ 6 w 479"/>
                <a:gd name="T57" fmla="*/ 2 h 207"/>
                <a:gd name="T58" fmla="*/ 6 w 479"/>
                <a:gd name="T59" fmla="*/ 2 h 207"/>
                <a:gd name="T60" fmla="*/ 6 w 479"/>
                <a:gd name="T61" fmla="*/ 2 h 207"/>
                <a:gd name="T62" fmla="*/ 5 w 479"/>
                <a:gd name="T63" fmla="*/ 1 h 207"/>
                <a:gd name="T64" fmla="*/ 4 w 479"/>
                <a:gd name="T65" fmla="*/ 1 h 207"/>
                <a:gd name="T66" fmla="*/ 4 w 479"/>
                <a:gd name="T67" fmla="*/ 1 h 207"/>
                <a:gd name="T68" fmla="*/ 4 w 479"/>
                <a:gd name="T69" fmla="*/ 1 h 207"/>
                <a:gd name="T70" fmla="*/ 3 w 479"/>
                <a:gd name="T71" fmla="*/ 1 h 207"/>
                <a:gd name="T72" fmla="*/ 3 w 479"/>
                <a:gd name="T73" fmla="*/ 1 h 207"/>
                <a:gd name="T74" fmla="*/ 3 w 479"/>
                <a:gd name="T75" fmla="*/ 1 h 207"/>
                <a:gd name="T76" fmla="*/ 3 w 479"/>
                <a:gd name="T77" fmla="*/ 2 h 207"/>
                <a:gd name="T78" fmla="*/ 2 w 479"/>
                <a:gd name="T79" fmla="*/ 2 h 207"/>
                <a:gd name="T80" fmla="*/ 2 w 479"/>
                <a:gd name="T81" fmla="*/ 2 h 207"/>
                <a:gd name="T82" fmla="*/ 2 w 479"/>
                <a:gd name="T83" fmla="*/ 2 h 207"/>
                <a:gd name="T84" fmla="*/ 2 w 479"/>
                <a:gd name="T85" fmla="*/ 2 h 207"/>
                <a:gd name="T86" fmla="*/ 2 w 479"/>
                <a:gd name="T87" fmla="*/ 2 h 207"/>
                <a:gd name="T88" fmla="*/ 1 w 479"/>
                <a:gd name="T89" fmla="*/ 1 h 207"/>
                <a:gd name="T90" fmla="*/ 1 w 479"/>
                <a:gd name="T91" fmla="*/ 2 h 207"/>
                <a:gd name="T92" fmla="*/ 1 w 479"/>
                <a:gd name="T93" fmla="*/ 2 h 207"/>
                <a:gd name="T94" fmla="*/ 1 w 479"/>
                <a:gd name="T95" fmla="*/ 2 h 207"/>
                <a:gd name="T96" fmla="*/ 1 w 479"/>
                <a:gd name="T97" fmla="*/ 2 h 207"/>
                <a:gd name="T98" fmla="*/ 1 w 479"/>
                <a:gd name="T99" fmla="*/ 2 h 207"/>
                <a:gd name="T100" fmla="*/ 1 w 479"/>
                <a:gd name="T101" fmla="*/ 2 h 207"/>
                <a:gd name="T102" fmla="*/ 1 w 479"/>
                <a:gd name="T103" fmla="*/ 1 h 207"/>
                <a:gd name="T104" fmla="*/ 1 w 479"/>
                <a:gd name="T105" fmla="*/ 1 h 207"/>
                <a:gd name="T106" fmla="*/ 2 w 479"/>
                <a:gd name="T107" fmla="*/ 1 h 207"/>
                <a:gd name="T108" fmla="*/ 3 w 479"/>
                <a:gd name="T109" fmla="*/ 0 h 207"/>
                <a:gd name="T110" fmla="*/ 3 w 479"/>
                <a:gd name="T111" fmla="*/ 0 h 207"/>
                <a:gd name="T112" fmla="*/ 4 w 479"/>
                <a:gd name="T113" fmla="*/ 0 h 2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
                <a:gd name="T172" fmla="*/ 0 h 207"/>
                <a:gd name="T173" fmla="*/ 479 w 479"/>
                <a:gd name="T174" fmla="*/ 207 h 2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 h="207">
                  <a:moveTo>
                    <a:pt x="292" y="11"/>
                  </a:moveTo>
                  <a:lnTo>
                    <a:pt x="289" y="10"/>
                  </a:lnTo>
                  <a:lnTo>
                    <a:pt x="281" y="6"/>
                  </a:lnTo>
                  <a:lnTo>
                    <a:pt x="269" y="2"/>
                  </a:lnTo>
                  <a:lnTo>
                    <a:pt x="252" y="0"/>
                  </a:lnTo>
                  <a:lnTo>
                    <a:pt x="232" y="1"/>
                  </a:lnTo>
                  <a:lnTo>
                    <a:pt x="207" y="7"/>
                  </a:lnTo>
                  <a:lnTo>
                    <a:pt x="179" y="19"/>
                  </a:lnTo>
                  <a:lnTo>
                    <a:pt x="148" y="41"/>
                  </a:lnTo>
                  <a:lnTo>
                    <a:pt x="131" y="54"/>
                  </a:lnTo>
                  <a:lnTo>
                    <a:pt x="113" y="68"/>
                  </a:lnTo>
                  <a:lnTo>
                    <a:pt x="95" y="82"/>
                  </a:lnTo>
                  <a:lnTo>
                    <a:pt x="77" y="95"/>
                  </a:lnTo>
                  <a:lnTo>
                    <a:pt x="59" y="110"/>
                  </a:lnTo>
                  <a:lnTo>
                    <a:pt x="43" y="123"/>
                  </a:lnTo>
                  <a:lnTo>
                    <a:pt x="28" y="137"/>
                  </a:lnTo>
                  <a:lnTo>
                    <a:pt x="16" y="149"/>
                  </a:lnTo>
                  <a:lnTo>
                    <a:pt x="7" y="162"/>
                  </a:lnTo>
                  <a:lnTo>
                    <a:pt x="1" y="172"/>
                  </a:lnTo>
                  <a:lnTo>
                    <a:pt x="0" y="182"/>
                  </a:lnTo>
                  <a:lnTo>
                    <a:pt x="3" y="190"/>
                  </a:lnTo>
                  <a:lnTo>
                    <a:pt x="11" y="198"/>
                  </a:lnTo>
                  <a:lnTo>
                    <a:pt x="26" y="203"/>
                  </a:lnTo>
                  <a:lnTo>
                    <a:pt x="46" y="206"/>
                  </a:lnTo>
                  <a:lnTo>
                    <a:pt x="73" y="207"/>
                  </a:lnTo>
                  <a:lnTo>
                    <a:pt x="102" y="207"/>
                  </a:lnTo>
                  <a:lnTo>
                    <a:pt x="125" y="205"/>
                  </a:lnTo>
                  <a:lnTo>
                    <a:pt x="143" y="203"/>
                  </a:lnTo>
                  <a:lnTo>
                    <a:pt x="159" y="200"/>
                  </a:lnTo>
                  <a:lnTo>
                    <a:pt x="171" y="196"/>
                  </a:lnTo>
                  <a:lnTo>
                    <a:pt x="181" y="192"/>
                  </a:lnTo>
                  <a:lnTo>
                    <a:pt x="188" y="188"/>
                  </a:lnTo>
                  <a:lnTo>
                    <a:pt x="194" y="183"/>
                  </a:lnTo>
                  <a:lnTo>
                    <a:pt x="201" y="179"/>
                  </a:lnTo>
                  <a:lnTo>
                    <a:pt x="207" y="174"/>
                  </a:lnTo>
                  <a:lnTo>
                    <a:pt x="214" y="170"/>
                  </a:lnTo>
                  <a:lnTo>
                    <a:pt x="223" y="165"/>
                  </a:lnTo>
                  <a:lnTo>
                    <a:pt x="234" y="162"/>
                  </a:lnTo>
                  <a:lnTo>
                    <a:pt x="248" y="158"/>
                  </a:lnTo>
                  <a:lnTo>
                    <a:pt x="264" y="156"/>
                  </a:lnTo>
                  <a:lnTo>
                    <a:pt x="286" y="155"/>
                  </a:lnTo>
                  <a:lnTo>
                    <a:pt x="309" y="154"/>
                  </a:lnTo>
                  <a:lnTo>
                    <a:pt x="330" y="154"/>
                  </a:lnTo>
                  <a:lnTo>
                    <a:pt x="349" y="154"/>
                  </a:lnTo>
                  <a:lnTo>
                    <a:pt x="367" y="155"/>
                  </a:lnTo>
                  <a:lnTo>
                    <a:pt x="383" y="156"/>
                  </a:lnTo>
                  <a:lnTo>
                    <a:pt x="398" y="157"/>
                  </a:lnTo>
                  <a:lnTo>
                    <a:pt x="412" y="160"/>
                  </a:lnTo>
                  <a:lnTo>
                    <a:pt x="423" y="162"/>
                  </a:lnTo>
                  <a:lnTo>
                    <a:pt x="434" y="165"/>
                  </a:lnTo>
                  <a:lnTo>
                    <a:pt x="443" y="169"/>
                  </a:lnTo>
                  <a:lnTo>
                    <a:pt x="451" y="172"/>
                  </a:lnTo>
                  <a:lnTo>
                    <a:pt x="458" y="175"/>
                  </a:lnTo>
                  <a:lnTo>
                    <a:pt x="464" y="180"/>
                  </a:lnTo>
                  <a:lnTo>
                    <a:pt x="469" y="184"/>
                  </a:lnTo>
                  <a:lnTo>
                    <a:pt x="473" y="189"/>
                  </a:lnTo>
                  <a:lnTo>
                    <a:pt x="475" y="195"/>
                  </a:lnTo>
                  <a:lnTo>
                    <a:pt x="478" y="198"/>
                  </a:lnTo>
                  <a:lnTo>
                    <a:pt x="479" y="190"/>
                  </a:lnTo>
                  <a:lnTo>
                    <a:pt x="476" y="173"/>
                  </a:lnTo>
                  <a:lnTo>
                    <a:pt x="469" y="152"/>
                  </a:lnTo>
                  <a:lnTo>
                    <a:pt x="457" y="129"/>
                  </a:lnTo>
                  <a:lnTo>
                    <a:pt x="438" y="110"/>
                  </a:lnTo>
                  <a:lnTo>
                    <a:pt x="412" y="96"/>
                  </a:lnTo>
                  <a:lnTo>
                    <a:pt x="378" y="92"/>
                  </a:lnTo>
                  <a:lnTo>
                    <a:pt x="360" y="93"/>
                  </a:lnTo>
                  <a:lnTo>
                    <a:pt x="341" y="94"/>
                  </a:lnTo>
                  <a:lnTo>
                    <a:pt x="326" y="95"/>
                  </a:lnTo>
                  <a:lnTo>
                    <a:pt x="311" y="97"/>
                  </a:lnTo>
                  <a:lnTo>
                    <a:pt x="297" y="99"/>
                  </a:lnTo>
                  <a:lnTo>
                    <a:pt x="285" y="101"/>
                  </a:lnTo>
                  <a:lnTo>
                    <a:pt x="274" y="103"/>
                  </a:lnTo>
                  <a:lnTo>
                    <a:pt x="262" y="106"/>
                  </a:lnTo>
                  <a:lnTo>
                    <a:pt x="252" y="109"/>
                  </a:lnTo>
                  <a:lnTo>
                    <a:pt x="243" y="112"/>
                  </a:lnTo>
                  <a:lnTo>
                    <a:pt x="234" y="115"/>
                  </a:lnTo>
                  <a:lnTo>
                    <a:pt x="225" y="119"/>
                  </a:lnTo>
                  <a:lnTo>
                    <a:pt x="217" y="123"/>
                  </a:lnTo>
                  <a:lnTo>
                    <a:pt x="209" y="128"/>
                  </a:lnTo>
                  <a:lnTo>
                    <a:pt x="202" y="132"/>
                  </a:lnTo>
                  <a:lnTo>
                    <a:pt x="194" y="138"/>
                  </a:lnTo>
                  <a:lnTo>
                    <a:pt x="181" y="146"/>
                  </a:lnTo>
                  <a:lnTo>
                    <a:pt x="171" y="151"/>
                  </a:lnTo>
                  <a:lnTo>
                    <a:pt x="164" y="151"/>
                  </a:lnTo>
                  <a:lnTo>
                    <a:pt x="159" y="148"/>
                  </a:lnTo>
                  <a:lnTo>
                    <a:pt x="156" y="146"/>
                  </a:lnTo>
                  <a:lnTo>
                    <a:pt x="155" y="143"/>
                  </a:lnTo>
                  <a:lnTo>
                    <a:pt x="154" y="139"/>
                  </a:lnTo>
                  <a:lnTo>
                    <a:pt x="154" y="138"/>
                  </a:lnTo>
                  <a:lnTo>
                    <a:pt x="90" y="92"/>
                  </a:lnTo>
                  <a:lnTo>
                    <a:pt x="114" y="144"/>
                  </a:lnTo>
                  <a:lnTo>
                    <a:pt x="113" y="145"/>
                  </a:lnTo>
                  <a:lnTo>
                    <a:pt x="110" y="148"/>
                  </a:lnTo>
                  <a:lnTo>
                    <a:pt x="105" y="153"/>
                  </a:lnTo>
                  <a:lnTo>
                    <a:pt x="98" y="156"/>
                  </a:lnTo>
                  <a:lnTo>
                    <a:pt x="93" y="158"/>
                  </a:lnTo>
                  <a:lnTo>
                    <a:pt x="87" y="158"/>
                  </a:lnTo>
                  <a:lnTo>
                    <a:pt x="82" y="154"/>
                  </a:lnTo>
                  <a:lnTo>
                    <a:pt x="79" y="144"/>
                  </a:lnTo>
                  <a:lnTo>
                    <a:pt x="76" y="134"/>
                  </a:lnTo>
                  <a:lnTo>
                    <a:pt x="72" y="128"/>
                  </a:lnTo>
                  <a:lnTo>
                    <a:pt x="70" y="125"/>
                  </a:lnTo>
                  <a:lnTo>
                    <a:pt x="70" y="122"/>
                  </a:lnTo>
                  <a:lnTo>
                    <a:pt x="74" y="119"/>
                  </a:lnTo>
                  <a:lnTo>
                    <a:pt x="83" y="112"/>
                  </a:lnTo>
                  <a:lnTo>
                    <a:pt x="100" y="100"/>
                  </a:lnTo>
                  <a:lnTo>
                    <a:pt x="125" y="80"/>
                  </a:lnTo>
                  <a:lnTo>
                    <a:pt x="156" y="59"/>
                  </a:lnTo>
                  <a:lnTo>
                    <a:pt x="185" y="43"/>
                  </a:lnTo>
                  <a:lnTo>
                    <a:pt x="214" y="31"/>
                  </a:lnTo>
                  <a:lnTo>
                    <a:pt x="238" y="22"/>
                  </a:lnTo>
                  <a:lnTo>
                    <a:pt x="260" y="17"/>
                  </a:lnTo>
                  <a:lnTo>
                    <a:pt x="277" y="14"/>
                  </a:lnTo>
                  <a:lnTo>
                    <a:pt x="288" y="11"/>
                  </a:lnTo>
                  <a:lnTo>
                    <a:pt x="29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4" name="Freeform 216"/>
            <p:cNvSpPr>
              <a:spLocks/>
            </p:cNvSpPr>
            <p:nvPr/>
          </p:nvSpPr>
          <p:spPr bwMode="auto">
            <a:xfrm>
              <a:off x="3162" y="2877"/>
              <a:ext cx="165" cy="270"/>
            </a:xfrm>
            <a:custGeom>
              <a:avLst/>
              <a:gdLst>
                <a:gd name="T0" fmla="*/ 0 w 494"/>
                <a:gd name="T1" fmla="*/ 0 h 809"/>
                <a:gd name="T2" fmla="*/ 0 w 494"/>
                <a:gd name="T3" fmla="*/ 1 h 809"/>
                <a:gd name="T4" fmla="*/ 0 w 494"/>
                <a:gd name="T5" fmla="*/ 1 h 809"/>
                <a:gd name="T6" fmla="*/ 1 w 494"/>
                <a:gd name="T7" fmla="*/ 2 h 809"/>
                <a:gd name="T8" fmla="*/ 1 w 494"/>
                <a:gd name="T9" fmla="*/ 3 h 809"/>
                <a:gd name="T10" fmla="*/ 2 w 494"/>
                <a:gd name="T11" fmla="*/ 3 h 809"/>
                <a:gd name="T12" fmla="*/ 2 w 494"/>
                <a:gd name="T13" fmla="*/ 4 h 809"/>
                <a:gd name="T14" fmla="*/ 2 w 494"/>
                <a:gd name="T15" fmla="*/ 7 h 809"/>
                <a:gd name="T16" fmla="*/ 2 w 494"/>
                <a:gd name="T17" fmla="*/ 10 h 809"/>
                <a:gd name="T18" fmla="*/ 2 w 494"/>
                <a:gd name="T19" fmla="*/ 10 h 809"/>
                <a:gd name="T20" fmla="*/ 3 w 494"/>
                <a:gd name="T21" fmla="*/ 10 h 809"/>
                <a:gd name="T22" fmla="*/ 3 w 494"/>
                <a:gd name="T23" fmla="*/ 9 h 809"/>
                <a:gd name="T24" fmla="*/ 4 w 494"/>
                <a:gd name="T25" fmla="*/ 9 h 809"/>
                <a:gd name="T26" fmla="*/ 5 w 494"/>
                <a:gd name="T27" fmla="*/ 9 h 809"/>
                <a:gd name="T28" fmla="*/ 6 w 494"/>
                <a:gd name="T29" fmla="*/ 9 h 809"/>
                <a:gd name="T30" fmla="*/ 6 w 494"/>
                <a:gd name="T31" fmla="*/ 9 h 809"/>
                <a:gd name="T32" fmla="*/ 6 w 494"/>
                <a:gd name="T33" fmla="*/ 9 h 809"/>
                <a:gd name="T34" fmla="*/ 6 w 494"/>
                <a:gd name="T35" fmla="*/ 8 h 809"/>
                <a:gd name="T36" fmla="*/ 6 w 494"/>
                <a:gd name="T37" fmla="*/ 6 h 809"/>
                <a:gd name="T38" fmla="*/ 5 w 494"/>
                <a:gd name="T39" fmla="*/ 4 h 809"/>
                <a:gd name="T40" fmla="*/ 6 w 494"/>
                <a:gd name="T41" fmla="*/ 2 h 809"/>
                <a:gd name="T42" fmla="*/ 5 w 494"/>
                <a:gd name="T43" fmla="*/ 1 h 809"/>
                <a:gd name="T44" fmla="*/ 5 w 494"/>
                <a:gd name="T45" fmla="*/ 0 h 809"/>
                <a:gd name="T46" fmla="*/ 5 w 494"/>
                <a:gd name="T47" fmla="*/ 0 h 809"/>
                <a:gd name="T48" fmla="*/ 5 w 494"/>
                <a:gd name="T49" fmla="*/ 1 h 809"/>
                <a:gd name="T50" fmla="*/ 5 w 494"/>
                <a:gd name="T51" fmla="*/ 3 h 809"/>
                <a:gd name="T52" fmla="*/ 5 w 494"/>
                <a:gd name="T53" fmla="*/ 6 h 809"/>
                <a:gd name="T54" fmla="*/ 5 w 494"/>
                <a:gd name="T55" fmla="*/ 8 h 809"/>
                <a:gd name="T56" fmla="*/ 5 w 494"/>
                <a:gd name="T57" fmla="*/ 9 h 809"/>
                <a:gd name="T58" fmla="*/ 5 w 494"/>
                <a:gd name="T59" fmla="*/ 8 h 809"/>
                <a:gd name="T60" fmla="*/ 4 w 494"/>
                <a:gd name="T61" fmla="*/ 8 h 809"/>
                <a:gd name="T62" fmla="*/ 3 w 494"/>
                <a:gd name="T63" fmla="*/ 9 h 809"/>
                <a:gd name="T64" fmla="*/ 3 w 494"/>
                <a:gd name="T65" fmla="*/ 9 h 809"/>
                <a:gd name="T66" fmla="*/ 3 w 494"/>
                <a:gd name="T67" fmla="*/ 9 h 809"/>
                <a:gd name="T68" fmla="*/ 2 w 494"/>
                <a:gd name="T69" fmla="*/ 8 h 809"/>
                <a:gd name="T70" fmla="*/ 2 w 494"/>
                <a:gd name="T71" fmla="*/ 7 h 809"/>
                <a:gd name="T72" fmla="*/ 3 w 494"/>
                <a:gd name="T73" fmla="*/ 7 h 809"/>
                <a:gd name="T74" fmla="*/ 4 w 494"/>
                <a:gd name="T75" fmla="*/ 7 h 809"/>
                <a:gd name="T76" fmla="*/ 5 w 494"/>
                <a:gd name="T77" fmla="*/ 7 h 809"/>
                <a:gd name="T78" fmla="*/ 5 w 494"/>
                <a:gd name="T79" fmla="*/ 7 h 809"/>
                <a:gd name="T80" fmla="*/ 4 w 494"/>
                <a:gd name="T81" fmla="*/ 7 h 809"/>
                <a:gd name="T82" fmla="*/ 3 w 494"/>
                <a:gd name="T83" fmla="*/ 7 h 809"/>
                <a:gd name="T84" fmla="*/ 3 w 494"/>
                <a:gd name="T85" fmla="*/ 7 h 809"/>
                <a:gd name="T86" fmla="*/ 2 w 494"/>
                <a:gd name="T87" fmla="*/ 7 h 809"/>
                <a:gd name="T88" fmla="*/ 2 w 494"/>
                <a:gd name="T89" fmla="*/ 7 h 809"/>
                <a:gd name="T90" fmla="*/ 2 w 494"/>
                <a:gd name="T91" fmla="*/ 7 h 809"/>
                <a:gd name="T92" fmla="*/ 2 w 494"/>
                <a:gd name="T93" fmla="*/ 6 h 809"/>
                <a:gd name="T94" fmla="*/ 2 w 494"/>
                <a:gd name="T95" fmla="*/ 4 h 809"/>
                <a:gd name="T96" fmla="*/ 2 w 494"/>
                <a:gd name="T97" fmla="*/ 4 h 809"/>
                <a:gd name="T98" fmla="*/ 2 w 494"/>
                <a:gd name="T99" fmla="*/ 3 h 809"/>
                <a:gd name="T100" fmla="*/ 2 w 494"/>
                <a:gd name="T101" fmla="*/ 2 h 809"/>
                <a:gd name="T102" fmla="*/ 2 w 494"/>
                <a:gd name="T103" fmla="*/ 1 h 809"/>
                <a:gd name="T104" fmla="*/ 2 w 494"/>
                <a:gd name="T105" fmla="*/ 3 h 809"/>
                <a:gd name="T106" fmla="*/ 2 w 494"/>
                <a:gd name="T107" fmla="*/ 3 h 809"/>
                <a:gd name="T108" fmla="*/ 2 w 494"/>
                <a:gd name="T109" fmla="*/ 3 h 809"/>
                <a:gd name="T110" fmla="*/ 2 w 494"/>
                <a:gd name="T111" fmla="*/ 2 h 809"/>
                <a:gd name="T112" fmla="*/ 1 w 494"/>
                <a:gd name="T113" fmla="*/ 2 h 809"/>
                <a:gd name="T114" fmla="*/ 1 w 494"/>
                <a:gd name="T115" fmla="*/ 1 h 809"/>
                <a:gd name="T116" fmla="*/ 1 w 494"/>
                <a:gd name="T117" fmla="*/ 1 h 809"/>
                <a:gd name="T118" fmla="*/ 0 w 494"/>
                <a:gd name="T119" fmla="*/ 0 h 8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94"/>
                <a:gd name="T181" fmla="*/ 0 h 809"/>
                <a:gd name="T182" fmla="*/ 494 w 494"/>
                <a:gd name="T183" fmla="*/ 809 h 8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94" h="809">
                  <a:moveTo>
                    <a:pt x="29" y="17"/>
                  </a:moveTo>
                  <a:lnTo>
                    <a:pt x="27" y="18"/>
                  </a:lnTo>
                  <a:lnTo>
                    <a:pt x="21" y="22"/>
                  </a:lnTo>
                  <a:lnTo>
                    <a:pt x="13" y="28"/>
                  </a:lnTo>
                  <a:lnTo>
                    <a:pt x="6" y="39"/>
                  </a:lnTo>
                  <a:lnTo>
                    <a:pt x="1" y="51"/>
                  </a:lnTo>
                  <a:lnTo>
                    <a:pt x="0" y="69"/>
                  </a:lnTo>
                  <a:lnTo>
                    <a:pt x="5" y="89"/>
                  </a:lnTo>
                  <a:lnTo>
                    <a:pt x="18" y="115"/>
                  </a:lnTo>
                  <a:lnTo>
                    <a:pt x="35" y="141"/>
                  </a:lnTo>
                  <a:lnTo>
                    <a:pt x="53" y="165"/>
                  </a:lnTo>
                  <a:lnTo>
                    <a:pt x="70" y="184"/>
                  </a:lnTo>
                  <a:lnTo>
                    <a:pt x="87" y="200"/>
                  </a:lnTo>
                  <a:lnTo>
                    <a:pt x="100" y="213"/>
                  </a:lnTo>
                  <a:lnTo>
                    <a:pt x="110" y="222"/>
                  </a:lnTo>
                  <a:lnTo>
                    <a:pt x="118" y="227"/>
                  </a:lnTo>
                  <a:lnTo>
                    <a:pt x="121" y="230"/>
                  </a:lnTo>
                  <a:lnTo>
                    <a:pt x="122" y="234"/>
                  </a:lnTo>
                  <a:lnTo>
                    <a:pt x="124" y="252"/>
                  </a:lnTo>
                  <a:lnTo>
                    <a:pt x="127" y="287"/>
                  </a:lnTo>
                  <a:lnTo>
                    <a:pt x="132" y="345"/>
                  </a:lnTo>
                  <a:lnTo>
                    <a:pt x="138" y="422"/>
                  </a:lnTo>
                  <a:lnTo>
                    <a:pt x="145" y="502"/>
                  </a:lnTo>
                  <a:lnTo>
                    <a:pt x="152" y="564"/>
                  </a:lnTo>
                  <a:lnTo>
                    <a:pt x="156" y="590"/>
                  </a:lnTo>
                  <a:lnTo>
                    <a:pt x="178" y="809"/>
                  </a:lnTo>
                  <a:lnTo>
                    <a:pt x="179" y="808"/>
                  </a:lnTo>
                  <a:lnTo>
                    <a:pt x="183" y="805"/>
                  </a:lnTo>
                  <a:lnTo>
                    <a:pt x="187" y="801"/>
                  </a:lnTo>
                  <a:lnTo>
                    <a:pt x="194" y="796"/>
                  </a:lnTo>
                  <a:lnTo>
                    <a:pt x="203" y="791"/>
                  </a:lnTo>
                  <a:lnTo>
                    <a:pt x="212" y="784"/>
                  </a:lnTo>
                  <a:lnTo>
                    <a:pt x="225" y="777"/>
                  </a:lnTo>
                  <a:lnTo>
                    <a:pt x="237" y="769"/>
                  </a:lnTo>
                  <a:lnTo>
                    <a:pt x="251" y="762"/>
                  </a:lnTo>
                  <a:lnTo>
                    <a:pt x="267" y="756"/>
                  </a:lnTo>
                  <a:lnTo>
                    <a:pt x="282" y="749"/>
                  </a:lnTo>
                  <a:lnTo>
                    <a:pt x="299" y="743"/>
                  </a:lnTo>
                  <a:lnTo>
                    <a:pt x="316" y="739"/>
                  </a:lnTo>
                  <a:lnTo>
                    <a:pt x="334" y="735"/>
                  </a:lnTo>
                  <a:lnTo>
                    <a:pt x="354" y="734"/>
                  </a:lnTo>
                  <a:lnTo>
                    <a:pt x="373" y="734"/>
                  </a:lnTo>
                  <a:lnTo>
                    <a:pt x="408" y="736"/>
                  </a:lnTo>
                  <a:lnTo>
                    <a:pt x="436" y="738"/>
                  </a:lnTo>
                  <a:lnTo>
                    <a:pt x="457" y="739"/>
                  </a:lnTo>
                  <a:lnTo>
                    <a:pt x="472" y="739"/>
                  </a:lnTo>
                  <a:lnTo>
                    <a:pt x="483" y="740"/>
                  </a:lnTo>
                  <a:lnTo>
                    <a:pt x="489" y="740"/>
                  </a:lnTo>
                  <a:lnTo>
                    <a:pt x="493" y="740"/>
                  </a:lnTo>
                  <a:lnTo>
                    <a:pt x="494" y="740"/>
                  </a:lnTo>
                  <a:lnTo>
                    <a:pt x="493" y="733"/>
                  </a:lnTo>
                  <a:lnTo>
                    <a:pt x="488" y="715"/>
                  </a:lnTo>
                  <a:lnTo>
                    <a:pt x="483" y="688"/>
                  </a:lnTo>
                  <a:lnTo>
                    <a:pt x="475" y="652"/>
                  </a:lnTo>
                  <a:lnTo>
                    <a:pt x="467" y="610"/>
                  </a:lnTo>
                  <a:lnTo>
                    <a:pt x="460" y="563"/>
                  </a:lnTo>
                  <a:lnTo>
                    <a:pt x="453" y="515"/>
                  </a:lnTo>
                  <a:lnTo>
                    <a:pt x="448" y="465"/>
                  </a:lnTo>
                  <a:lnTo>
                    <a:pt x="440" y="395"/>
                  </a:lnTo>
                  <a:lnTo>
                    <a:pt x="435" y="357"/>
                  </a:lnTo>
                  <a:lnTo>
                    <a:pt x="436" y="318"/>
                  </a:lnTo>
                  <a:lnTo>
                    <a:pt x="448" y="241"/>
                  </a:lnTo>
                  <a:lnTo>
                    <a:pt x="452" y="189"/>
                  </a:lnTo>
                  <a:lnTo>
                    <a:pt x="450" y="143"/>
                  </a:lnTo>
                  <a:lnTo>
                    <a:pt x="442" y="102"/>
                  </a:lnTo>
                  <a:lnTo>
                    <a:pt x="431" y="67"/>
                  </a:lnTo>
                  <a:lnTo>
                    <a:pt x="419" y="39"/>
                  </a:lnTo>
                  <a:lnTo>
                    <a:pt x="408" y="17"/>
                  </a:lnTo>
                  <a:lnTo>
                    <a:pt x="400" y="5"/>
                  </a:lnTo>
                  <a:lnTo>
                    <a:pt x="397" y="0"/>
                  </a:lnTo>
                  <a:lnTo>
                    <a:pt x="399" y="2"/>
                  </a:lnTo>
                  <a:lnTo>
                    <a:pt x="405" y="9"/>
                  </a:lnTo>
                  <a:lnTo>
                    <a:pt x="411" y="23"/>
                  </a:lnTo>
                  <a:lnTo>
                    <a:pt x="418" y="43"/>
                  </a:lnTo>
                  <a:lnTo>
                    <a:pt x="425" y="72"/>
                  </a:lnTo>
                  <a:lnTo>
                    <a:pt x="427" y="112"/>
                  </a:lnTo>
                  <a:lnTo>
                    <a:pt x="426" y="162"/>
                  </a:lnTo>
                  <a:lnTo>
                    <a:pt x="419" y="224"/>
                  </a:lnTo>
                  <a:lnTo>
                    <a:pt x="407" y="336"/>
                  </a:lnTo>
                  <a:lnTo>
                    <a:pt x="407" y="411"/>
                  </a:lnTo>
                  <a:lnTo>
                    <a:pt x="412" y="474"/>
                  </a:lnTo>
                  <a:lnTo>
                    <a:pt x="419" y="550"/>
                  </a:lnTo>
                  <a:lnTo>
                    <a:pt x="426" y="624"/>
                  </a:lnTo>
                  <a:lnTo>
                    <a:pt x="435" y="670"/>
                  </a:lnTo>
                  <a:lnTo>
                    <a:pt x="444" y="692"/>
                  </a:lnTo>
                  <a:lnTo>
                    <a:pt x="448" y="699"/>
                  </a:lnTo>
                  <a:lnTo>
                    <a:pt x="443" y="697"/>
                  </a:lnTo>
                  <a:lnTo>
                    <a:pt x="429" y="692"/>
                  </a:lnTo>
                  <a:lnTo>
                    <a:pt x="410" y="685"/>
                  </a:lnTo>
                  <a:lnTo>
                    <a:pt x="386" y="679"/>
                  </a:lnTo>
                  <a:lnTo>
                    <a:pt x="359" y="675"/>
                  </a:lnTo>
                  <a:lnTo>
                    <a:pt x="331" y="675"/>
                  </a:lnTo>
                  <a:lnTo>
                    <a:pt x="305" y="681"/>
                  </a:lnTo>
                  <a:lnTo>
                    <a:pt x="281" y="693"/>
                  </a:lnTo>
                  <a:lnTo>
                    <a:pt x="262" y="709"/>
                  </a:lnTo>
                  <a:lnTo>
                    <a:pt x="246" y="723"/>
                  </a:lnTo>
                  <a:lnTo>
                    <a:pt x="234" y="734"/>
                  </a:lnTo>
                  <a:lnTo>
                    <a:pt x="225" y="742"/>
                  </a:lnTo>
                  <a:lnTo>
                    <a:pt x="219" y="749"/>
                  </a:lnTo>
                  <a:lnTo>
                    <a:pt x="214" y="753"/>
                  </a:lnTo>
                  <a:lnTo>
                    <a:pt x="213" y="756"/>
                  </a:lnTo>
                  <a:lnTo>
                    <a:pt x="212" y="757"/>
                  </a:lnTo>
                  <a:lnTo>
                    <a:pt x="201" y="630"/>
                  </a:lnTo>
                  <a:lnTo>
                    <a:pt x="200" y="629"/>
                  </a:lnTo>
                  <a:lnTo>
                    <a:pt x="198" y="624"/>
                  </a:lnTo>
                  <a:lnTo>
                    <a:pt x="195" y="619"/>
                  </a:lnTo>
                  <a:lnTo>
                    <a:pt x="195" y="612"/>
                  </a:lnTo>
                  <a:lnTo>
                    <a:pt x="200" y="605"/>
                  </a:lnTo>
                  <a:lnTo>
                    <a:pt x="211" y="600"/>
                  </a:lnTo>
                  <a:lnTo>
                    <a:pt x="230" y="594"/>
                  </a:lnTo>
                  <a:lnTo>
                    <a:pt x="259" y="590"/>
                  </a:lnTo>
                  <a:lnTo>
                    <a:pt x="290" y="588"/>
                  </a:lnTo>
                  <a:lnTo>
                    <a:pt x="317" y="585"/>
                  </a:lnTo>
                  <a:lnTo>
                    <a:pt x="339" y="580"/>
                  </a:lnTo>
                  <a:lnTo>
                    <a:pt x="356" y="577"/>
                  </a:lnTo>
                  <a:lnTo>
                    <a:pt x="368" y="572"/>
                  </a:lnTo>
                  <a:lnTo>
                    <a:pt x="377" y="570"/>
                  </a:lnTo>
                  <a:lnTo>
                    <a:pt x="383" y="568"/>
                  </a:lnTo>
                  <a:lnTo>
                    <a:pt x="384" y="567"/>
                  </a:lnTo>
                  <a:lnTo>
                    <a:pt x="379" y="566"/>
                  </a:lnTo>
                  <a:lnTo>
                    <a:pt x="365" y="564"/>
                  </a:lnTo>
                  <a:lnTo>
                    <a:pt x="345" y="562"/>
                  </a:lnTo>
                  <a:lnTo>
                    <a:pt x="321" y="560"/>
                  </a:lnTo>
                  <a:lnTo>
                    <a:pt x="295" y="558"/>
                  </a:lnTo>
                  <a:lnTo>
                    <a:pt x="271" y="558"/>
                  </a:lnTo>
                  <a:lnTo>
                    <a:pt x="251" y="558"/>
                  </a:lnTo>
                  <a:lnTo>
                    <a:pt x="236" y="561"/>
                  </a:lnTo>
                  <a:lnTo>
                    <a:pt x="226" y="564"/>
                  </a:lnTo>
                  <a:lnTo>
                    <a:pt x="216" y="567"/>
                  </a:lnTo>
                  <a:lnTo>
                    <a:pt x="207" y="567"/>
                  </a:lnTo>
                  <a:lnTo>
                    <a:pt x="199" y="566"/>
                  </a:lnTo>
                  <a:lnTo>
                    <a:pt x="193" y="564"/>
                  </a:lnTo>
                  <a:lnTo>
                    <a:pt x="188" y="563"/>
                  </a:lnTo>
                  <a:lnTo>
                    <a:pt x="185" y="561"/>
                  </a:lnTo>
                  <a:lnTo>
                    <a:pt x="184" y="561"/>
                  </a:lnTo>
                  <a:lnTo>
                    <a:pt x="183" y="559"/>
                  </a:lnTo>
                  <a:lnTo>
                    <a:pt x="178" y="551"/>
                  </a:lnTo>
                  <a:lnTo>
                    <a:pt x="174" y="537"/>
                  </a:lnTo>
                  <a:lnTo>
                    <a:pt x="169" y="518"/>
                  </a:lnTo>
                  <a:lnTo>
                    <a:pt x="165" y="493"/>
                  </a:lnTo>
                  <a:lnTo>
                    <a:pt x="162" y="464"/>
                  </a:lnTo>
                  <a:lnTo>
                    <a:pt x="162" y="426"/>
                  </a:lnTo>
                  <a:lnTo>
                    <a:pt x="167" y="385"/>
                  </a:lnTo>
                  <a:lnTo>
                    <a:pt x="174" y="347"/>
                  </a:lnTo>
                  <a:lnTo>
                    <a:pt x="181" y="322"/>
                  </a:lnTo>
                  <a:lnTo>
                    <a:pt x="186" y="307"/>
                  </a:lnTo>
                  <a:lnTo>
                    <a:pt x="193" y="296"/>
                  </a:lnTo>
                  <a:lnTo>
                    <a:pt x="198" y="287"/>
                  </a:lnTo>
                  <a:lnTo>
                    <a:pt x="201" y="276"/>
                  </a:lnTo>
                  <a:lnTo>
                    <a:pt x="202" y="258"/>
                  </a:lnTo>
                  <a:lnTo>
                    <a:pt x="201" y="230"/>
                  </a:lnTo>
                  <a:lnTo>
                    <a:pt x="194" y="171"/>
                  </a:lnTo>
                  <a:lnTo>
                    <a:pt x="185" y="132"/>
                  </a:lnTo>
                  <a:lnTo>
                    <a:pt x="176" y="110"/>
                  </a:lnTo>
                  <a:lnTo>
                    <a:pt x="173" y="103"/>
                  </a:lnTo>
                  <a:lnTo>
                    <a:pt x="175" y="113"/>
                  </a:lnTo>
                  <a:lnTo>
                    <a:pt x="179" y="138"/>
                  </a:lnTo>
                  <a:lnTo>
                    <a:pt x="182" y="171"/>
                  </a:lnTo>
                  <a:lnTo>
                    <a:pt x="178" y="207"/>
                  </a:lnTo>
                  <a:lnTo>
                    <a:pt x="172" y="234"/>
                  </a:lnTo>
                  <a:lnTo>
                    <a:pt x="168" y="249"/>
                  </a:lnTo>
                  <a:lnTo>
                    <a:pt x="167" y="257"/>
                  </a:lnTo>
                  <a:lnTo>
                    <a:pt x="167" y="258"/>
                  </a:lnTo>
                  <a:lnTo>
                    <a:pt x="166" y="255"/>
                  </a:lnTo>
                  <a:lnTo>
                    <a:pt x="165" y="243"/>
                  </a:lnTo>
                  <a:lnTo>
                    <a:pt x="160" y="229"/>
                  </a:lnTo>
                  <a:lnTo>
                    <a:pt x="155" y="209"/>
                  </a:lnTo>
                  <a:lnTo>
                    <a:pt x="147" y="188"/>
                  </a:lnTo>
                  <a:lnTo>
                    <a:pt x="135" y="166"/>
                  </a:lnTo>
                  <a:lnTo>
                    <a:pt x="122" y="145"/>
                  </a:lnTo>
                  <a:lnTo>
                    <a:pt x="104" y="127"/>
                  </a:lnTo>
                  <a:lnTo>
                    <a:pt x="87" y="110"/>
                  </a:lnTo>
                  <a:lnTo>
                    <a:pt x="73" y="94"/>
                  </a:lnTo>
                  <a:lnTo>
                    <a:pt x="63" y="79"/>
                  </a:lnTo>
                  <a:lnTo>
                    <a:pt x="55" y="67"/>
                  </a:lnTo>
                  <a:lnTo>
                    <a:pt x="50" y="56"/>
                  </a:lnTo>
                  <a:lnTo>
                    <a:pt x="48" y="48"/>
                  </a:lnTo>
                  <a:lnTo>
                    <a:pt x="46" y="43"/>
                  </a:lnTo>
                  <a:lnTo>
                    <a:pt x="46" y="41"/>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5" name="Freeform 217"/>
            <p:cNvSpPr>
              <a:spLocks/>
            </p:cNvSpPr>
            <p:nvPr/>
          </p:nvSpPr>
          <p:spPr bwMode="auto">
            <a:xfrm>
              <a:off x="3177" y="2855"/>
              <a:ext cx="137" cy="45"/>
            </a:xfrm>
            <a:custGeom>
              <a:avLst/>
              <a:gdLst>
                <a:gd name="T0" fmla="*/ 0 w 411"/>
                <a:gd name="T1" fmla="*/ 0 h 136"/>
                <a:gd name="T2" fmla="*/ 0 w 411"/>
                <a:gd name="T3" fmla="*/ 0 h 136"/>
                <a:gd name="T4" fmla="*/ 0 w 411"/>
                <a:gd name="T5" fmla="*/ 0 h 136"/>
                <a:gd name="T6" fmla="*/ 0 w 411"/>
                <a:gd name="T7" fmla="*/ 0 h 136"/>
                <a:gd name="T8" fmla="*/ 0 w 411"/>
                <a:gd name="T9" fmla="*/ 0 h 136"/>
                <a:gd name="T10" fmla="*/ 0 w 411"/>
                <a:gd name="T11" fmla="*/ 0 h 136"/>
                <a:gd name="T12" fmla="*/ 0 w 411"/>
                <a:gd name="T13" fmla="*/ 0 h 136"/>
                <a:gd name="T14" fmla="*/ 0 w 411"/>
                <a:gd name="T15" fmla="*/ 0 h 136"/>
                <a:gd name="T16" fmla="*/ 1 w 411"/>
                <a:gd name="T17" fmla="*/ 0 h 136"/>
                <a:gd name="T18" fmla="*/ 1 w 411"/>
                <a:gd name="T19" fmla="*/ 0 h 136"/>
                <a:gd name="T20" fmla="*/ 2 w 411"/>
                <a:gd name="T21" fmla="*/ 1 h 136"/>
                <a:gd name="T22" fmla="*/ 2 w 411"/>
                <a:gd name="T23" fmla="*/ 1 h 136"/>
                <a:gd name="T24" fmla="*/ 2 w 411"/>
                <a:gd name="T25" fmla="*/ 1 h 136"/>
                <a:gd name="T26" fmla="*/ 2 w 411"/>
                <a:gd name="T27" fmla="*/ 1 h 136"/>
                <a:gd name="T28" fmla="*/ 2 w 411"/>
                <a:gd name="T29" fmla="*/ 1 h 136"/>
                <a:gd name="T30" fmla="*/ 3 w 411"/>
                <a:gd name="T31" fmla="*/ 1 h 136"/>
                <a:gd name="T32" fmla="*/ 3 w 411"/>
                <a:gd name="T33" fmla="*/ 1 h 136"/>
                <a:gd name="T34" fmla="*/ 3 w 411"/>
                <a:gd name="T35" fmla="*/ 1 h 136"/>
                <a:gd name="T36" fmla="*/ 4 w 411"/>
                <a:gd name="T37" fmla="*/ 1 h 136"/>
                <a:gd name="T38" fmla="*/ 4 w 411"/>
                <a:gd name="T39" fmla="*/ 1 h 136"/>
                <a:gd name="T40" fmla="*/ 4 w 411"/>
                <a:gd name="T41" fmla="*/ 1 h 136"/>
                <a:gd name="T42" fmla="*/ 4 w 411"/>
                <a:gd name="T43" fmla="*/ 1 h 136"/>
                <a:gd name="T44" fmla="*/ 5 w 411"/>
                <a:gd name="T45" fmla="*/ 1 h 136"/>
                <a:gd name="T46" fmla="*/ 5 w 411"/>
                <a:gd name="T47" fmla="*/ 1 h 136"/>
                <a:gd name="T48" fmla="*/ 5 w 411"/>
                <a:gd name="T49" fmla="*/ 1 h 136"/>
                <a:gd name="T50" fmla="*/ 5 w 411"/>
                <a:gd name="T51" fmla="*/ 1 h 136"/>
                <a:gd name="T52" fmla="*/ 5 w 411"/>
                <a:gd name="T53" fmla="*/ 1 h 136"/>
                <a:gd name="T54" fmla="*/ 5 w 411"/>
                <a:gd name="T55" fmla="*/ 1 h 136"/>
                <a:gd name="T56" fmla="*/ 5 w 411"/>
                <a:gd name="T57" fmla="*/ 1 h 136"/>
                <a:gd name="T58" fmla="*/ 5 w 411"/>
                <a:gd name="T59" fmla="*/ 1 h 136"/>
                <a:gd name="T60" fmla="*/ 5 w 411"/>
                <a:gd name="T61" fmla="*/ 1 h 136"/>
                <a:gd name="T62" fmla="*/ 5 w 411"/>
                <a:gd name="T63" fmla="*/ 1 h 136"/>
                <a:gd name="T64" fmla="*/ 4 w 411"/>
                <a:gd name="T65" fmla="*/ 1 h 136"/>
                <a:gd name="T66" fmla="*/ 4 w 411"/>
                <a:gd name="T67" fmla="*/ 1 h 136"/>
                <a:gd name="T68" fmla="*/ 4 w 411"/>
                <a:gd name="T69" fmla="*/ 1 h 136"/>
                <a:gd name="T70" fmla="*/ 4 w 411"/>
                <a:gd name="T71" fmla="*/ 1 h 136"/>
                <a:gd name="T72" fmla="*/ 3 w 411"/>
                <a:gd name="T73" fmla="*/ 1 h 136"/>
                <a:gd name="T74" fmla="*/ 3 w 411"/>
                <a:gd name="T75" fmla="*/ 1 h 136"/>
                <a:gd name="T76" fmla="*/ 3 w 411"/>
                <a:gd name="T77" fmla="*/ 2 h 136"/>
                <a:gd name="T78" fmla="*/ 3 w 411"/>
                <a:gd name="T79" fmla="*/ 2 h 136"/>
                <a:gd name="T80" fmla="*/ 3 w 411"/>
                <a:gd name="T81" fmla="*/ 2 h 136"/>
                <a:gd name="T82" fmla="*/ 3 w 411"/>
                <a:gd name="T83" fmla="*/ 2 h 136"/>
                <a:gd name="T84" fmla="*/ 3 w 411"/>
                <a:gd name="T85" fmla="*/ 2 h 136"/>
                <a:gd name="T86" fmla="*/ 3 w 411"/>
                <a:gd name="T87" fmla="*/ 2 h 136"/>
                <a:gd name="T88" fmla="*/ 2 w 411"/>
                <a:gd name="T89" fmla="*/ 2 h 136"/>
                <a:gd name="T90" fmla="*/ 2 w 411"/>
                <a:gd name="T91" fmla="*/ 2 h 136"/>
                <a:gd name="T92" fmla="*/ 2 w 411"/>
                <a:gd name="T93" fmla="*/ 2 h 136"/>
                <a:gd name="T94" fmla="*/ 2 w 411"/>
                <a:gd name="T95" fmla="*/ 1 h 136"/>
                <a:gd name="T96" fmla="*/ 2 w 411"/>
                <a:gd name="T97" fmla="*/ 1 h 136"/>
                <a:gd name="T98" fmla="*/ 2 w 411"/>
                <a:gd name="T99" fmla="*/ 1 h 136"/>
                <a:gd name="T100" fmla="*/ 1 w 411"/>
                <a:gd name="T101" fmla="*/ 1 h 136"/>
                <a:gd name="T102" fmla="*/ 1 w 411"/>
                <a:gd name="T103" fmla="*/ 1 h 136"/>
                <a:gd name="T104" fmla="*/ 1 w 411"/>
                <a:gd name="T105" fmla="*/ 1 h 136"/>
                <a:gd name="T106" fmla="*/ 0 w 411"/>
                <a:gd name="T107" fmla="*/ 1 h 136"/>
                <a:gd name="T108" fmla="*/ 0 w 411"/>
                <a:gd name="T109" fmla="*/ 0 h 136"/>
                <a:gd name="T110" fmla="*/ 0 w 411"/>
                <a:gd name="T111" fmla="*/ 0 h 136"/>
                <a:gd name="T112" fmla="*/ 0 w 411"/>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36"/>
                <a:gd name="T173" fmla="*/ 411 w 411"/>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36">
                  <a:moveTo>
                    <a:pt x="11" y="27"/>
                  </a:moveTo>
                  <a:lnTo>
                    <a:pt x="9" y="25"/>
                  </a:lnTo>
                  <a:lnTo>
                    <a:pt x="4" y="20"/>
                  </a:lnTo>
                  <a:lnTo>
                    <a:pt x="1" y="12"/>
                  </a:lnTo>
                  <a:lnTo>
                    <a:pt x="0" y="5"/>
                  </a:lnTo>
                  <a:lnTo>
                    <a:pt x="3" y="0"/>
                  </a:lnTo>
                  <a:lnTo>
                    <a:pt x="15" y="0"/>
                  </a:lnTo>
                  <a:lnTo>
                    <a:pt x="35" y="7"/>
                  </a:lnTo>
                  <a:lnTo>
                    <a:pt x="69" y="22"/>
                  </a:lnTo>
                  <a:lnTo>
                    <a:pt x="103" y="39"/>
                  </a:lnTo>
                  <a:lnTo>
                    <a:pt x="127" y="52"/>
                  </a:lnTo>
                  <a:lnTo>
                    <a:pt x="142" y="61"/>
                  </a:lnTo>
                  <a:lnTo>
                    <a:pt x="155" y="68"/>
                  </a:lnTo>
                  <a:lnTo>
                    <a:pt x="167" y="73"/>
                  </a:lnTo>
                  <a:lnTo>
                    <a:pt x="183" y="74"/>
                  </a:lnTo>
                  <a:lnTo>
                    <a:pt x="207" y="74"/>
                  </a:lnTo>
                  <a:lnTo>
                    <a:pt x="241" y="73"/>
                  </a:lnTo>
                  <a:lnTo>
                    <a:pt x="278" y="70"/>
                  </a:lnTo>
                  <a:lnTo>
                    <a:pt x="309" y="68"/>
                  </a:lnTo>
                  <a:lnTo>
                    <a:pt x="333" y="67"/>
                  </a:lnTo>
                  <a:lnTo>
                    <a:pt x="351" y="65"/>
                  </a:lnTo>
                  <a:lnTo>
                    <a:pt x="364" y="64"/>
                  </a:lnTo>
                  <a:lnTo>
                    <a:pt x="373" y="63"/>
                  </a:lnTo>
                  <a:lnTo>
                    <a:pt x="378" y="61"/>
                  </a:lnTo>
                  <a:lnTo>
                    <a:pt x="379" y="61"/>
                  </a:lnTo>
                  <a:lnTo>
                    <a:pt x="382" y="61"/>
                  </a:lnTo>
                  <a:lnTo>
                    <a:pt x="391" y="61"/>
                  </a:lnTo>
                  <a:lnTo>
                    <a:pt x="402" y="63"/>
                  </a:lnTo>
                  <a:lnTo>
                    <a:pt x="409" y="65"/>
                  </a:lnTo>
                  <a:lnTo>
                    <a:pt x="411" y="68"/>
                  </a:lnTo>
                  <a:lnTo>
                    <a:pt x="404" y="74"/>
                  </a:lnTo>
                  <a:lnTo>
                    <a:pt x="382" y="81"/>
                  </a:lnTo>
                  <a:lnTo>
                    <a:pt x="345" y="90"/>
                  </a:lnTo>
                  <a:lnTo>
                    <a:pt x="322" y="95"/>
                  </a:lnTo>
                  <a:lnTo>
                    <a:pt x="304" y="101"/>
                  </a:lnTo>
                  <a:lnTo>
                    <a:pt x="287" y="107"/>
                  </a:lnTo>
                  <a:lnTo>
                    <a:pt x="273" y="113"/>
                  </a:lnTo>
                  <a:lnTo>
                    <a:pt x="261" y="118"/>
                  </a:lnTo>
                  <a:lnTo>
                    <a:pt x="250" y="124"/>
                  </a:lnTo>
                  <a:lnTo>
                    <a:pt x="241" y="128"/>
                  </a:lnTo>
                  <a:lnTo>
                    <a:pt x="233" y="132"/>
                  </a:lnTo>
                  <a:lnTo>
                    <a:pt x="225" y="135"/>
                  </a:lnTo>
                  <a:lnTo>
                    <a:pt x="217" y="136"/>
                  </a:lnTo>
                  <a:lnTo>
                    <a:pt x="209" y="136"/>
                  </a:lnTo>
                  <a:lnTo>
                    <a:pt x="200" y="135"/>
                  </a:lnTo>
                  <a:lnTo>
                    <a:pt x="191" y="133"/>
                  </a:lnTo>
                  <a:lnTo>
                    <a:pt x="181" y="128"/>
                  </a:lnTo>
                  <a:lnTo>
                    <a:pt x="168" y="121"/>
                  </a:lnTo>
                  <a:lnTo>
                    <a:pt x="155" y="113"/>
                  </a:lnTo>
                  <a:lnTo>
                    <a:pt x="126" y="95"/>
                  </a:lnTo>
                  <a:lnTo>
                    <a:pt x="98" y="78"/>
                  </a:lnTo>
                  <a:lnTo>
                    <a:pt x="75" y="64"/>
                  </a:lnTo>
                  <a:lnTo>
                    <a:pt x="53" y="51"/>
                  </a:lnTo>
                  <a:lnTo>
                    <a:pt x="35" y="41"/>
                  </a:lnTo>
                  <a:lnTo>
                    <a:pt x="23" y="33"/>
                  </a:lnTo>
                  <a:lnTo>
                    <a:pt x="15" y="29"/>
                  </a:lnTo>
                  <a:lnTo>
                    <a:pt x="1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6" name="Freeform 218"/>
            <p:cNvSpPr>
              <a:spLocks/>
            </p:cNvSpPr>
            <p:nvPr/>
          </p:nvSpPr>
          <p:spPr bwMode="auto">
            <a:xfrm>
              <a:off x="3329" y="2841"/>
              <a:ext cx="160" cy="80"/>
            </a:xfrm>
            <a:custGeom>
              <a:avLst/>
              <a:gdLst>
                <a:gd name="T0" fmla="*/ 0 w 480"/>
                <a:gd name="T1" fmla="*/ 1 h 240"/>
                <a:gd name="T2" fmla="*/ 0 w 480"/>
                <a:gd name="T3" fmla="*/ 1 h 240"/>
                <a:gd name="T4" fmla="*/ 0 w 480"/>
                <a:gd name="T5" fmla="*/ 0 h 240"/>
                <a:gd name="T6" fmla="*/ 1 w 480"/>
                <a:gd name="T7" fmla="*/ 0 h 240"/>
                <a:gd name="T8" fmla="*/ 1 w 480"/>
                <a:gd name="T9" fmla="*/ 0 h 240"/>
                <a:gd name="T10" fmla="*/ 2 w 480"/>
                <a:gd name="T11" fmla="*/ 0 h 240"/>
                <a:gd name="T12" fmla="*/ 2 w 480"/>
                <a:gd name="T13" fmla="*/ 0 h 240"/>
                <a:gd name="T14" fmla="*/ 3 w 480"/>
                <a:gd name="T15" fmla="*/ 1 h 240"/>
                <a:gd name="T16" fmla="*/ 3 w 480"/>
                <a:gd name="T17" fmla="*/ 1 h 240"/>
                <a:gd name="T18" fmla="*/ 3 w 480"/>
                <a:gd name="T19" fmla="*/ 1 h 240"/>
                <a:gd name="T20" fmla="*/ 4 w 480"/>
                <a:gd name="T21" fmla="*/ 1 h 240"/>
                <a:gd name="T22" fmla="*/ 4 w 480"/>
                <a:gd name="T23" fmla="*/ 2 h 240"/>
                <a:gd name="T24" fmla="*/ 4 w 480"/>
                <a:gd name="T25" fmla="*/ 2 h 240"/>
                <a:gd name="T26" fmla="*/ 5 w 480"/>
                <a:gd name="T27" fmla="*/ 2 h 240"/>
                <a:gd name="T28" fmla="*/ 5 w 480"/>
                <a:gd name="T29" fmla="*/ 2 h 240"/>
                <a:gd name="T30" fmla="*/ 5 w 480"/>
                <a:gd name="T31" fmla="*/ 2 h 240"/>
                <a:gd name="T32" fmla="*/ 6 w 480"/>
                <a:gd name="T33" fmla="*/ 2 h 240"/>
                <a:gd name="T34" fmla="*/ 6 w 480"/>
                <a:gd name="T35" fmla="*/ 3 h 240"/>
                <a:gd name="T36" fmla="*/ 6 w 480"/>
                <a:gd name="T37" fmla="*/ 3 h 240"/>
                <a:gd name="T38" fmla="*/ 6 w 480"/>
                <a:gd name="T39" fmla="*/ 3 h 240"/>
                <a:gd name="T40" fmla="*/ 6 w 480"/>
                <a:gd name="T41" fmla="*/ 3 h 240"/>
                <a:gd name="T42" fmla="*/ 6 w 480"/>
                <a:gd name="T43" fmla="*/ 3 h 240"/>
                <a:gd name="T44" fmla="*/ 5 w 480"/>
                <a:gd name="T45" fmla="*/ 3 h 240"/>
                <a:gd name="T46" fmla="*/ 5 w 480"/>
                <a:gd name="T47" fmla="*/ 2 h 240"/>
                <a:gd name="T48" fmla="*/ 4 w 480"/>
                <a:gd name="T49" fmla="*/ 2 h 240"/>
                <a:gd name="T50" fmla="*/ 4 w 480"/>
                <a:gd name="T51" fmla="*/ 2 h 240"/>
                <a:gd name="T52" fmla="*/ 4 w 480"/>
                <a:gd name="T53" fmla="*/ 2 h 240"/>
                <a:gd name="T54" fmla="*/ 4 w 480"/>
                <a:gd name="T55" fmla="*/ 2 h 240"/>
                <a:gd name="T56" fmla="*/ 3 w 480"/>
                <a:gd name="T57" fmla="*/ 2 h 240"/>
                <a:gd name="T58" fmla="*/ 3 w 480"/>
                <a:gd name="T59" fmla="*/ 2 h 240"/>
                <a:gd name="T60" fmla="*/ 3 w 480"/>
                <a:gd name="T61" fmla="*/ 1 h 240"/>
                <a:gd name="T62" fmla="*/ 3 w 480"/>
                <a:gd name="T63" fmla="*/ 1 h 240"/>
                <a:gd name="T64" fmla="*/ 2 w 480"/>
                <a:gd name="T65" fmla="*/ 1 h 240"/>
                <a:gd name="T66" fmla="*/ 2 w 480"/>
                <a:gd name="T67" fmla="*/ 1 h 240"/>
                <a:gd name="T68" fmla="*/ 2 w 480"/>
                <a:gd name="T69" fmla="*/ 1 h 240"/>
                <a:gd name="T70" fmla="*/ 1 w 480"/>
                <a:gd name="T71" fmla="*/ 1 h 240"/>
                <a:gd name="T72" fmla="*/ 1 w 480"/>
                <a:gd name="T73" fmla="*/ 1 h 240"/>
                <a:gd name="T74" fmla="*/ 0 w 480"/>
                <a:gd name="T75" fmla="*/ 1 h 240"/>
                <a:gd name="T76" fmla="*/ 0 w 480"/>
                <a:gd name="T77" fmla="*/ 1 h 240"/>
                <a:gd name="T78" fmla="*/ 0 w 480"/>
                <a:gd name="T79" fmla="*/ 1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0"/>
                <a:gd name="T121" fmla="*/ 0 h 240"/>
                <a:gd name="T122" fmla="*/ 480 w 48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0" h="240">
                  <a:moveTo>
                    <a:pt x="0" y="68"/>
                  </a:moveTo>
                  <a:lnTo>
                    <a:pt x="1" y="65"/>
                  </a:lnTo>
                  <a:lnTo>
                    <a:pt x="4" y="57"/>
                  </a:lnTo>
                  <a:lnTo>
                    <a:pt x="10" y="47"/>
                  </a:lnTo>
                  <a:lnTo>
                    <a:pt x="19" y="33"/>
                  </a:lnTo>
                  <a:lnTo>
                    <a:pt x="30" y="21"/>
                  </a:lnTo>
                  <a:lnTo>
                    <a:pt x="46" y="11"/>
                  </a:lnTo>
                  <a:lnTo>
                    <a:pt x="64" y="3"/>
                  </a:lnTo>
                  <a:lnTo>
                    <a:pt x="86" y="0"/>
                  </a:lnTo>
                  <a:lnTo>
                    <a:pt x="107" y="0"/>
                  </a:lnTo>
                  <a:lnTo>
                    <a:pt x="125" y="2"/>
                  </a:lnTo>
                  <a:lnTo>
                    <a:pt x="141" y="4"/>
                  </a:lnTo>
                  <a:lnTo>
                    <a:pt x="156" y="10"/>
                  </a:lnTo>
                  <a:lnTo>
                    <a:pt x="170" y="18"/>
                  </a:lnTo>
                  <a:lnTo>
                    <a:pt x="186" y="29"/>
                  </a:lnTo>
                  <a:lnTo>
                    <a:pt x="205" y="44"/>
                  </a:lnTo>
                  <a:lnTo>
                    <a:pt x="228" y="63"/>
                  </a:lnTo>
                  <a:lnTo>
                    <a:pt x="250" y="81"/>
                  </a:lnTo>
                  <a:lnTo>
                    <a:pt x="263" y="95"/>
                  </a:lnTo>
                  <a:lnTo>
                    <a:pt x="271" y="105"/>
                  </a:lnTo>
                  <a:lnTo>
                    <a:pt x="278" y="113"/>
                  </a:lnTo>
                  <a:lnTo>
                    <a:pt x="286" y="118"/>
                  </a:lnTo>
                  <a:lnTo>
                    <a:pt x="296" y="123"/>
                  </a:lnTo>
                  <a:lnTo>
                    <a:pt x="312" y="130"/>
                  </a:lnTo>
                  <a:lnTo>
                    <a:pt x="337" y="136"/>
                  </a:lnTo>
                  <a:lnTo>
                    <a:pt x="363" y="144"/>
                  </a:lnTo>
                  <a:lnTo>
                    <a:pt x="380" y="151"/>
                  </a:lnTo>
                  <a:lnTo>
                    <a:pt x="392" y="156"/>
                  </a:lnTo>
                  <a:lnTo>
                    <a:pt x="401" y="160"/>
                  </a:lnTo>
                  <a:lnTo>
                    <a:pt x="407" y="166"/>
                  </a:lnTo>
                  <a:lnTo>
                    <a:pt x="414" y="171"/>
                  </a:lnTo>
                  <a:lnTo>
                    <a:pt x="423" y="179"/>
                  </a:lnTo>
                  <a:lnTo>
                    <a:pt x="435" y="188"/>
                  </a:lnTo>
                  <a:lnTo>
                    <a:pt x="449" y="199"/>
                  </a:lnTo>
                  <a:lnTo>
                    <a:pt x="459" y="209"/>
                  </a:lnTo>
                  <a:lnTo>
                    <a:pt x="467" y="218"/>
                  </a:lnTo>
                  <a:lnTo>
                    <a:pt x="472" y="226"/>
                  </a:lnTo>
                  <a:lnTo>
                    <a:pt x="477" y="231"/>
                  </a:lnTo>
                  <a:lnTo>
                    <a:pt x="479" y="236"/>
                  </a:lnTo>
                  <a:lnTo>
                    <a:pt x="480" y="239"/>
                  </a:lnTo>
                  <a:lnTo>
                    <a:pt x="480" y="240"/>
                  </a:lnTo>
                  <a:lnTo>
                    <a:pt x="478" y="238"/>
                  </a:lnTo>
                  <a:lnTo>
                    <a:pt x="474" y="234"/>
                  </a:lnTo>
                  <a:lnTo>
                    <a:pt x="465" y="227"/>
                  </a:lnTo>
                  <a:lnTo>
                    <a:pt x="453" y="218"/>
                  </a:lnTo>
                  <a:lnTo>
                    <a:pt x="440" y="209"/>
                  </a:lnTo>
                  <a:lnTo>
                    <a:pt x="423" y="199"/>
                  </a:lnTo>
                  <a:lnTo>
                    <a:pt x="403" y="190"/>
                  </a:lnTo>
                  <a:lnTo>
                    <a:pt x="383" y="183"/>
                  </a:lnTo>
                  <a:lnTo>
                    <a:pt x="364" y="178"/>
                  </a:lnTo>
                  <a:lnTo>
                    <a:pt x="348" y="175"/>
                  </a:lnTo>
                  <a:lnTo>
                    <a:pt x="336" y="174"/>
                  </a:lnTo>
                  <a:lnTo>
                    <a:pt x="325" y="173"/>
                  </a:lnTo>
                  <a:lnTo>
                    <a:pt x="315" y="171"/>
                  </a:lnTo>
                  <a:lnTo>
                    <a:pt x="305" y="168"/>
                  </a:lnTo>
                  <a:lnTo>
                    <a:pt x="294" y="164"/>
                  </a:lnTo>
                  <a:lnTo>
                    <a:pt x="280" y="154"/>
                  </a:lnTo>
                  <a:lnTo>
                    <a:pt x="267" y="143"/>
                  </a:lnTo>
                  <a:lnTo>
                    <a:pt x="255" y="133"/>
                  </a:lnTo>
                  <a:lnTo>
                    <a:pt x="246" y="123"/>
                  </a:lnTo>
                  <a:lnTo>
                    <a:pt x="238" y="113"/>
                  </a:lnTo>
                  <a:lnTo>
                    <a:pt x="229" y="104"/>
                  </a:lnTo>
                  <a:lnTo>
                    <a:pt x="218" y="95"/>
                  </a:lnTo>
                  <a:lnTo>
                    <a:pt x="204" y="87"/>
                  </a:lnTo>
                  <a:lnTo>
                    <a:pt x="187" y="80"/>
                  </a:lnTo>
                  <a:lnTo>
                    <a:pt x="177" y="76"/>
                  </a:lnTo>
                  <a:lnTo>
                    <a:pt x="165" y="74"/>
                  </a:lnTo>
                  <a:lnTo>
                    <a:pt x="151" y="73"/>
                  </a:lnTo>
                  <a:lnTo>
                    <a:pt x="138" y="71"/>
                  </a:lnTo>
                  <a:lnTo>
                    <a:pt x="122" y="70"/>
                  </a:lnTo>
                  <a:lnTo>
                    <a:pt x="106" y="68"/>
                  </a:lnTo>
                  <a:lnTo>
                    <a:pt x="90" y="68"/>
                  </a:lnTo>
                  <a:lnTo>
                    <a:pt x="75" y="67"/>
                  </a:lnTo>
                  <a:lnTo>
                    <a:pt x="60" y="67"/>
                  </a:lnTo>
                  <a:lnTo>
                    <a:pt x="46" y="67"/>
                  </a:lnTo>
                  <a:lnTo>
                    <a:pt x="34" y="67"/>
                  </a:lnTo>
                  <a:lnTo>
                    <a:pt x="22" y="67"/>
                  </a:lnTo>
                  <a:lnTo>
                    <a:pt x="13" y="68"/>
                  </a:lnTo>
                  <a:lnTo>
                    <a:pt x="5" y="68"/>
                  </a:lnTo>
                  <a:lnTo>
                    <a:pt x="1" y="68"/>
                  </a:lnTo>
                  <a:lnTo>
                    <a:pt x="0"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7" name="Freeform 219"/>
            <p:cNvSpPr>
              <a:spLocks/>
            </p:cNvSpPr>
            <p:nvPr/>
          </p:nvSpPr>
          <p:spPr bwMode="auto">
            <a:xfrm>
              <a:off x="3365" y="2883"/>
              <a:ext cx="97" cy="40"/>
            </a:xfrm>
            <a:custGeom>
              <a:avLst/>
              <a:gdLst>
                <a:gd name="T0" fmla="*/ 0 w 292"/>
                <a:gd name="T1" fmla="*/ 0 h 121"/>
                <a:gd name="T2" fmla="*/ 0 w 292"/>
                <a:gd name="T3" fmla="*/ 0 h 121"/>
                <a:gd name="T4" fmla="*/ 0 w 292"/>
                <a:gd name="T5" fmla="*/ 0 h 121"/>
                <a:gd name="T6" fmla="*/ 0 w 292"/>
                <a:gd name="T7" fmla="*/ 0 h 121"/>
                <a:gd name="T8" fmla="*/ 1 w 292"/>
                <a:gd name="T9" fmla="*/ 0 h 121"/>
                <a:gd name="T10" fmla="*/ 1 w 292"/>
                <a:gd name="T11" fmla="*/ 1 h 121"/>
                <a:gd name="T12" fmla="*/ 1 w 292"/>
                <a:gd name="T13" fmla="*/ 1 h 121"/>
                <a:gd name="T14" fmla="*/ 2 w 292"/>
                <a:gd name="T15" fmla="*/ 1 h 121"/>
                <a:gd name="T16" fmla="*/ 2 w 292"/>
                <a:gd name="T17" fmla="*/ 1 h 121"/>
                <a:gd name="T18" fmla="*/ 2 w 292"/>
                <a:gd name="T19" fmla="*/ 1 h 121"/>
                <a:gd name="T20" fmla="*/ 2 w 292"/>
                <a:gd name="T21" fmla="*/ 1 h 121"/>
                <a:gd name="T22" fmla="*/ 3 w 292"/>
                <a:gd name="T23" fmla="*/ 1 h 121"/>
                <a:gd name="T24" fmla="*/ 3 w 292"/>
                <a:gd name="T25" fmla="*/ 1 h 121"/>
                <a:gd name="T26" fmla="*/ 3 w 292"/>
                <a:gd name="T27" fmla="*/ 1 h 121"/>
                <a:gd name="T28" fmla="*/ 3 w 292"/>
                <a:gd name="T29" fmla="*/ 1 h 121"/>
                <a:gd name="T30" fmla="*/ 4 w 292"/>
                <a:gd name="T31" fmla="*/ 1 h 121"/>
                <a:gd name="T32" fmla="*/ 4 w 292"/>
                <a:gd name="T33" fmla="*/ 1 h 121"/>
                <a:gd name="T34" fmla="*/ 4 w 292"/>
                <a:gd name="T35" fmla="*/ 1 h 121"/>
                <a:gd name="T36" fmla="*/ 3 w 292"/>
                <a:gd name="T37" fmla="*/ 1 h 121"/>
                <a:gd name="T38" fmla="*/ 3 w 292"/>
                <a:gd name="T39" fmla="*/ 1 h 121"/>
                <a:gd name="T40" fmla="*/ 3 w 292"/>
                <a:gd name="T41" fmla="*/ 1 h 121"/>
                <a:gd name="T42" fmla="*/ 3 w 292"/>
                <a:gd name="T43" fmla="*/ 1 h 121"/>
                <a:gd name="T44" fmla="*/ 2 w 292"/>
                <a:gd name="T45" fmla="*/ 1 h 121"/>
                <a:gd name="T46" fmla="*/ 2 w 292"/>
                <a:gd name="T47" fmla="*/ 1 h 121"/>
                <a:gd name="T48" fmla="*/ 2 w 292"/>
                <a:gd name="T49" fmla="*/ 1 h 121"/>
                <a:gd name="T50" fmla="*/ 1 w 292"/>
                <a:gd name="T51" fmla="*/ 1 h 121"/>
                <a:gd name="T52" fmla="*/ 1 w 292"/>
                <a:gd name="T53" fmla="*/ 1 h 121"/>
                <a:gd name="T54" fmla="*/ 1 w 292"/>
                <a:gd name="T55" fmla="*/ 1 h 121"/>
                <a:gd name="T56" fmla="*/ 0 w 292"/>
                <a:gd name="T57" fmla="*/ 1 h 121"/>
                <a:gd name="T58" fmla="*/ 0 w 292"/>
                <a:gd name="T59" fmla="*/ 0 h 121"/>
                <a:gd name="T60" fmla="*/ 0 w 292"/>
                <a:gd name="T61" fmla="*/ 0 h 121"/>
                <a:gd name="T62" fmla="*/ 0 w 292"/>
                <a:gd name="T63" fmla="*/ 0 h 121"/>
                <a:gd name="T64" fmla="*/ 0 w 29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2"/>
                <a:gd name="T100" fmla="*/ 0 h 121"/>
                <a:gd name="T101" fmla="*/ 292 w 29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2" h="121">
                  <a:moveTo>
                    <a:pt x="0" y="0"/>
                  </a:moveTo>
                  <a:lnTo>
                    <a:pt x="5" y="2"/>
                  </a:lnTo>
                  <a:lnTo>
                    <a:pt x="16" y="10"/>
                  </a:lnTo>
                  <a:lnTo>
                    <a:pt x="33" y="20"/>
                  </a:lnTo>
                  <a:lnTo>
                    <a:pt x="53" y="33"/>
                  </a:lnTo>
                  <a:lnTo>
                    <a:pt x="78" y="46"/>
                  </a:lnTo>
                  <a:lnTo>
                    <a:pt x="104" y="58"/>
                  </a:lnTo>
                  <a:lnTo>
                    <a:pt x="129" y="68"/>
                  </a:lnTo>
                  <a:lnTo>
                    <a:pt x="154" y="75"/>
                  </a:lnTo>
                  <a:lnTo>
                    <a:pt x="178" y="79"/>
                  </a:lnTo>
                  <a:lnTo>
                    <a:pt x="203" y="83"/>
                  </a:lnTo>
                  <a:lnTo>
                    <a:pt x="225" y="85"/>
                  </a:lnTo>
                  <a:lnTo>
                    <a:pt x="247" y="88"/>
                  </a:lnTo>
                  <a:lnTo>
                    <a:pt x="265" y="91"/>
                  </a:lnTo>
                  <a:lnTo>
                    <a:pt x="280" y="92"/>
                  </a:lnTo>
                  <a:lnTo>
                    <a:pt x="289" y="93"/>
                  </a:lnTo>
                  <a:lnTo>
                    <a:pt x="292" y="93"/>
                  </a:lnTo>
                  <a:lnTo>
                    <a:pt x="290" y="95"/>
                  </a:lnTo>
                  <a:lnTo>
                    <a:pt x="282" y="101"/>
                  </a:lnTo>
                  <a:lnTo>
                    <a:pt x="268" y="107"/>
                  </a:lnTo>
                  <a:lnTo>
                    <a:pt x="250" y="114"/>
                  </a:lnTo>
                  <a:lnTo>
                    <a:pt x="228" y="119"/>
                  </a:lnTo>
                  <a:lnTo>
                    <a:pt x="200" y="121"/>
                  </a:lnTo>
                  <a:lnTo>
                    <a:pt x="168" y="119"/>
                  </a:lnTo>
                  <a:lnTo>
                    <a:pt x="131" y="110"/>
                  </a:lnTo>
                  <a:lnTo>
                    <a:pt x="96" y="95"/>
                  </a:lnTo>
                  <a:lnTo>
                    <a:pt x="68" y="78"/>
                  </a:lnTo>
                  <a:lnTo>
                    <a:pt x="45" y="60"/>
                  </a:lnTo>
                  <a:lnTo>
                    <a:pt x="27" y="42"/>
                  </a:lnTo>
                  <a:lnTo>
                    <a:pt x="15" y="26"/>
                  </a:lnTo>
                  <a:lnTo>
                    <a:pt x="6" y="12"/>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8" name="Freeform 220"/>
            <p:cNvSpPr>
              <a:spLocks/>
            </p:cNvSpPr>
            <p:nvPr/>
          </p:nvSpPr>
          <p:spPr bwMode="auto">
            <a:xfrm>
              <a:off x="3426" y="2816"/>
              <a:ext cx="197" cy="69"/>
            </a:xfrm>
            <a:custGeom>
              <a:avLst/>
              <a:gdLst>
                <a:gd name="T0" fmla="*/ 0 w 591"/>
                <a:gd name="T1" fmla="*/ 2 h 209"/>
                <a:gd name="T2" fmla="*/ 1 w 591"/>
                <a:gd name="T3" fmla="*/ 2 h 209"/>
                <a:gd name="T4" fmla="*/ 1 w 591"/>
                <a:gd name="T5" fmla="*/ 2 h 209"/>
                <a:gd name="T6" fmla="*/ 2 w 591"/>
                <a:gd name="T7" fmla="*/ 2 h 209"/>
                <a:gd name="T8" fmla="*/ 2 w 591"/>
                <a:gd name="T9" fmla="*/ 2 h 209"/>
                <a:gd name="T10" fmla="*/ 3 w 591"/>
                <a:gd name="T11" fmla="*/ 2 h 209"/>
                <a:gd name="T12" fmla="*/ 4 w 591"/>
                <a:gd name="T13" fmla="*/ 1 h 209"/>
                <a:gd name="T14" fmla="*/ 4 w 591"/>
                <a:gd name="T15" fmla="*/ 0 h 209"/>
                <a:gd name="T16" fmla="*/ 5 w 591"/>
                <a:gd name="T17" fmla="*/ 0 h 209"/>
                <a:gd name="T18" fmla="*/ 6 w 591"/>
                <a:gd name="T19" fmla="*/ 1 h 209"/>
                <a:gd name="T20" fmla="*/ 6 w 591"/>
                <a:gd name="T21" fmla="*/ 1 h 209"/>
                <a:gd name="T22" fmla="*/ 7 w 591"/>
                <a:gd name="T23" fmla="*/ 1 h 209"/>
                <a:gd name="T24" fmla="*/ 6 w 591"/>
                <a:gd name="T25" fmla="*/ 1 h 209"/>
                <a:gd name="T26" fmla="*/ 6 w 591"/>
                <a:gd name="T27" fmla="*/ 1 h 209"/>
                <a:gd name="T28" fmla="*/ 5 w 591"/>
                <a:gd name="T29" fmla="*/ 1 h 209"/>
                <a:gd name="T30" fmla="*/ 4 w 591"/>
                <a:gd name="T31" fmla="*/ 1 h 209"/>
                <a:gd name="T32" fmla="*/ 4 w 591"/>
                <a:gd name="T33" fmla="*/ 2 h 209"/>
                <a:gd name="T34" fmla="*/ 4 w 591"/>
                <a:gd name="T35" fmla="*/ 2 h 209"/>
                <a:gd name="T36" fmla="*/ 3 w 591"/>
                <a:gd name="T37" fmla="*/ 2 h 209"/>
                <a:gd name="T38" fmla="*/ 3 w 591"/>
                <a:gd name="T39" fmla="*/ 2 h 209"/>
                <a:gd name="T40" fmla="*/ 4 w 591"/>
                <a:gd name="T41" fmla="*/ 3 h 209"/>
                <a:gd name="T42" fmla="*/ 4 w 591"/>
                <a:gd name="T43" fmla="*/ 2 h 209"/>
                <a:gd name="T44" fmla="*/ 4 w 591"/>
                <a:gd name="T45" fmla="*/ 2 h 209"/>
                <a:gd name="T46" fmla="*/ 4 w 591"/>
                <a:gd name="T47" fmla="*/ 2 h 209"/>
                <a:gd name="T48" fmla="*/ 5 w 591"/>
                <a:gd name="T49" fmla="*/ 2 h 209"/>
                <a:gd name="T50" fmla="*/ 6 w 591"/>
                <a:gd name="T51" fmla="*/ 1 h 209"/>
                <a:gd name="T52" fmla="*/ 7 w 591"/>
                <a:gd name="T53" fmla="*/ 1 h 209"/>
                <a:gd name="T54" fmla="*/ 7 w 591"/>
                <a:gd name="T55" fmla="*/ 1 h 209"/>
                <a:gd name="T56" fmla="*/ 7 w 591"/>
                <a:gd name="T57" fmla="*/ 1 h 209"/>
                <a:gd name="T58" fmla="*/ 7 w 591"/>
                <a:gd name="T59" fmla="*/ 1 h 209"/>
                <a:gd name="T60" fmla="*/ 6 w 591"/>
                <a:gd name="T61" fmla="*/ 0 h 209"/>
                <a:gd name="T62" fmla="*/ 6 w 591"/>
                <a:gd name="T63" fmla="*/ 0 h 209"/>
                <a:gd name="T64" fmla="*/ 5 w 591"/>
                <a:gd name="T65" fmla="*/ 0 h 209"/>
                <a:gd name="T66" fmla="*/ 4 w 591"/>
                <a:gd name="T67" fmla="*/ 0 h 209"/>
                <a:gd name="T68" fmla="*/ 4 w 591"/>
                <a:gd name="T69" fmla="*/ 0 h 209"/>
                <a:gd name="T70" fmla="*/ 3 w 591"/>
                <a:gd name="T71" fmla="*/ 1 h 209"/>
                <a:gd name="T72" fmla="*/ 2 w 591"/>
                <a:gd name="T73" fmla="*/ 1 h 209"/>
                <a:gd name="T74" fmla="*/ 2 w 591"/>
                <a:gd name="T75" fmla="*/ 1 h 209"/>
                <a:gd name="T76" fmla="*/ 2 w 591"/>
                <a:gd name="T77" fmla="*/ 1 h 209"/>
                <a:gd name="T78" fmla="*/ 1 w 591"/>
                <a:gd name="T79" fmla="*/ 1 h 209"/>
                <a:gd name="T80" fmla="*/ 1 w 591"/>
                <a:gd name="T81" fmla="*/ 1 h 209"/>
                <a:gd name="T82" fmla="*/ 0 w 591"/>
                <a:gd name="T83" fmla="*/ 2 h 209"/>
                <a:gd name="T84" fmla="*/ 0 w 591"/>
                <a:gd name="T85" fmla="*/ 2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1"/>
                <a:gd name="T130" fmla="*/ 0 h 209"/>
                <a:gd name="T131" fmla="*/ 591 w 591"/>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1" h="209">
                  <a:moveTo>
                    <a:pt x="0" y="190"/>
                  </a:moveTo>
                  <a:lnTo>
                    <a:pt x="3" y="186"/>
                  </a:lnTo>
                  <a:lnTo>
                    <a:pt x="8" y="179"/>
                  </a:lnTo>
                  <a:lnTo>
                    <a:pt x="19" y="168"/>
                  </a:lnTo>
                  <a:lnTo>
                    <a:pt x="31" y="157"/>
                  </a:lnTo>
                  <a:lnTo>
                    <a:pt x="46" y="145"/>
                  </a:lnTo>
                  <a:lnTo>
                    <a:pt x="64" y="136"/>
                  </a:lnTo>
                  <a:lnTo>
                    <a:pt x="83" y="131"/>
                  </a:lnTo>
                  <a:lnTo>
                    <a:pt x="103" y="132"/>
                  </a:lnTo>
                  <a:lnTo>
                    <a:pt x="123" y="136"/>
                  </a:lnTo>
                  <a:lnTo>
                    <a:pt x="138" y="142"/>
                  </a:lnTo>
                  <a:lnTo>
                    <a:pt x="152" y="148"/>
                  </a:lnTo>
                  <a:lnTo>
                    <a:pt x="163" y="152"/>
                  </a:lnTo>
                  <a:lnTo>
                    <a:pt x="175" y="155"/>
                  </a:lnTo>
                  <a:lnTo>
                    <a:pt x="187" y="153"/>
                  </a:lnTo>
                  <a:lnTo>
                    <a:pt x="202" y="148"/>
                  </a:lnTo>
                  <a:lnTo>
                    <a:pt x="219" y="138"/>
                  </a:lnTo>
                  <a:lnTo>
                    <a:pt x="238" y="123"/>
                  </a:lnTo>
                  <a:lnTo>
                    <a:pt x="255" y="106"/>
                  </a:lnTo>
                  <a:lnTo>
                    <a:pt x="272" y="88"/>
                  </a:lnTo>
                  <a:lnTo>
                    <a:pt x="290" y="70"/>
                  </a:lnTo>
                  <a:lnTo>
                    <a:pt x="308" y="54"/>
                  </a:lnTo>
                  <a:lnTo>
                    <a:pt x="327" y="40"/>
                  </a:lnTo>
                  <a:lnTo>
                    <a:pt x="349" y="32"/>
                  </a:lnTo>
                  <a:lnTo>
                    <a:pt x="374" y="31"/>
                  </a:lnTo>
                  <a:lnTo>
                    <a:pt x="387" y="32"/>
                  </a:lnTo>
                  <a:lnTo>
                    <a:pt x="404" y="35"/>
                  </a:lnTo>
                  <a:lnTo>
                    <a:pt x="421" y="38"/>
                  </a:lnTo>
                  <a:lnTo>
                    <a:pt x="439" y="40"/>
                  </a:lnTo>
                  <a:lnTo>
                    <a:pt x="458" y="45"/>
                  </a:lnTo>
                  <a:lnTo>
                    <a:pt x="474" y="48"/>
                  </a:lnTo>
                  <a:lnTo>
                    <a:pt x="490" y="53"/>
                  </a:lnTo>
                  <a:lnTo>
                    <a:pt x="505" y="57"/>
                  </a:lnTo>
                  <a:lnTo>
                    <a:pt x="516" y="63"/>
                  </a:lnTo>
                  <a:lnTo>
                    <a:pt x="525" y="67"/>
                  </a:lnTo>
                  <a:lnTo>
                    <a:pt x="530" y="73"/>
                  </a:lnTo>
                  <a:lnTo>
                    <a:pt x="531" y="79"/>
                  </a:lnTo>
                  <a:lnTo>
                    <a:pt x="527" y="83"/>
                  </a:lnTo>
                  <a:lnTo>
                    <a:pt x="516" y="89"/>
                  </a:lnTo>
                  <a:lnTo>
                    <a:pt x="500" y="93"/>
                  </a:lnTo>
                  <a:lnTo>
                    <a:pt x="477" y="98"/>
                  </a:lnTo>
                  <a:lnTo>
                    <a:pt x="451" y="103"/>
                  </a:lnTo>
                  <a:lnTo>
                    <a:pt x="428" y="106"/>
                  </a:lnTo>
                  <a:lnTo>
                    <a:pt x="407" y="109"/>
                  </a:lnTo>
                  <a:lnTo>
                    <a:pt x="387" y="112"/>
                  </a:lnTo>
                  <a:lnTo>
                    <a:pt x="370" y="115"/>
                  </a:lnTo>
                  <a:lnTo>
                    <a:pt x="355" y="118"/>
                  </a:lnTo>
                  <a:lnTo>
                    <a:pt x="341" y="121"/>
                  </a:lnTo>
                  <a:lnTo>
                    <a:pt x="330" y="124"/>
                  </a:lnTo>
                  <a:lnTo>
                    <a:pt x="318" y="129"/>
                  </a:lnTo>
                  <a:lnTo>
                    <a:pt x="309" y="132"/>
                  </a:lnTo>
                  <a:lnTo>
                    <a:pt x="301" y="136"/>
                  </a:lnTo>
                  <a:lnTo>
                    <a:pt x="295" y="142"/>
                  </a:lnTo>
                  <a:lnTo>
                    <a:pt x="289" y="149"/>
                  </a:lnTo>
                  <a:lnTo>
                    <a:pt x="284" y="156"/>
                  </a:lnTo>
                  <a:lnTo>
                    <a:pt x="280" y="164"/>
                  </a:lnTo>
                  <a:lnTo>
                    <a:pt x="277" y="173"/>
                  </a:lnTo>
                  <a:lnTo>
                    <a:pt x="272" y="188"/>
                  </a:lnTo>
                  <a:lnTo>
                    <a:pt x="273" y="200"/>
                  </a:lnTo>
                  <a:lnTo>
                    <a:pt x="278" y="205"/>
                  </a:lnTo>
                  <a:lnTo>
                    <a:pt x="284" y="209"/>
                  </a:lnTo>
                  <a:lnTo>
                    <a:pt x="291" y="209"/>
                  </a:lnTo>
                  <a:lnTo>
                    <a:pt x="298" y="209"/>
                  </a:lnTo>
                  <a:lnTo>
                    <a:pt x="303" y="208"/>
                  </a:lnTo>
                  <a:lnTo>
                    <a:pt x="305" y="207"/>
                  </a:lnTo>
                  <a:lnTo>
                    <a:pt x="303" y="204"/>
                  </a:lnTo>
                  <a:lnTo>
                    <a:pt x="297" y="199"/>
                  </a:lnTo>
                  <a:lnTo>
                    <a:pt x="292" y="191"/>
                  </a:lnTo>
                  <a:lnTo>
                    <a:pt x="290" y="179"/>
                  </a:lnTo>
                  <a:lnTo>
                    <a:pt x="296" y="168"/>
                  </a:lnTo>
                  <a:lnTo>
                    <a:pt x="309" y="156"/>
                  </a:lnTo>
                  <a:lnTo>
                    <a:pt x="336" y="143"/>
                  </a:lnTo>
                  <a:lnTo>
                    <a:pt x="379" y="132"/>
                  </a:lnTo>
                  <a:lnTo>
                    <a:pt x="405" y="127"/>
                  </a:lnTo>
                  <a:lnTo>
                    <a:pt x="430" y="123"/>
                  </a:lnTo>
                  <a:lnTo>
                    <a:pt x="454" y="118"/>
                  </a:lnTo>
                  <a:lnTo>
                    <a:pt x="478" y="115"/>
                  </a:lnTo>
                  <a:lnTo>
                    <a:pt x="499" y="112"/>
                  </a:lnTo>
                  <a:lnTo>
                    <a:pt x="520" y="108"/>
                  </a:lnTo>
                  <a:lnTo>
                    <a:pt x="538" y="105"/>
                  </a:lnTo>
                  <a:lnTo>
                    <a:pt x="554" y="103"/>
                  </a:lnTo>
                  <a:lnTo>
                    <a:pt x="567" y="99"/>
                  </a:lnTo>
                  <a:lnTo>
                    <a:pt x="577" y="96"/>
                  </a:lnTo>
                  <a:lnTo>
                    <a:pt x="585" y="91"/>
                  </a:lnTo>
                  <a:lnTo>
                    <a:pt x="590" y="87"/>
                  </a:lnTo>
                  <a:lnTo>
                    <a:pt x="591" y="82"/>
                  </a:lnTo>
                  <a:lnTo>
                    <a:pt x="588" y="77"/>
                  </a:lnTo>
                  <a:lnTo>
                    <a:pt x="580" y="70"/>
                  </a:lnTo>
                  <a:lnTo>
                    <a:pt x="568" y="63"/>
                  </a:lnTo>
                  <a:lnTo>
                    <a:pt x="555" y="55"/>
                  </a:lnTo>
                  <a:lnTo>
                    <a:pt x="540" y="48"/>
                  </a:lnTo>
                  <a:lnTo>
                    <a:pt x="524" y="40"/>
                  </a:lnTo>
                  <a:lnTo>
                    <a:pt x="508" y="34"/>
                  </a:lnTo>
                  <a:lnTo>
                    <a:pt x="493" y="27"/>
                  </a:lnTo>
                  <a:lnTo>
                    <a:pt x="477" y="20"/>
                  </a:lnTo>
                  <a:lnTo>
                    <a:pt x="460" y="14"/>
                  </a:lnTo>
                  <a:lnTo>
                    <a:pt x="443" y="10"/>
                  </a:lnTo>
                  <a:lnTo>
                    <a:pt x="426" y="5"/>
                  </a:lnTo>
                  <a:lnTo>
                    <a:pt x="408" y="2"/>
                  </a:lnTo>
                  <a:lnTo>
                    <a:pt x="390" y="1"/>
                  </a:lnTo>
                  <a:lnTo>
                    <a:pt x="372" y="0"/>
                  </a:lnTo>
                  <a:lnTo>
                    <a:pt x="353" y="1"/>
                  </a:lnTo>
                  <a:lnTo>
                    <a:pt x="335" y="3"/>
                  </a:lnTo>
                  <a:lnTo>
                    <a:pt x="317" y="6"/>
                  </a:lnTo>
                  <a:lnTo>
                    <a:pt x="299" y="12"/>
                  </a:lnTo>
                  <a:lnTo>
                    <a:pt x="267" y="26"/>
                  </a:lnTo>
                  <a:lnTo>
                    <a:pt x="245" y="39"/>
                  </a:lnTo>
                  <a:lnTo>
                    <a:pt x="228" y="54"/>
                  </a:lnTo>
                  <a:lnTo>
                    <a:pt x="215" y="66"/>
                  </a:lnTo>
                  <a:lnTo>
                    <a:pt x="206" y="79"/>
                  </a:lnTo>
                  <a:lnTo>
                    <a:pt x="200" y="89"/>
                  </a:lnTo>
                  <a:lnTo>
                    <a:pt x="191" y="96"/>
                  </a:lnTo>
                  <a:lnTo>
                    <a:pt x="179" y="100"/>
                  </a:lnTo>
                  <a:lnTo>
                    <a:pt x="169" y="100"/>
                  </a:lnTo>
                  <a:lnTo>
                    <a:pt x="161" y="97"/>
                  </a:lnTo>
                  <a:lnTo>
                    <a:pt x="154" y="92"/>
                  </a:lnTo>
                  <a:lnTo>
                    <a:pt x="149" y="87"/>
                  </a:lnTo>
                  <a:lnTo>
                    <a:pt x="140" y="82"/>
                  </a:lnTo>
                  <a:lnTo>
                    <a:pt x="127" y="80"/>
                  </a:lnTo>
                  <a:lnTo>
                    <a:pt x="110" y="81"/>
                  </a:lnTo>
                  <a:lnTo>
                    <a:pt x="86" y="87"/>
                  </a:lnTo>
                  <a:lnTo>
                    <a:pt x="62" y="98"/>
                  </a:lnTo>
                  <a:lnTo>
                    <a:pt x="41" y="113"/>
                  </a:lnTo>
                  <a:lnTo>
                    <a:pt x="26" y="130"/>
                  </a:lnTo>
                  <a:lnTo>
                    <a:pt x="15" y="147"/>
                  </a:lnTo>
                  <a:lnTo>
                    <a:pt x="8" y="162"/>
                  </a:lnTo>
                  <a:lnTo>
                    <a:pt x="4" y="177"/>
                  </a:lnTo>
                  <a:lnTo>
                    <a:pt x="2" y="186"/>
                  </a:lnTo>
                  <a:lnTo>
                    <a:pt x="0"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39" name="Freeform 221"/>
            <p:cNvSpPr>
              <a:spLocks/>
            </p:cNvSpPr>
            <p:nvPr/>
          </p:nvSpPr>
          <p:spPr bwMode="auto">
            <a:xfrm>
              <a:off x="3497" y="2872"/>
              <a:ext cx="118" cy="30"/>
            </a:xfrm>
            <a:custGeom>
              <a:avLst/>
              <a:gdLst>
                <a:gd name="T0" fmla="*/ 0 w 355"/>
                <a:gd name="T1" fmla="*/ 1 h 91"/>
                <a:gd name="T2" fmla="*/ 0 w 355"/>
                <a:gd name="T3" fmla="*/ 1 h 91"/>
                <a:gd name="T4" fmla="*/ 0 w 355"/>
                <a:gd name="T5" fmla="*/ 1 h 91"/>
                <a:gd name="T6" fmla="*/ 0 w 355"/>
                <a:gd name="T7" fmla="*/ 0 h 91"/>
                <a:gd name="T8" fmla="*/ 1 w 355"/>
                <a:gd name="T9" fmla="*/ 0 h 91"/>
                <a:gd name="T10" fmla="*/ 1 w 355"/>
                <a:gd name="T11" fmla="*/ 0 h 91"/>
                <a:gd name="T12" fmla="*/ 1 w 355"/>
                <a:gd name="T13" fmla="*/ 0 h 91"/>
                <a:gd name="T14" fmla="*/ 2 w 355"/>
                <a:gd name="T15" fmla="*/ 0 h 91"/>
                <a:gd name="T16" fmla="*/ 2 w 355"/>
                <a:gd name="T17" fmla="*/ 0 h 91"/>
                <a:gd name="T18" fmla="*/ 2 w 355"/>
                <a:gd name="T19" fmla="*/ 0 h 91"/>
                <a:gd name="T20" fmla="*/ 3 w 355"/>
                <a:gd name="T21" fmla="*/ 0 h 91"/>
                <a:gd name="T22" fmla="*/ 3 w 355"/>
                <a:gd name="T23" fmla="*/ 0 h 91"/>
                <a:gd name="T24" fmla="*/ 3 w 355"/>
                <a:gd name="T25" fmla="*/ 1 h 91"/>
                <a:gd name="T26" fmla="*/ 3 w 355"/>
                <a:gd name="T27" fmla="*/ 1 h 91"/>
                <a:gd name="T28" fmla="*/ 3 w 355"/>
                <a:gd name="T29" fmla="*/ 1 h 91"/>
                <a:gd name="T30" fmla="*/ 3 w 355"/>
                <a:gd name="T31" fmla="*/ 1 h 91"/>
                <a:gd name="T32" fmla="*/ 3 w 355"/>
                <a:gd name="T33" fmla="*/ 1 h 91"/>
                <a:gd name="T34" fmla="*/ 4 w 355"/>
                <a:gd name="T35" fmla="*/ 1 h 91"/>
                <a:gd name="T36" fmla="*/ 4 w 355"/>
                <a:gd name="T37" fmla="*/ 1 h 91"/>
                <a:gd name="T38" fmla="*/ 4 w 355"/>
                <a:gd name="T39" fmla="*/ 1 h 91"/>
                <a:gd name="T40" fmla="*/ 4 w 355"/>
                <a:gd name="T41" fmla="*/ 0 h 91"/>
                <a:gd name="T42" fmla="*/ 4 w 355"/>
                <a:gd name="T43" fmla="*/ 0 h 91"/>
                <a:gd name="T44" fmla="*/ 4 w 355"/>
                <a:gd name="T45" fmla="*/ 0 h 91"/>
                <a:gd name="T46" fmla="*/ 4 w 355"/>
                <a:gd name="T47" fmla="*/ 0 h 91"/>
                <a:gd name="T48" fmla="*/ 4 w 355"/>
                <a:gd name="T49" fmla="*/ 0 h 91"/>
                <a:gd name="T50" fmla="*/ 4 w 355"/>
                <a:gd name="T51" fmla="*/ 0 h 91"/>
                <a:gd name="T52" fmla="*/ 4 w 355"/>
                <a:gd name="T53" fmla="*/ 0 h 91"/>
                <a:gd name="T54" fmla="*/ 4 w 355"/>
                <a:gd name="T55" fmla="*/ 1 h 91"/>
                <a:gd name="T56" fmla="*/ 4 w 355"/>
                <a:gd name="T57" fmla="*/ 1 h 91"/>
                <a:gd name="T58" fmla="*/ 4 w 355"/>
                <a:gd name="T59" fmla="*/ 1 h 91"/>
                <a:gd name="T60" fmla="*/ 4 w 355"/>
                <a:gd name="T61" fmla="*/ 1 h 91"/>
                <a:gd name="T62" fmla="*/ 4 w 355"/>
                <a:gd name="T63" fmla="*/ 1 h 91"/>
                <a:gd name="T64" fmla="*/ 4 w 355"/>
                <a:gd name="T65" fmla="*/ 1 h 91"/>
                <a:gd name="T66" fmla="*/ 3 w 355"/>
                <a:gd name="T67" fmla="*/ 1 h 91"/>
                <a:gd name="T68" fmla="*/ 3 w 355"/>
                <a:gd name="T69" fmla="*/ 1 h 91"/>
                <a:gd name="T70" fmla="*/ 3 w 355"/>
                <a:gd name="T71" fmla="*/ 1 h 91"/>
                <a:gd name="T72" fmla="*/ 3 w 355"/>
                <a:gd name="T73" fmla="*/ 1 h 91"/>
                <a:gd name="T74" fmla="*/ 3 w 355"/>
                <a:gd name="T75" fmla="*/ 1 h 91"/>
                <a:gd name="T76" fmla="*/ 2 w 355"/>
                <a:gd name="T77" fmla="*/ 1 h 91"/>
                <a:gd name="T78" fmla="*/ 2 w 355"/>
                <a:gd name="T79" fmla="*/ 0 h 91"/>
                <a:gd name="T80" fmla="*/ 2 w 355"/>
                <a:gd name="T81" fmla="*/ 0 h 91"/>
                <a:gd name="T82" fmla="*/ 1 w 355"/>
                <a:gd name="T83" fmla="*/ 1 h 91"/>
                <a:gd name="T84" fmla="*/ 1 w 355"/>
                <a:gd name="T85" fmla="*/ 1 h 91"/>
                <a:gd name="T86" fmla="*/ 1 w 355"/>
                <a:gd name="T87" fmla="*/ 1 h 91"/>
                <a:gd name="T88" fmla="*/ 0 w 355"/>
                <a:gd name="T89" fmla="*/ 1 h 91"/>
                <a:gd name="T90" fmla="*/ 0 w 355"/>
                <a:gd name="T91" fmla="*/ 1 h 91"/>
                <a:gd name="T92" fmla="*/ 0 w 355"/>
                <a:gd name="T93" fmla="*/ 1 h 91"/>
                <a:gd name="T94" fmla="*/ 0 w 355"/>
                <a:gd name="T95" fmla="*/ 1 h 91"/>
                <a:gd name="T96" fmla="*/ 0 w 355"/>
                <a:gd name="T97" fmla="*/ 1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91"/>
                <a:gd name="T149" fmla="*/ 355 w 355"/>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91">
                  <a:moveTo>
                    <a:pt x="0" y="51"/>
                  </a:moveTo>
                  <a:lnTo>
                    <a:pt x="5" y="48"/>
                  </a:lnTo>
                  <a:lnTo>
                    <a:pt x="19" y="41"/>
                  </a:lnTo>
                  <a:lnTo>
                    <a:pt x="40" y="31"/>
                  </a:lnTo>
                  <a:lnTo>
                    <a:pt x="65" y="19"/>
                  </a:lnTo>
                  <a:lnTo>
                    <a:pt x="92" y="9"/>
                  </a:lnTo>
                  <a:lnTo>
                    <a:pt x="121" y="3"/>
                  </a:lnTo>
                  <a:lnTo>
                    <a:pt x="148" y="0"/>
                  </a:lnTo>
                  <a:lnTo>
                    <a:pt x="172" y="5"/>
                  </a:lnTo>
                  <a:lnTo>
                    <a:pt x="191" y="14"/>
                  </a:lnTo>
                  <a:lnTo>
                    <a:pt x="207" y="23"/>
                  </a:lnTo>
                  <a:lnTo>
                    <a:pt x="220" y="33"/>
                  </a:lnTo>
                  <a:lnTo>
                    <a:pt x="231" y="41"/>
                  </a:lnTo>
                  <a:lnTo>
                    <a:pt x="240" y="49"/>
                  </a:lnTo>
                  <a:lnTo>
                    <a:pt x="250" y="55"/>
                  </a:lnTo>
                  <a:lnTo>
                    <a:pt x="261" y="57"/>
                  </a:lnTo>
                  <a:lnTo>
                    <a:pt x="275" y="57"/>
                  </a:lnTo>
                  <a:lnTo>
                    <a:pt x="290" y="53"/>
                  </a:lnTo>
                  <a:lnTo>
                    <a:pt x="304" y="49"/>
                  </a:lnTo>
                  <a:lnTo>
                    <a:pt x="317" y="43"/>
                  </a:lnTo>
                  <a:lnTo>
                    <a:pt x="328" y="38"/>
                  </a:lnTo>
                  <a:lnTo>
                    <a:pt x="337" y="31"/>
                  </a:lnTo>
                  <a:lnTo>
                    <a:pt x="344" y="26"/>
                  </a:lnTo>
                  <a:lnTo>
                    <a:pt x="349" y="23"/>
                  </a:lnTo>
                  <a:lnTo>
                    <a:pt x="350" y="22"/>
                  </a:lnTo>
                  <a:lnTo>
                    <a:pt x="351" y="25"/>
                  </a:lnTo>
                  <a:lnTo>
                    <a:pt x="353" y="34"/>
                  </a:lnTo>
                  <a:lnTo>
                    <a:pt x="355" y="47"/>
                  </a:lnTo>
                  <a:lnTo>
                    <a:pt x="355" y="60"/>
                  </a:lnTo>
                  <a:lnTo>
                    <a:pt x="350" y="74"/>
                  </a:lnTo>
                  <a:lnTo>
                    <a:pt x="337" y="85"/>
                  </a:lnTo>
                  <a:lnTo>
                    <a:pt x="317" y="91"/>
                  </a:lnTo>
                  <a:lnTo>
                    <a:pt x="286" y="91"/>
                  </a:lnTo>
                  <a:lnTo>
                    <a:pt x="256" y="85"/>
                  </a:lnTo>
                  <a:lnTo>
                    <a:pt x="237" y="77"/>
                  </a:lnTo>
                  <a:lnTo>
                    <a:pt x="224" y="68"/>
                  </a:lnTo>
                  <a:lnTo>
                    <a:pt x="215" y="58"/>
                  </a:lnTo>
                  <a:lnTo>
                    <a:pt x="206" y="50"/>
                  </a:lnTo>
                  <a:lnTo>
                    <a:pt x="192" y="43"/>
                  </a:lnTo>
                  <a:lnTo>
                    <a:pt x="173" y="39"/>
                  </a:lnTo>
                  <a:lnTo>
                    <a:pt x="143" y="39"/>
                  </a:lnTo>
                  <a:lnTo>
                    <a:pt x="109" y="41"/>
                  </a:lnTo>
                  <a:lnTo>
                    <a:pt x="79" y="43"/>
                  </a:lnTo>
                  <a:lnTo>
                    <a:pt x="54" y="45"/>
                  </a:lnTo>
                  <a:lnTo>
                    <a:pt x="35" y="47"/>
                  </a:lnTo>
                  <a:lnTo>
                    <a:pt x="19" y="49"/>
                  </a:lnTo>
                  <a:lnTo>
                    <a:pt x="9" y="50"/>
                  </a:lnTo>
                  <a:lnTo>
                    <a:pt x="2" y="51"/>
                  </a:lnTo>
                  <a:lnTo>
                    <a:pt x="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0" name="Freeform 222"/>
            <p:cNvSpPr>
              <a:spLocks/>
            </p:cNvSpPr>
            <p:nvPr/>
          </p:nvSpPr>
          <p:spPr bwMode="auto">
            <a:xfrm>
              <a:off x="3577" y="2849"/>
              <a:ext cx="181" cy="73"/>
            </a:xfrm>
            <a:custGeom>
              <a:avLst/>
              <a:gdLst>
                <a:gd name="T0" fmla="*/ 0 w 544"/>
                <a:gd name="T1" fmla="*/ 1 h 218"/>
                <a:gd name="T2" fmla="*/ 0 w 544"/>
                <a:gd name="T3" fmla="*/ 1 h 218"/>
                <a:gd name="T4" fmla="*/ 0 w 544"/>
                <a:gd name="T5" fmla="*/ 1 h 218"/>
                <a:gd name="T6" fmla="*/ 1 w 544"/>
                <a:gd name="T7" fmla="*/ 1 h 218"/>
                <a:gd name="T8" fmla="*/ 2 w 544"/>
                <a:gd name="T9" fmla="*/ 0 h 218"/>
                <a:gd name="T10" fmla="*/ 2 w 544"/>
                <a:gd name="T11" fmla="*/ 0 h 218"/>
                <a:gd name="T12" fmla="*/ 3 w 544"/>
                <a:gd name="T13" fmla="*/ 0 h 218"/>
                <a:gd name="T14" fmla="*/ 4 w 544"/>
                <a:gd name="T15" fmla="*/ 0 h 218"/>
                <a:gd name="T16" fmla="*/ 5 w 544"/>
                <a:gd name="T17" fmla="*/ 0 h 218"/>
                <a:gd name="T18" fmla="*/ 5 w 544"/>
                <a:gd name="T19" fmla="*/ 1 h 218"/>
                <a:gd name="T20" fmla="*/ 6 w 544"/>
                <a:gd name="T21" fmla="*/ 1 h 218"/>
                <a:gd name="T22" fmla="*/ 6 w 544"/>
                <a:gd name="T23" fmla="*/ 1 h 218"/>
                <a:gd name="T24" fmla="*/ 6 w 544"/>
                <a:gd name="T25" fmla="*/ 1 h 218"/>
                <a:gd name="T26" fmla="*/ 7 w 544"/>
                <a:gd name="T27" fmla="*/ 2 h 218"/>
                <a:gd name="T28" fmla="*/ 7 w 544"/>
                <a:gd name="T29" fmla="*/ 2 h 218"/>
                <a:gd name="T30" fmla="*/ 7 w 544"/>
                <a:gd name="T31" fmla="*/ 2 h 218"/>
                <a:gd name="T32" fmla="*/ 6 w 544"/>
                <a:gd name="T33" fmla="*/ 3 h 218"/>
                <a:gd name="T34" fmla="*/ 6 w 544"/>
                <a:gd name="T35" fmla="*/ 3 h 218"/>
                <a:gd name="T36" fmla="*/ 5 w 544"/>
                <a:gd name="T37" fmla="*/ 3 h 218"/>
                <a:gd name="T38" fmla="*/ 5 w 544"/>
                <a:gd name="T39" fmla="*/ 2 h 218"/>
                <a:gd name="T40" fmla="*/ 4 w 544"/>
                <a:gd name="T41" fmla="*/ 2 h 218"/>
                <a:gd name="T42" fmla="*/ 4 w 544"/>
                <a:gd name="T43" fmla="*/ 2 h 218"/>
                <a:gd name="T44" fmla="*/ 3 w 544"/>
                <a:gd name="T45" fmla="*/ 2 h 218"/>
                <a:gd name="T46" fmla="*/ 3 w 544"/>
                <a:gd name="T47" fmla="*/ 2 h 218"/>
                <a:gd name="T48" fmla="*/ 3 w 544"/>
                <a:gd name="T49" fmla="*/ 2 h 218"/>
                <a:gd name="T50" fmla="*/ 3 w 544"/>
                <a:gd name="T51" fmla="*/ 2 h 218"/>
                <a:gd name="T52" fmla="*/ 4 w 544"/>
                <a:gd name="T53" fmla="*/ 2 h 218"/>
                <a:gd name="T54" fmla="*/ 5 w 544"/>
                <a:gd name="T55" fmla="*/ 2 h 218"/>
                <a:gd name="T56" fmla="*/ 5 w 544"/>
                <a:gd name="T57" fmla="*/ 2 h 218"/>
                <a:gd name="T58" fmla="*/ 6 w 544"/>
                <a:gd name="T59" fmla="*/ 2 h 218"/>
                <a:gd name="T60" fmla="*/ 6 w 544"/>
                <a:gd name="T61" fmla="*/ 2 h 218"/>
                <a:gd name="T62" fmla="*/ 6 w 544"/>
                <a:gd name="T63" fmla="*/ 2 h 218"/>
                <a:gd name="T64" fmla="*/ 6 w 544"/>
                <a:gd name="T65" fmla="*/ 2 h 218"/>
                <a:gd name="T66" fmla="*/ 6 w 544"/>
                <a:gd name="T67" fmla="*/ 2 h 218"/>
                <a:gd name="T68" fmla="*/ 5 w 544"/>
                <a:gd name="T69" fmla="*/ 1 h 218"/>
                <a:gd name="T70" fmla="*/ 5 w 544"/>
                <a:gd name="T71" fmla="*/ 0 h 218"/>
                <a:gd name="T72" fmla="*/ 4 w 544"/>
                <a:gd name="T73" fmla="*/ 0 h 218"/>
                <a:gd name="T74" fmla="*/ 3 w 544"/>
                <a:gd name="T75" fmla="*/ 0 h 218"/>
                <a:gd name="T76" fmla="*/ 2 w 544"/>
                <a:gd name="T77" fmla="*/ 1 h 218"/>
                <a:gd name="T78" fmla="*/ 1 w 544"/>
                <a:gd name="T79" fmla="*/ 1 h 218"/>
                <a:gd name="T80" fmla="*/ 1 w 544"/>
                <a:gd name="T81" fmla="*/ 1 h 218"/>
                <a:gd name="T82" fmla="*/ 0 w 544"/>
                <a:gd name="T83" fmla="*/ 1 h 218"/>
                <a:gd name="T84" fmla="*/ 0 w 544"/>
                <a:gd name="T85" fmla="*/ 1 h 218"/>
                <a:gd name="T86" fmla="*/ 0 w 544"/>
                <a:gd name="T87" fmla="*/ 1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4"/>
                <a:gd name="T133" fmla="*/ 0 h 218"/>
                <a:gd name="T134" fmla="*/ 544 w 544"/>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4" h="218">
                  <a:moveTo>
                    <a:pt x="0" y="107"/>
                  </a:moveTo>
                  <a:lnTo>
                    <a:pt x="1" y="104"/>
                  </a:lnTo>
                  <a:lnTo>
                    <a:pt x="7" y="100"/>
                  </a:lnTo>
                  <a:lnTo>
                    <a:pt x="15" y="93"/>
                  </a:lnTo>
                  <a:lnTo>
                    <a:pt x="26" y="83"/>
                  </a:lnTo>
                  <a:lnTo>
                    <a:pt x="40" y="73"/>
                  </a:lnTo>
                  <a:lnTo>
                    <a:pt x="57" y="61"/>
                  </a:lnTo>
                  <a:lnTo>
                    <a:pt x="77" y="49"/>
                  </a:lnTo>
                  <a:lnTo>
                    <a:pt x="100" y="37"/>
                  </a:lnTo>
                  <a:lnTo>
                    <a:pt x="125" y="26"/>
                  </a:lnTo>
                  <a:lnTo>
                    <a:pt x="152" y="16"/>
                  </a:lnTo>
                  <a:lnTo>
                    <a:pt x="181" y="8"/>
                  </a:lnTo>
                  <a:lnTo>
                    <a:pt x="213" y="3"/>
                  </a:lnTo>
                  <a:lnTo>
                    <a:pt x="247" y="0"/>
                  </a:lnTo>
                  <a:lnTo>
                    <a:pt x="283" y="0"/>
                  </a:lnTo>
                  <a:lnTo>
                    <a:pt x="321" y="6"/>
                  </a:lnTo>
                  <a:lnTo>
                    <a:pt x="361" y="15"/>
                  </a:lnTo>
                  <a:lnTo>
                    <a:pt x="382" y="22"/>
                  </a:lnTo>
                  <a:lnTo>
                    <a:pt x="404" y="31"/>
                  </a:lnTo>
                  <a:lnTo>
                    <a:pt x="424" y="41"/>
                  </a:lnTo>
                  <a:lnTo>
                    <a:pt x="444" y="52"/>
                  </a:lnTo>
                  <a:lnTo>
                    <a:pt x="463" y="65"/>
                  </a:lnTo>
                  <a:lnTo>
                    <a:pt x="480" y="77"/>
                  </a:lnTo>
                  <a:lnTo>
                    <a:pt x="496" y="91"/>
                  </a:lnTo>
                  <a:lnTo>
                    <a:pt x="509" y="104"/>
                  </a:lnTo>
                  <a:lnTo>
                    <a:pt x="522" y="118"/>
                  </a:lnTo>
                  <a:lnTo>
                    <a:pt x="531" y="133"/>
                  </a:lnTo>
                  <a:lnTo>
                    <a:pt x="537" y="145"/>
                  </a:lnTo>
                  <a:lnTo>
                    <a:pt x="542" y="159"/>
                  </a:lnTo>
                  <a:lnTo>
                    <a:pt x="544" y="170"/>
                  </a:lnTo>
                  <a:lnTo>
                    <a:pt x="542" y="181"/>
                  </a:lnTo>
                  <a:lnTo>
                    <a:pt x="537" y="192"/>
                  </a:lnTo>
                  <a:lnTo>
                    <a:pt x="528" y="199"/>
                  </a:lnTo>
                  <a:lnTo>
                    <a:pt x="508" y="211"/>
                  </a:lnTo>
                  <a:lnTo>
                    <a:pt x="489" y="216"/>
                  </a:lnTo>
                  <a:lnTo>
                    <a:pt x="471" y="218"/>
                  </a:lnTo>
                  <a:lnTo>
                    <a:pt x="453" y="215"/>
                  </a:lnTo>
                  <a:lnTo>
                    <a:pt x="435" y="210"/>
                  </a:lnTo>
                  <a:lnTo>
                    <a:pt x="415" y="202"/>
                  </a:lnTo>
                  <a:lnTo>
                    <a:pt x="395" y="195"/>
                  </a:lnTo>
                  <a:lnTo>
                    <a:pt x="372" y="187"/>
                  </a:lnTo>
                  <a:lnTo>
                    <a:pt x="349" y="181"/>
                  </a:lnTo>
                  <a:lnTo>
                    <a:pt x="326" y="177"/>
                  </a:lnTo>
                  <a:lnTo>
                    <a:pt x="306" y="172"/>
                  </a:lnTo>
                  <a:lnTo>
                    <a:pt x="286" y="169"/>
                  </a:lnTo>
                  <a:lnTo>
                    <a:pt x="270" y="167"/>
                  </a:lnTo>
                  <a:lnTo>
                    <a:pt x="258" y="166"/>
                  </a:lnTo>
                  <a:lnTo>
                    <a:pt x="250" y="164"/>
                  </a:lnTo>
                  <a:lnTo>
                    <a:pt x="247" y="164"/>
                  </a:lnTo>
                  <a:lnTo>
                    <a:pt x="251" y="163"/>
                  </a:lnTo>
                  <a:lnTo>
                    <a:pt x="263" y="160"/>
                  </a:lnTo>
                  <a:lnTo>
                    <a:pt x="280" y="156"/>
                  </a:lnTo>
                  <a:lnTo>
                    <a:pt x="301" y="153"/>
                  </a:lnTo>
                  <a:lnTo>
                    <a:pt x="326" y="151"/>
                  </a:lnTo>
                  <a:lnTo>
                    <a:pt x="353" y="150"/>
                  </a:lnTo>
                  <a:lnTo>
                    <a:pt x="380" y="152"/>
                  </a:lnTo>
                  <a:lnTo>
                    <a:pt x="407" y="159"/>
                  </a:lnTo>
                  <a:lnTo>
                    <a:pt x="431" y="166"/>
                  </a:lnTo>
                  <a:lnTo>
                    <a:pt x="450" y="169"/>
                  </a:lnTo>
                  <a:lnTo>
                    <a:pt x="465" y="170"/>
                  </a:lnTo>
                  <a:lnTo>
                    <a:pt x="476" y="170"/>
                  </a:lnTo>
                  <a:lnTo>
                    <a:pt x="484" y="169"/>
                  </a:lnTo>
                  <a:lnTo>
                    <a:pt x="490" y="167"/>
                  </a:lnTo>
                  <a:lnTo>
                    <a:pt x="492" y="166"/>
                  </a:lnTo>
                  <a:lnTo>
                    <a:pt x="493" y="164"/>
                  </a:lnTo>
                  <a:lnTo>
                    <a:pt x="491" y="159"/>
                  </a:lnTo>
                  <a:lnTo>
                    <a:pt x="485" y="145"/>
                  </a:lnTo>
                  <a:lnTo>
                    <a:pt x="476" y="125"/>
                  </a:lnTo>
                  <a:lnTo>
                    <a:pt x="462" y="101"/>
                  </a:lnTo>
                  <a:lnTo>
                    <a:pt x="442" y="77"/>
                  </a:lnTo>
                  <a:lnTo>
                    <a:pt x="419" y="56"/>
                  </a:lnTo>
                  <a:lnTo>
                    <a:pt x="390" y="40"/>
                  </a:lnTo>
                  <a:lnTo>
                    <a:pt x="355" y="32"/>
                  </a:lnTo>
                  <a:lnTo>
                    <a:pt x="310" y="30"/>
                  </a:lnTo>
                  <a:lnTo>
                    <a:pt x="267" y="31"/>
                  </a:lnTo>
                  <a:lnTo>
                    <a:pt x="229" y="33"/>
                  </a:lnTo>
                  <a:lnTo>
                    <a:pt x="194" y="37"/>
                  </a:lnTo>
                  <a:lnTo>
                    <a:pt x="161" y="42"/>
                  </a:lnTo>
                  <a:lnTo>
                    <a:pt x="132" y="48"/>
                  </a:lnTo>
                  <a:lnTo>
                    <a:pt x="106" y="56"/>
                  </a:lnTo>
                  <a:lnTo>
                    <a:pt x="83" y="63"/>
                  </a:lnTo>
                  <a:lnTo>
                    <a:pt x="63" y="71"/>
                  </a:lnTo>
                  <a:lnTo>
                    <a:pt x="46" y="78"/>
                  </a:lnTo>
                  <a:lnTo>
                    <a:pt x="32" y="86"/>
                  </a:lnTo>
                  <a:lnTo>
                    <a:pt x="20" y="93"/>
                  </a:lnTo>
                  <a:lnTo>
                    <a:pt x="11" y="99"/>
                  </a:lnTo>
                  <a:lnTo>
                    <a:pt x="5" y="103"/>
                  </a:lnTo>
                  <a:lnTo>
                    <a:pt x="1" y="106"/>
                  </a:lnTo>
                  <a:lnTo>
                    <a:pt x="0"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1" name="Freeform 223"/>
            <p:cNvSpPr>
              <a:spLocks/>
            </p:cNvSpPr>
            <p:nvPr/>
          </p:nvSpPr>
          <p:spPr bwMode="auto">
            <a:xfrm>
              <a:off x="3636" y="2877"/>
              <a:ext cx="84" cy="31"/>
            </a:xfrm>
            <a:custGeom>
              <a:avLst/>
              <a:gdLst>
                <a:gd name="T0" fmla="*/ 0 w 252"/>
                <a:gd name="T1" fmla="*/ 1 h 93"/>
                <a:gd name="T2" fmla="*/ 0 w 252"/>
                <a:gd name="T3" fmla="*/ 1 h 93"/>
                <a:gd name="T4" fmla="*/ 0 w 252"/>
                <a:gd name="T5" fmla="*/ 1 h 93"/>
                <a:gd name="T6" fmla="*/ 0 w 252"/>
                <a:gd name="T7" fmla="*/ 1 h 93"/>
                <a:gd name="T8" fmla="*/ 0 w 252"/>
                <a:gd name="T9" fmla="*/ 1 h 93"/>
                <a:gd name="T10" fmla="*/ 0 w 252"/>
                <a:gd name="T11" fmla="*/ 0 h 93"/>
                <a:gd name="T12" fmla="*/ 0 w 252"/>
                <a:gd name="T13" fmla="*/ 0 h 93"/>
                <a:gd name="T14" fmla="*/ 1 w 252"/>
                <a:gd name="T15" fmla="*/ 0 h 93"/>
                <a:gd name="T16" fmla="*/ 1 w 252"/>
                <a:gd name="T17" fmla="*/ 0 h 93"/>
                <a:gd name="T18" fmla="*/ 2 w 252"/>
                <a:gd name="T19" fmla="*/ 0 h 93"/>
                <a:gd name="T20" fmla="*/ 2 w 252"/>
                <a:gd name="T21" fmla="*/ 0 h 93"/>
                <a:gd name="T22" fmla="*/ 2 w 252"/>
                <a:gd name="T23" fmla="*/ 0 h 93"/>
                <a:gd name="T24" fmla="*/ 3 w 252"/>
                <a:gd name="T25" fmla="*/ 0 h 93"/>
                <a:gd name="T26" fmla="*/ 3 w 252"/>
                <a:gd name="T27" fmla="*/ 0 h 93"/>
                <a:gd name="T28" fmla="*/ 3 w 252"/>
                <a:gd name="T29" fmla="*/ 0 h 93"/>
                <a:gd name="T30" fmla="*/ 3 w 252"/>
                <a:gd name="T31" fmla="*/ 0 h 93"/>
                <a:gd name="T32" fmla="*/ 3 w 252"/>
                <a:gd name="T33" fmla="*/ 0 h 93"/>
                <a:gd name="T34" fmla="*/ 2 w 252"/>
                <a:gd name="T35" fmla="*/ 0 h 93"/>
                <a:gd name="T36" fmla="*/ 2 w 252"/>
                <a:gd name="T37" fmla="*/ 0 h 93"/>
                <a:gd name="T38" fmla="*/ 2 w 252"/>
                <a:gd name="T39" fmla="*/ 0 h 93"/>
                <a:gd name="T40" fmla="*/ 2 w 252"/>
                <a:gd name="T41" fmla="*/ 0 h 93"/>
                <a:gd name="T42" fmla="*/ 2 w 252"/>
                <a:gd name="T43" fmla="*/ 0 h 93"/>
                <a:gd name="T44" fmla="*/ 1 w 252"/>
                <a:gd name="T45" fmla="*/ 0 h 93"/>
                <a:gd name="T46" fmla="*/ 1 w 252"/>
                <a:gd name="T47" fmla="*/ 0 h 93"/>
                <a:gd name="T48" fmla="*/ 1 w 252"/>
                <a:gd name="T49" fmla="*/ 0 h 93"/>
                <a:gd name="T50" fmla="*/ 1 w 252"/>
                <a:gd name="T51" fmla="*/ 0 h 93"/>
                <a:gd name="T52" fmla="*/ 1 w 252"/>
                <a:gd name="T53" fmla="*/ 0 h 93"/>
                <a:gd name="T54" fmla="*/ 1 w 252"/>
                <a:gd name="T55" fmla="*/ 1 h 93"/>
                <a:gd name="T56" fmla="*/ 0 w 252"/>
                <a:gd name="T57" fmla="*/ 1 h 93"/>
                <a:gd name="T58" fmla="*/ 0 w 252"/>
                <a:gd name="T59" fmla="*/ 1 h 93"/>
                <a:gd name="T60" fmla="*/ 0 w 252"/>
                <a:gd name="T61" fmla="*/ 1 h 93"/>
                <a:gd name="T62" fmla="*/ 0 w 252"/>
                <a:gd name="T63" fmla="*/ 1 h 93"/>
                <a:gd name="T64" fmla="*/ 0 w 252"/>
                <a:gd name="T65" fmla="*/ 1 h 93"/>
                <a:gd name="T66" fmla="*/ 0 w 252"/>
                <a:gd name="T67" fmla="*/ 1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93"/>
                <a:gd name="T104" fmla="*/ 252 w 252"/>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93">
                  <a:moveTo>
                    <a:pt x="0" y="93"/>
                  </a:moveTo>
                  <a:lnTo>
                    <a:pt x="0" y="89"/>
                  </a:lnTo>
                  <a:lnTo>
                    <a:pt x="1" y="79"/>
                  </a:lnTo>
                  <a:lnTo>
                    <a:pt x="3" y="66"/>
                  </a:lnTo>
                  <a:lnTo>
                    <a:pt x="11" y="49"/>
                  </a:lnTo>
                  <a:lnTo>
                    <a:pt x="22" y="33"/>
                  </a:lnTo>
                  <a:lnTo>
                    <a:pt x="40" y="18"/>
                  </a:lnTo>
                  <a:lnTo>
                    <a:pt x="68" y="7"/>
                  </a:lnTo>
                  <a:lnTo>
                    <a:pt x="103" y="1"/>
                  </a:lnTo>
                  <a:lnTo>
                    <a:pt x="141" y="0"/>
                  </a:lnTo>
                  <a:lnTo>
                    <a:pt x="173" y="0"/>
                  </a:lnTo>
                  <a:lnTo>
                    <a:pt x="198" y="2"/>
                  </a:lnTo>
                  <a:lnTo>
                    <a:pt x="218" y="4"/>
                  </a:lnTo>
                  <a:lnTo>
                    <a:pt x="234" y="8"/>
                  </a:lnTo>
                  <a:lnTo>
                    <a:pt x="244" y="10"/>
                  </a:lnTo>
                  <a:lnTo>
                    <a:pt x="250" y="11"/>
                  </a:lnTo>
                  <a:lnTo>
                    <a:pt x="252" y="12"/>
                  </a:lnTo>
                  <a:lnTo>
                    <a:pt x="172" y="36"/>
                  </a:lnTo>
                  <a:lnTo>
                    <a:pt x="168" y="35"/>
                  </a:lnTo>
                  <a:lnTo>
                    <a:pt x="159" y="30"/>
                  </a:lnTo>
                  <a:lnTo>
                    <a:pt x="147" y="26"/>
                  </a:lnTo>
                  <a:lnTo>
                    <a:pt x="131" y="21"/>
                  </a:lnTo>
                  <a:lnTo>
                    <a:pt x="114" y="18"/>
                  </a:lnTo>
                  <a:lnTo>
                    <a:pt x="97" y="16"/>
                  </a:lnTo>
                  <a:lnTo>
                    <a:pt x="81" y="18"/>
                  </a:lnTo>
                  <a:lnTo>
                    <a:pt x="69" y="24"/>
                  </a:lnTo>
                  <a:lnTo>
                    <a:pt x="57" y="34"/>
                  </a:lnTo>
                  <a:lnTo>
                    <a:pt x="46" y="44"/>
                  </a:lnTo>
                  <a:lnTo>
                    <a:pt x="34" y="57"/>
                  </a:lnTo>
                  <a:lnTo>
                    <a:pt x="23" y="67"/>
                  </a:lnTo>
                  <a:lnTo>
                    <a:pt x="13" y="77"/>
                  </a:lnTo>
                  <a:lnTo>
                    <a:pt x="7" y="85"/>
                  </a:lnTo>
                  <a:lnTo>
                    <a:pt x="2" y="90"/>
                  </a:lnTo>
                  <a:lnTo>
                    <a:pt x="0"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2" name="Freeform 224"/>
            <p:cNvSpPr>
              <a:spLocks/>
            </p:cNvSpPr>
            <p:nvPr/>
          </p:nvSpPr>
          <p:spPr bwMode="auto">
            <a:xfrm>
              <a:off x="3095" y="2906"/>
              <a:ext cx="105" cy="40"/>
            </a:xfrm>
            <a:custGeom>
              <a:avLst/>
              <a:gdLst>
                <a:gd name="T0" fmla="*/ 0 w 316"/>
                <a:gd name="T1" fmla="*/ 0 h 121"/>
                <a:gd name="T2" fmla="*/ 0 w 316"/>
                <a:gd name="T3" fmla="*/ 0 h 121"/>
                <a:gd name="T4" fmla="*/ 0 w 316"/>
                <a:gd name="T5" fmla="*/ 0 h 121"/>
                <a:gd name="T6" fmla="*/ 0 w 316"/>
                <a:gd name="T7" fmla="*/ 0 h 121"/>
                <a:gd name="T8" fmla="*/ 1 w 316"/>
                <a:gd name="T9" fmla="*/ 0 h 121"/>
                <a:gd name="T10" fmla="*/ 1 w 316"/>
                <a:gd name="T11" fmla="*/ 0 h 121"/>
                <a:gd name="T12" fmla="*/ 1 w 316"/>
                <a:gd name="T13" fmla="*/ 0 h 121"/>
                <a:gd name="T14" fmla="*/ 2 w 316"/>
                <a:gd name="T15" fmla="*/ 1 h 121"/>
                <a:gd name="T16" fmla="*/ 2 w 316"/>
                <a:gd name="T17" fmla="*/ 1 h 121"/>
                <a:gd name="T18" fmla="*/ 3 w 316"/>
                <a:gd name="T19" fmla="*/ 1 h 121"/>
                <a:gd name="T20" fmla="*/ 3 w 316"/>
                <a:gd name="T21" fmla="*/ 1 h 121"/>
                <a:gd name="T22" fmla="*/ 3 w 316"/>
                <a:gd name="T23" fmla="*/ 1 h 121"/>
                <a:gd name="T24" fmla="*/ 3 w 316"/>
                <a:gd name="T25" fmla="*/ 1 h 121"/>
                <a:gd name="T26" fmla="*/ 4 w 316"/>
                <a:gd name="T27" fmla="*/ 1 h 121"/>
                <a:gd name="T28" fmla="*/ 4 w 316"/>
                <a:gd name="T29" fmla="*/ 1 h 121"/>
                <a:gd name="T30" fmla="*/ 4 w 316"/>
                <a:gd name="T31" fmla="*/ 1 h 121"/>
                <a:gd name="T32" fmla="*/ 4 w 316"/>
                <a:gd name="T33" fmla="*/ 1 h 121"/>
                <a:gd name="T34" fmla="*/ 4 w 316"/>
                <a:gd name="T35" fmla="*/ 1 h 121"/>
                <a:gd name="T36" fmla="*/ 4 w 316"/>
                <a:gd name="T37" fmla="*/ 1 h 121"/>
                <a:gd name="T38" fmla="*/ 4 w 316"/>
                <a:gd name="T39" fmla="*/ 1 h 121"/>
                <a:gd name="T40" fmla="*/ 4 w 316"/>
                <a:gd name="T41" fmla="*/ 1 h 121"/>
                <a:gd name="T42" fmla="*/ 4 w 316"/>
                <a:gd name="T43" fmla="*/ 1 h 121"/>
                <a:gd name="T44" fmla="*/ 3 w 316"/>
                <a:gd name="T45" fmla="*/ 1 h 121"/>
                <a:gd name="T46" fmla="*/ 3 w 316"/>
                <a:gd name="T47" fmla="*/ 1 h 121"/>
                <a:gd name="T48" fmla="*/ 3 w 316"/>
                <a:gd name="T49" fmla="*/ 1 h 121"/>
                <a:gd name="T50" fmla="*/ 3 w 316"/>
                <a:gd name="T51" fmla="*/ 1 h 121"/>
                <a:gd name="T52" fmla="*/ 3 w 316"/>
                <a:gd name="T53" fmla="*/ 1 h 121"/>
                <a:gd name="T54" fmla="*/ 3 w 316"/>
                <a:gd name="T55" fmla="*/ 1 h 121"/>
                <a:gd name="T56" fmla="*/ 2 w 316"/>
                <a:gd name="T57" fmla="*/ 1 h 121"/>
                <a:gd name="T58" fmla="*/ 2 w 316"/>
                <a:gd name="T59" fmla="*/ 1 h 121"/>
                <a:gd name="T60" fmla="*/ 2 w 316"/>
                <a:gd name="T61" fmla="*/ 1 h 121"/>
                <a:gd name="T62" fmla="*/ 2 w 316"/>
                <a:gd name="T63" fmla="*/ 1 h 121"/>
                <a:gd name="T64" fmla="*/ 2 w 316"/>
                <a:gd name="T65" fmla="*/ 1 h 121"/>
                <a:gd name="T66" fmla="*/ 1 w 316"/>
                <a:gd name="T67" fmla="*/ 1 h 121"/>
                <a:gd name="T68" fmla="*/ 1 w 316"/>
                <a:gd name="T69" fmla="*/ 1 h 121"/>
                <a:gd name="T70" fmla="*/ 1 w 316"/>
                <a:gd name="T71" fmla="*/ 1 h 121"/>
                <a:gd name="T72" fmla="*/ 1 w 316"/>
                <a:gd name="T73" fmla="*/ 0 h 121"/>
                <a:gd name="T74" fmla="*/ 0 w 316"/>
                <a:gd name="T75" fmla="*/ 0 h 121"/>
                <a:gd name="T76" fmla="*/ 0 w 316"/>
                <a:gd name="T77" fmla="*/ 0 h 121"/>
                <a:gd name="T78" fmla="*/ 0 w 316"/>
                <a:gd name="T79" fmla="*/ 0 h 121"/>
                <a:gd name="T80" fmla="*/ 0 w 316"/>
                <a:gd name="T81" fmla="*/ 0 h 121"/>
                <a:gd name="T82" fmla="*/ 0 w 316"/>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6"/>
                <a:gd name="T127" fmla="*/ 0 h 121"/>
                <a:gd name="T128" fmla="*/ 316 w 316"/>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6" h="121">
                  <a:moveTo>
                    <a:pt x="0" y="0"/>
                  </a:moveTo>
                  <a:lnTo>
                    <a:pt x="4" y="1"/>
                  </a:lnTo>
                  <a:lnTo>
                    <a:pt x="15" y="5"/>
                  </a:lnTo>
                  <a:lnTo>
                    <a:pt x="32" y="9"/>
                  </a:lnTo>
                  <a:lnTo>
                    <a:pt x="55" y="16"/>
                  </a:lnTo>
                  <a:lnTo>
                    <a:pt x="82" y="23"/>
                  </a:lnTo>
                  <a:lnTo>
                    <a:pt x="111" y="32"/>
                  </a:lnTo>
                  <a:lnTo>
                    <a:pt x="144" y="42"/>
                  </a:lnTo>
                  <a:lnTo>
                    <a:pt x="178" y="52"/>
                  </a:lnTo>
                  <a:lnTo>
                    <a:pt x="210" y="61"/>
                  </a:lnTo>
                  <a:lnTo>
                    <a:pt x="238" y="69"/>
                  </a:lnTo>
                  <a:lnTo>
                    <a:pt x="262" y="75"/>
                  </a:lnTo>
                  <a:lnTo>
                    <a:pt x="281" y="79"/>
                  </a:lnTo>
                  <a:lnTo>
                    <a:pt x="297" y="83"/>
                  </a:lnTo>
                  <a:lnTo>
                    <a:pt x="307" y="85"/>
                  </a:lnTo>
                  <a:lnTo>
                    <a:pt x="314" y="86"/>
                  </a:lnTo>
                  <a:lnTo>
                    <a:pt x="316" y="86"/>
                  </a:lnTo>
                  <a:lnTo>
                    <a:pt x="316" y="121"/>
                  </a:lnTo>
                  <a:lnTo>
                    <a:pt x="315" y="121"/>
                  </a:lnTo>
                  <a:lnTo>
                    <a:pt x="310" y="120"/>
                  </a:lnTo>
                  <a:lnTo>
                    <a:pt x="303" y="119"/>
                  </a:lnTo>
                  <a:lnTo>
                    <a:pt x="296" y="117"/>
                  </a:lnTo>
                  <a:lnTo>
                    <a:pt x="284" y="114"/>
                  </a:lnTo>
                  <a:lnTo>
                    <a:pt x="272" y="112"/>
                  </a:lnTo>
                  <a:lnTo>
                    <a:pt x="258" y="109"/>
                  </a:lnTo>
                  <a:lnTo>
                    <a:pt x="244" y="105"/>
                  </a:lnTo>
                  <a:lnTo>
                    <a:pt x="229" y="102"/>
                  </a:lnTo>
                  <a:lnTo>
                    <a:pt x="213" y="98"/>
                  </a:lnTo>
                  <a:lnTo>
                    <a:pt x="196" y="94"/>
                  </a:lnTo>
                  <a:lnTo>
                    <a:pt x="180" y="89"/>
                  </a:lnTo>
                  <a:lnTo>
                    <a:pt x="164" y="85"/>
                  </a:lnTo>
                  <a:lnTo>
                    <a:pt x="149" y="79"/>
                  </a:lnTo>
                  <a:lnTo>
                    <a:pt x="134" y="75"/>
                  </a:lnTo>
                  <a:lnTo>
                    <a:pt x="120" y="69"/>
                  </a:lnTo>
                  <a:lnTo>
                    <a:pt x="95" y="58"/>
                  </a:lnTo>
                  <a:lnTo>
                    <a:pt x="73" y="46"/>
                  </a:lnTo>
                  <a:lnTo>
                    <a:pt x="52" y="35"/>
                  </a:lnTo>
                  <a:lnTo>
                    <a:pt x="35" y="24"/>
                  </a:lnTo>
                  <a:lnTo>
                    <a:pt x="21" y="15"/>
                  </a:lnTo>
                  <a:lnTo>
                    <a:pt x="9" y="7"/>
                  </a:lnTo>
                  <a:lnTo>
                    <a:pt x="3"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3" name="Freeform 225"/>
            <p:cNvSpPr>
              <a:spLocks/>
            </p:cNvSpPr>
            <p:nvPr/>
          </p:nvSpPr>
          <p:spPr bwMode="auto">
            <a:xfrm>
              <a:off x="3301" y="2914"/>
              <a:ext cx="345" cy="44"/>
            </a:xfrm>
            <a:custGeom>
              <a:avLst/>
              <a:gdLst>
                <a:gd name="T0" fmla="*/ 0 w 1033"/>
                <a:gd name="T1" fmla="*/ 1 h 131"/>
                <a:gd name="T2" fmla="*/ 1 w 1033"/>
                <a:gd name="T3" fmla="*/ 1 h 131"/>
                <a:gd name="T4" fmla="*/ 1 w 1033"/>
                <a:gd name="T5" fmla="*/ 1 h 131"/>
                <a:gd name="T6" fmla="*/ 2 w 1033"/>
                <a:gd name="T7" fmla="*/ 1 h 131"/>
                <a:gd name="T8" fmla="*/ 3 w 1033"/>
                <a:gd name="T9" fmla="*/ 1 h 131"/>
                <a:gd name="T10" fmla="*/ 4 w 1033"/>
                <a:gd name="T11" fmla="*/ 1 h 131"/>
                <a:gd name="T12" fmla="*/ 5 w 1033"/>
                <a:gd name="T13" fmla="*/ 1 h 131"/>
                <a:gd name="T14" fmla="*/ 7 w 1033"/>
                <a:gd name="T15" fmla="*/ 1 h 131"/>
                <a:gd name="T16" fmla="*/ 8 w 1033"/>
                <a:gd name="T17" fmla="*/ 1 h 131"/>
                <a:gd name="T18" fmla="*/ 10 w 1033"/>
                <a:gd name="T19" fmla="*/ 1 h 131"/>
                <a:gd name="T20" fmla="*/ 11 w 1033"/>
                <a:gd name="T21" fmla="*/ 0 h 131"/>
                <a:gd name="T22" fmla="*/ 12 w 1033"/>
                <a:gd name="T23" fmla="*/ 0 h 131"/>
                <a:gd name="T24" fmla="*/ 12 w 1033"/>
                <a:gd name="T25" fmla="*/ 0 h 131"/>
                <a:gd name="T26" fmla="*/ 12 w 1033"/>
                <a:gd name="T27" fmla="*/ 0 h 131"/>
                <a:gd name="T28" fmla="*/ 13 w 1033"/>
                <a:gd name="T29" fmla="*/ 0 h 131"/>
                <a:gd name="T30" fmla="*/ 13 w 1033"/>
                <a:gd name="T31" fmla="*/ 0 h 131"/>
                <a:gd name="T32" fmla="*/ 13 w 1033"/>
                <a:gd name="T33" fmla="*/ 0 h 131"/>
                <a:gd name="T34" fmla="*/ 12 w 1033"/>
                <a:gd name="T35" fmla="*/ 0 h 131"/>
                <a:gd name="T36" fmla="*/ 12 w 1033"/>
                <a:gd name="T37" fmla="*/ 0 h 131"/>
                <a:gd name="T38" fmla="*/ 11 w 1033"/>
                <a:gd name="T39" fmla="*/ 1 h 131"/>
                <a:gd name="T40" fmla="*/ 10 w 1033"/>
                <a:gd name="T41" fmla="*/ 1 h 131"/>
                <a:gd name="T42" fmla="*/ 9 w 1033"/>
                <a:gd name="T43" fmla="*/ 1 h 131"/>
                <a:gd name="T44" fmla="*/ 7 w 1033"/>
                <a:gd name="T45" fmla="*/ 1 h 131"/>
                <a:gd name="T46" fmla="*/ 5 w 1033"/>
                <a:gd name="T47" fmla="*/ 1 h 131"/>
                <a:gd name="T48" fmla="*/ 4 w 1033"/>
                <a:gd name="T49" fmla="*/ 2 h 131"/>
                <a:gd name="T50" fmla="*/ 2 w 1033"/>
                <a:gd name="T51" fmla="*/ 2 h 131"/>
                <a:gd name="T52" fmla="*/ 1 w 1033"/>
                <a:gd name="T53" fmla="*/ 2 h 131"/>
                <a:gd name="T54" fmla="*/ 1 w 1033"/>
                <a:gd name="T55" fmla="*/ 2 h 131"/>
                <a:gd name="T56" fmla="*/ 0 w 1033"/>
                <a:gd name="T57" fmla="*/ 2 h 131"/>
                <a:gd name="T58" fmla="*/ 0 w 1033"/>
                <a:gd name="T59" fmla="*/ 2 h 131"/>
                <a:gd name="T60" fmla="*/ 0 w 1033"/>
                <a:gd name="T61" fmla="*/ 2 h 131"/>
                <a:gd name="T62" fmla="*/ 0 w 1033"/>
                <a:gd name="T63" fmla="*/ 2 h 131"/>
                <a:gd name="T64" fmla="*/ 0 w 1033"/>
                <a:gd name="T65" fmla="*/ 1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3"/>
                <a:gd name="T100" fmla="*/ 0 h 131"/>
                <a:gd name="T101" fmla="*/ 1033 w 1033"/>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3" h="131">
                  <a:moveTo>
                    <a:pt x="24" y="86"/>
                  </a:moveTo>
                  <a:lnTo>
                    <a:pt x="27" y="86"/>
                  </a:lnTo>
                  <a:lnTo>
                    <a:pt x="35" y="86"/>
                  </a:lnTo>
                  <a:lnTo>
                    <a:pt x="50" y="87"/>
                  </a:lnTo>
                  <a:lnTo>
                    <a:pt x="69" y="87"/>
                  </a:lnTo>
                  <a:lnTo>
                    <a:pt x="94" y="88"/>
                  </a:lnTo>
                  <a:lnTo>
                    <a:pt x="123" y="88"/>
                  </a:lnTo>
                  <a:lnTo>
                    <a:pt x="157" y="88"/>
                  </a:lnTo>
                  <a:lnTo>
                    <a:pt x="195" y="88"/>
                  </a:lnTo>
                  <a:lnTo>
                    <a:pt x="237" y="87"/>
                  </a:lnTo>
                  <a:lnTo>
                    <a:pt x="283" y="86"/>
                  </a:lnTo>
                  <a:lnTo>
                    <a:pt x="332" y="85"/>
                  </a:lnTo>
                  <a:lnTo>
                    <a:pt x="385" y="82"/>
                  </a:lnTo>
                  <a:lnTo>
                    <a:pt x="439" y="80"/>
                  </a:lnTo>
                  <a:lnTo>
                    <a:pt x="498" y="77"/>
                  </a:lnTo>
                  <a:lnTo>
                    <a:pt x="558" y="72"/>
                  </a:lnTo>
                  <a:lnTo>
                    <a:pt x="620" y="68"/>
                  </a:lnTo>
                  <a:lnTo>
                    <a:pt x="680" y="62"/>
                  </a:lnTo>
                  <a:lnTo>
                    <a:pt x="735" y="56"/>
                  </a:lnTo>
                  <a:lnTo>
                    <a:pt x="784" y="51"/>
                  </a:lnTo>
                  <a:lnTo>
                    <a:pt x="827" y="45"/>
                  </a:lnTo>
                  <a:lnTo>
                    <a:pt x="866" y="39"/>
                  </a:lnTo>
                  <a:lnTo>
                    <a:pt x="900" y="34"/>
                  </a:lnTo>
                  <a:lnTo>
                    <a:pt x="929" y="28"/>
                  </a:lnTo>
                  <a:lnTo>
                    <a:pt x="954" y="24"/>
                  </a:lnTo>
                  <a:lnTo>
                    <a:pt x="974" y="18"/>
                  </a:lnTo>
                  <a:lnTo>
                    <a:pt x="991" y="13"/>
                  </a:lnTo>
                  <a:lnTo>
                    <a:pt x="1006" y="10"/>
                  </a:lnTo>
                  <a:lnTo>
                    <a:pt x="1016" y="7"/>
                  </a:lnTo>
                  <a:lnTo>
                    <a:pt x="1024" y="3"/>
                  </a:lnTo>
                  <a:lnTo>
                    <a:pt x="1030" y="2"/>
                  </a:lnTo>
                  <a:lnTo>
                    <a:pt x="1032" y="0"/>
                  </a:lnTo>
                  <a:lnTo>
                    <a:pt x="1033" y="0"/>
                  </a:lnTo>
                  <a:lnTo>
                    <a:pt x="1030" y="1"/>
                  </a:lnTo>
                  <a:lnTo>
                    <a:pt x="1022" y="4"/>
                  </a:lnTo>
                  <a:lnTo>
                    <a:pt x="1007" y="10"/>
                  </a:lnTo>
                  <a:lnTo>
                    <a:pt x="987" y="18"/>
                  </a:lnTo>
                  <a:lnTo>
                    <a:pt x="962" y="27"/>
                  </a:lnTo>
                  <a:lnTo>
                    <a:pt x="931" y="36"/>
                  </a:lnTo>
                  <a:lnTo>
                    <a:pt x="896" y="46"/>
                  </a:lnTo>
                  <a:lnTo>
                    <a:pt x="855" y="57"/>
                  </a:lnTo>
                  <a:lnTo>
                    <a:pt x="810" y="69"/>
                  </a:lnTo>
                  <a:lnTo>
                    <a:pt x="759" y="79"/>
                  </a:lnTo>
                  <a:lnTo>
                    <a:pt x="705" y="89"/>
                  </a:lnTo>
                  <a:lnTo>
                    <a:pt x="646" y="98"/>
                  </a:lnTo>
                  <a:lnTo>
                    <a:pt x="583" y="106"/>
                  </a:lnTo>
                  <a:lnTo>
                    <a:pt x="515" y="113"/>
                  </a:lnTo>
                  <a:lnTo>
                    <a:pt x="444" y="117"/>
                  </a:lnTo>
                  <a:lnTo>
                    <a:pt x="368" y="120"/>
                  </a:lnTo>
                  <a:lnTo>
                    <a:pt x="295" y="121"/>
                  </a:lnTo>
                  <a:lnTo>
                    <a:pt x="233" y="122"/>
                  </a:lnTo>
                  <a:lnTo>
                    <a:pt x="181" y="123"/>
                  </a:lnTo>
                  <a:lnTo>
                    <a:pt x="136" y="124"/>
                  </a:lnTo>
                  <a:lnTo>
                    <a:pt x="100" y="125"/>
                  </a:lnTo>
                  <a:lnTo>
                    <a:pt x="70" y="125"/>
                  </a:lnTo>
                  <a:lnTo>
                    <a:pt x="48" y="126"/>
                  </a:lnTo>
                  <a:lnTo>
                    <a:pt x="30" y="128"/>
                  </a:lnTo>
                  <a:lnTo>
                    <a:pt x="17" y="129"/>
                  </a:lnTo>
                  <a:lnTo>
                    <a:pt x="8" y="129"/>
                  </a:lnTo>
                  <a:lnTo>
                    <a:pt x="4" y="130"/>
                  </a:lnTo>
                  <a:lnTo>
                    <a:pt x="0" y="130"/>
                  </a:lnTo>
                  <a:lnTo>
                    <a:pt x="0" y="131"/>
                  </a:lnTo>
                  <a:lnTo>
                    <a:pt x="1" y="131"/>
                  </a:lnTo>
                  <a:lnTo>
                    <a:pt x="24" y="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4" name="Freeform 226"/>
            <p:cNvSpPr>
              <a:spLocks/>
            </p:cNvSpPr>
            <p:nvPr/>
          </p:nvSpPr>
          <p:spPr bwMode="auto">
            <a:xfrm>
              <a:off x="3329" y="2902"/>
              <a:ext cx="357" cy="74"/>
            </a:xfrm>
            <a:custGeom>
              <a:avLst/>
              <a:gdLst>
                <a:gd name="T0" fmla="*/ 13 w 1072"/>
                <a:gd name="T1" fmla="*/ 0 h 220"/>
                <a:gd name="T2" fmla="*/ 13 w 1072"/>
                <a:gd name="T3" fmla="*/ 0 h 220"/>
                <a:gd name="T4" fmla="*/ 13 w 1072"/>
                <a:gd name="T5" fmla="*/ 0 h 220"/>
                <a:gd name="T6" fmla="*/ 12 w 1072"/>
                <a:gd name="T7" fmla="*/ 1 h 220"/>
                <a:gd name="T8" fmla="*/ 12 w 1072"/>
                <a:gd name="T9" fmla="*/ 1 h 220"/>
                <a:gd name="T10" fmla="*/ 12 w 1072"/>
                <a:gd name="T11" fmla="*/ 1 h 220"/>
                <a:gd name="T12" fmla="*/ 11 w 1072"/>
                <a:gd name="T13" fmla="*/ 1 h 220"/>
                <a:gd name="T14" fmla="*/ 11 w 1072"/>
                <a:gd name="T15" fmla="*/ 2 h 220"/>
                <a:gd name="T16" fmla="*/ 10 w 1072"/>
                <a:gd name="T17" fmla="*/ 2 h 220"/>
                <a:gd name="T18" fmla="*/ 10 w 1072"/>
                <a:gd name="T19" fmla="*/ 2 h 220"/>
                <a:gd name="T20" fmla="*/ 8 w 1072"/>
                <a:gd name="T21" fmla="*/ 2 h 220"/>
                <a:gd name="T22" fmla="*/ 7 w 1072"/>
                <a:gd name="T23" fmla="*/ 2 h 220"/>
                <a:gd name="T24" fmla="*/ 5 w 1072"/>
                <a:gd name="T25" fmla="*/ 2 h 220"/>
                <a:gd name="T26" fmla="*/ 4 w 1072"/>
                <a:gd name="T27" fmla="*/ 2 h 220"/>
                <a:gd name="T28" fmla="*/ 3 w 1072"/>
                <a:gd name="T29" fmla="*/ 3 h 220"/>
                <a:gd name="T30" fmla="*/ 2 w 1072"/>
                <a:gd name="T31" fmla="*/ 3 h 220"/>
                <a:gd name="T32" fmla="*/ 1 w 1072"/>
                <a:gd name="T33" fmla="*/ 3 h 220"/>
                <a:gd name="T34" fmla="*/ 1 w 1072"/>
                <a:gd name="T35" fmla="*/ 3 h 220"/>
                <a:gd name="T36" fmla="*/ 0 w 1072"/>
                <a:gd name="T37" fmla="*/ 3 h 220"/>
                <a:gd name="T38" fmla="*/ 0 w 1072"/>
                <a:gd name="T39" fmla="*/ 3 h 220"/>
                <a:gd name="T40" fmla="*/ 0 w 1072"/>
                <a:gd name="T41" fmla="*/ 3 h 220"/>
                <a:gd name="T42" fmla="*/ 0 w 1072"/>
                <a:gd name="T43" fmla="*/ 3 h 220"/>
                <a:gd name="T44" fmla="*/ 1 w 1072"/>
                <a:gd name="T45" fmla="*/ 3 h 220"/>
                <a:gd name="T46" fmla="*/ 2 w 1072"/>
                <a:gd name="T47" fmla="*/ 3 h 220"/>
                <a:gd name="T48" fmla="*/ 4 w 1072"/>
                <a:gd name="T49" fmla="*/ 3 h 220"/>
                <a:gd name="T50" fmla="*/ 5 w 1072"/>
                <a:gd name="T51" fmla="*/ 3 h 220"/>
                <a:gd name="T52" fmla="*/ 6 w 1072"/>
                <a:gd name="T53" fmla="*/ 3 h 220"/>
                <a:gd name="T54" fmla="*/ 7 w 1072"/>
                <a:gd name="T55" fmla="*/ 3 h 220"/>
                <a:gd name="T56" fmla="*/ 9 w 1072"/>
                <a:gd name="T57" fmla="*/ 2 h 220"/>
                <a:gd name="T58" fmla="*/ 9 w 1072"/>
                <a:gd name="T59" fmla="*/ 2 h 220"/>
                <a:gd name="T60" fmla="*/ 10 w 1072"/>
                <a:gd name="T61" fmla="*/ 2 h 220"/>
                <a:gd name="T62" fmla="*/ 11 w 1072"/>
                <a:gd name="T63" fmla="*/ 2 h 220"/>
                <a:gd name="T64" fmla="*/ 11 w 1072"/>
                <a:gd name="T65" fmla="*/ 2 h 220"/>
                <a:gd name="T66" fmla="*/ 12 w 1072"/>
                <a:gd name="T67" fmla="*/ 2 h 220"/>
                <a:gd name="T68" fmla="*/ 12 w 1072"/>
                <a:gd name="T69" fmla="*/ 2 h 220"/>
                <a:gd name="T70" fmla="*/ 12 w 1072"/>
                <a:gd name="T71" fmla="*/ 1 h 220"/>
                <a:gd name="T72" fmla="*/ 13 w 1072"/>
                <a:gd name="T73" fmla="*/ 1 h 220"/>
                <a:gd name="T74" fmla="*/ 13 w 1072"/>
                <a:gd name="T75" fmla="*/ 1 h 220"/>
                <a:gd name="T76" fmla="*/ 13 w 1072"/>
                <a:gd name="T77" fmla="*/ 0 h 220"/>
                <a:gd name="T78" fmla="*/ 13 w 1072"/>
                <a:gd name="T79" fmla="*/ 0 h 220"/>
                <a:gd name="T80" fmla="*/ 13 w 1072"/>
                <a:gd name="T81" fmla="*/ 0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2"/>
                <a:gd name="T124" fmla="*/ 0 h 220"/>
                <a:gd name="T125" fmla="*/ 1072 w 1072"/>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2" h="220">
                  <a:moveTo>
                    <a:pt x="1026" y="5"/>
                  </a:moveTo>
                  <a:lnTo>
                    <a:pt x="1027" y="7"/>
                  </a:lnTo>
                  <a:lnTo>
                    <a:pt x="1030" y="11"/>
                  </a:lnTo>
                  <a:lnTo>
                    <a:pt x="1032" y="19"/>
                  </a:lnTo>
                  <a:lnTo>
                    <a:pt x="1034" y="28"/>
                  </a:lnTo>
                  <a:lnTo>
                    <a:pt x="1031" y="39"/>
                  </a:lnTo>
                  <a:lnTo>
                    <a:pt x="1023" y="52"/>
                  </a:lnTo>
                  <a:lnTo>
                    <a:pt x="1009" y="65"/>
                  </a:lnTo>
                  <a:lnTo>
                    <a:pt x="986" y="80"/>
                  </a:lnTo>
                  <a:lnTo>
                    <a:pt x="973" y="88"/>
                  </a:lnTo>
                  <a:lnTo>
                    <a:pt x="960" y="95"/>
                  </a:lnTo>
                  <a:lnTo>
                    <a:pt x="946" y="103"/>
                  </a:lnTo>
                  <a:lnTo>
                    <a:pt x="933" y="111"/>
                  </a:lnTo>
                  <a:lnTo>
                    <a:pt x="919" y="117"/>
                  </a:lnTo>
                  <a:lnTo>
                    <a:pt x="902" y="124"/>
                  </a:lnTo>
                  <a:lnTo>
                    <a:pt x="884" y="132"/>
                  </a:lnTo>
                  <a:lnTo>
                    <a:pt x="862" y="138"/>
                  </a:lnTo>
                  <a:lnTo>
                    <a:pt x="837" y="145"/>
                  </a:lnTo>
                  <a:lnTo>
                    <a:pt x="807" y="151"/>
                  </a:lnTo>
                  <a:lnTo>
                    <a:pt x="773" y="157"/>
                  </a:lnTo>
                  <a:lnTo>
                    <a:pt x="734" y="163"/>
                  </a:lnTo>
                  <a:lnTo>
                    <a:pt x="689" y="168"/>
                  </a:lnTo>
                  <a:lnTo>
                    <a:pt x="637" y="174"/>
                  </a:lnTo>
                  <a:lnTo>
                    <a:pt x="577" y="178"/>
                  </a:lnTo>
                  <a:lnTo>
                    <a:pt x="510" y="183"/>
                  </a:lnTo>
                  <a:lnTo>
                    <a:pt x="442" y="187"/>
                  </a:lnTo>
                  <a:lnTo>
                    <a:pt x="380" y="191"/>
                  </a:lnTo>
                  <a:lnTo>
                    <a:pt x="322" y="194"/>
                  </a:lnTo>
                  <a:lnTo>
                    <a:pt x="271" y="197"/>
                  </a:lnTo>
                  <a:lnTo>
                    <a:pt x="224" y="199"/>
                  </a:lnTo>
                  <a:lnTo>
                    <a:pt x="183" y="201"/>
                  </a:lnTo>
                  <a:lnTo>
                    <a:pt x="146" y="202"/>
                  </a:lnTo>
                  <a:lnTo>
                    <a:pt x="113" y="203"/>
                  </a:lnTo>
                  <a:lnTo>
                    <a:pt x="86" y="204"/>
                  </a:lnTo>
                  <a:lnTo>
                    <a:pt x="62" y="206"/>
                  </a:lnTo>
                  <a:lnTo>
                    <a:pt x="41" y="206"/>
                  </a:lnTo>
                  <a:lnTo>
                    <a:pt x="27" y="207"/>
                  </a:lnTo>
                  <a:lnTo>
                    <a:pt x="14" y="207"/>
                  </a:lnTo>
                  <a:lnTo>
                    <a:pt x="6" y="207"/>
                  </a:lnTo>
                  <a:lnTo>
                    <a:pt x="1" y="207"/>
                  </a:lnTo>
                  <a:lnTo>
                    <a:pt x="0" y="207"/>
                  </a:lnTo>
                  <a:lnTo>
                    <a:pt x="4" y="207"/>
                  </a:lnTo>
                  <a:lnTo>
                    <a:pt x="18" y="208"/>
                  </a:lnTo>
                  <a:lnTo>
                    <a:pt x="39" y="210"/>
                  </a:lnTo>
                  <a:lnTo>
                    <a:pt x="66" y="211"/>
                  </a:lnTo>
                  <a:lnTo>
                    <a:pt x="101" y="214"/>
                  </a:lnTo>
                  <a:lnTo>
                    <a:pt x="141" y="216"/>
                  </a:lnTo>
                  <a:lnTo>
                    <a:pt x="185" y="217"/>
                  </a:lnTo>
                  <a:lnTo>
                    <a:pt x="233" y="219"/>
                  </a:lnTo>
                  <a:lnTo>
                    <a:pt x="284" y="220"/>
                  </a:lnTo>
                  <a:lnTo>
                    <a:pt x="336" y="220"/>
                  </a:lnTo>
                  <a:lnTo>
                    <a:pt x="390" y="220"/>
                  </a:lnTo>
                  <a:lnTo>
                    <a:pt x="444" y="219"/>
                  </a:lnTo>
                  <a:lnTo>
                    <a:pt x="497" y="216"/>
                  </a:lnTo>
                  <a:lnTo>
                    <a:pt x="549" y="212"/>
                  </a:lnTo>
                  <a:lnTo>
                    <a:pt x="599" y="208"/>
                  </a:lnTo>
                  <a:lnTo>
                    <a:pt x="647" y="201"/>
                  </a:lnTo>
                  <a:lnTo>
                    <a:pt x="690" y="193"/>
                  </a:lnTo>
                  <a:lnTo>
                    <a:pt x="730" y="186"/>
                  </a:lnTo>
                  <a:lnTo>
                    <a:pt x="767" y="181"/>
                  </a:lnTo>
                  <a:lnTo>
                    <a:pt x="799" y="174"/>
                  </a:lnTo>
                  <a:lnTo>
                    <a:pt x="829" y="168"/>
                  </a:lnTo>
                  <a:lnTo>
                    <a:pt x="856" y="163"/>
                  </a:lnTo>
                  <a:lnTo>
                    <a:pt x="880" y="157"/>
                  </a:lnTo>
                  <a:lnTo>
                    <a:pt x="902" y="151"/>
                  </a:lnTo>
                  <a:lnTo>
                    <a:pt x="922" y="147"/>
                  </a:lnTo>
                  <a:lnTo>
                    <a:pt x="939" y="141"/>
                  </a:lnTo>
                  <a:lnTo>
                    <a:pt x="954" y="135"/>
                  </a:lnTo>
                  <a:lnTo>
                    <a:pt x="969" y="130"/>
                  </a:lnTo>
                  <a:lnTo>
                    <a:pt x="982" y="123"/>
                  </a:lnTo>
                  <a:lnTo>
                    <a:pt x="994" y="117"/>
                  </a:lnTo>
                  <a:lnTo>
                    <a:pt x="1004" y="111"/>
                  </a:lnTo>
                  <a:lnTo>
                    <a:pt x="1014" y="103"/>
                  </a:lnTo>
                  <a:lnTo>
                    <a:pt x="1031" y="87"/>
                  </a:lnTo>
                  <a:lnTo>
                    <a:pt x="1045" y="70"/>
                  </a:lnTo>
                  <a:lnTo>
                    <a:pt x="1055" y="53"/>
                  </a:lnTo>
                  <a:lnTo>
                    <a:pt x="1063" y="36"/>
                  </a:lnTo>
                  <a:lnTo>
                    <a:pt x="1068" y="22"/>
                  </a:lnTo>
                  <a:lnTo>
                    <a:pt x="1071" y="10"/>
                  </a:lnTo>
                  <a:lnTo>
                    <a:pt x="1072" y="2"/>
                  </a:lnTo>
                  <a:lnTo>
                    <a:pt x="1072" y="0"/>
                  </a:lnTo>
                  <a:lnTo>
                    <a:pt x="102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5" name="Freeform 227"/>
            <p:cNvSpPr>
              <a:spLocks/>
            </p:cNvSpPr>
            <p:nvPr/>
          </p:nvSpPr>
          <p:spPr bwMode="auto">
            <a:xfrm>
              <a:off x="3063" y="2895"/>
              <a:ext cx="95" cy="68"/>
            </a:xfrm>
            <a:custGeom>
              <a:avLst/>
              <a:gdLst>
                <a:gd name="T0" fmla="*/ 0 w 286"/>
                <a:gd name="T1" fmla="*/ 0 h 206"/>
                <a:gd name="T2" fmla="*/ 0 w 286"/>
                <a:gd name="T3" fmla="*/ 2 h 206"/>
                <a:gd name="T4" fmla="*/ 0 w 286"/>
                <a:gd name="T5" fmla="*/ 2 h 206"/>
                <a:gd name="T6" fmla="*/ 0 w 286"/>
                <a:gd name="T7" fmla="*/ 2 h 206"/>
                <a:gd name="T8" fmla="*/ 1 w 286"/>
                <a:gd name="T9" fmla="*/ 2 h 206"/>
                <a:gd name="T10" fmla="*/ 1 w 286"/>
                <a:gd name="T11" fmla="*/ 2 h 206"/>
                <a:gd name="T12" fmla="*/ 1 w 286"/>
                <a:gd name="T13" fmla="*/ 2 h 206"/>
                <a:gd name="T14" fmla="*/ 1 w 286"/>
                <a:gd name="T15" fmla="*/ 2 h 206"/>
                <a:gd name="T16" fmla="*/ 2 w 286"/>
                <a:gd name="T17" fmla="*/ 2 h 206"/>
                <a:gd name="T18" fmla="*/ 2 w 286"/>
                <a:gd name="T19" fmla="*/ 2 h 206"/>
                <a:gd name="T20" fmla="*/ 2 w 286"/>
                <a:gd name="T21" fmla="*/ 2 h 206"/>
                <a:gd name="T22" fmla="*/ 3 w 286"/>
                <a:gd name="T23" fmla="*/ 2 h 206"/>
                <a:gd name="T24" fmla="*/ 3 w 286"/>
                <a:gd name="T25" fmla="*/ 2 h 206"/>
                <a:gd name="T26" fmla="*/ 3 w 286"/>
                <a:gd name="T27" fmla="*/ 2 h 206"/>
                <a:gd name="T28" fmla="*/ 3 w 286"/>
                <a:gd name="T29" fmla="*/ 2 h 206"/>
                <a:gd name="T30" fmla="*/ 3 w 286"/>
                <a:gd name="T31" fmla="*/ 2 h 206"/>
                <a:gd name="T32" fmla="*/ 3 w 286"/>
                <a:gd name="T33" fmla="*/ 2 h 206"/>
                <a:gd name="T34" fmla="*/ 4 w 286"/>
                <a:gd name="T35" fmla="*/ 2 h 206"/>
                <a:gd name="T36" fmla="*/ 3 w 286"/>
                <a:gd name="T37" fmla="*/ 2 h 206"/>
                <a:gd name="T38" fmla="*/ 3 w 286"/>
                <a:gd name="T39" fmla="*/ 2 h 206"/>
                <a:gd name="T40" fmla="*/ 3 w 286"/>
                <a:gd name="T41" fmla="*/ 2 h 206"/>
                <a:gd name="T42" fmla="*/ 3 w 286"/>
                <a:gd name="T43" fmla="*/ 2 h 206"/>
                <a:gd name="T44" fmla="*/ 3 w 286"/>
                <a:gd name="T45" fmla="*/ 2 h 206"/>
                <a:gd name="T46" fmla="*/ 3 w 286"/>
                <a:gd name="T47" fmla="*/ 2 h 206"/>
                <a:gd name="T48" fmla="*/ 3 w 286"/>
                <a:gd name="T49" fmla="*/ 2 h 206"/>
                <a:gd name="T50" fmla="*/ 2 w 286"/>
                <a:gd name="T51" fmla="*/ 2 h 206"/>
                <a:gd name="T52" fmla="*/ 2 w 286"/>
                <a:gd name="T53" fmla="*/ 2 h 206"/>
                <a:gd name="T54" fmla="*/ 2 w 286"/>
                <a:gd name="T55" fmla="*/ 2 h 206"/>
                <a:gd name="T56" fmla="*/ 2 w 286"/>
                <a:gd name="T57" fmla="*/ 2 h 206"/>
                <a:gd name="T58" fmla="*/ 2 w 286"/>
                <a:gd name="T59" fmla="*/ 2 h 206"/>
                <a:gd name="T60" fmla="*/ 1 w 286"/>
                <a:gd name="T61" fmla="*/ 2 h 206"/>
                <a:gd name="T62" fmla="*/ 1 w 286"/>
                <a:gd name="T63" fmla="*/ 2 h 206"/>
                <a:gd name="T64" fmla="*/ 1 w 286"/>
                <a:gd name="T65" fmla="*/ 2 h 206"/>
                <a:gd name="T66" fmla="*/ 1 w 286"/>
                <a:gd name="T67" fmla="*/ 2 h 206"/>
                <a:gd name="T68" fmla="*/ 1 w 286"/>
                <a:gd name="T69" fmla="*/ 2 h 206"/>
                <a:gd name="T70" fmla="*/ 1 w 286"/>
                <a:gd name="T71" fmla="*/ 1 h 206"/>
                <a:gd name="T72" fmla="*/ 1 w 286"/>
                <a:gd name="T73" fmla="*/ 1 h 206"/>
                <a:gd name="T74" fmla="*/ 1 w 286"/>
                <a:gd name="T75" fmla="*/ 1 h 206"/>
                <a:gd name="T76" fmla="*/ 1 w 286"/>
                <a:gd name="T77" fmla="*/ 1 h 206"/>
                <a:gd name="T78" fmla="*/ 1 w 286"/>
                <a:gd name="T79" fmla="*/ 1 h 206"/>
                <a:gd name="T80" fmla="*/ 0 w 286"/>
                <a:gd name="T81" fmla="*/ 1 h 206"/>
                <a:gd name="T82" fmla="*/ 0 w 286"/>
                <a:gd name="T83" fmla="*/ 1 h 206"/>
                <a:gd name="T84" fmla="*/ 0 w 286"/>
                <a:gd name="T85" fmla="*/ 0 h 206"/>
                <a:gd name="T86" fmla="*/ 0 w 286"/>
                <a:gd name="T87" fmla="*/ 0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6"/>
                <a:gd name="T133" fmla="*/ 0 h 206"/>
                <a:gd name="T134" fmla="*/ 286 w 28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6" h="206">
                  <a:moveTo>
                    <a:pt x="0" y="0"/>
                  </a:moveTo>
                  <a:lnTo>
                    <a:pt x="28" y="126"/>
                  </a:lnTo>
                  <a:lnTo>
                    <a:pt x="29" y="128"/>
                  </a:lnTo>
                  <a:lnTo>
                    <a:pt x="35" y="134"/>
                  </a:lnTo>
                  <a:lnTo>
                    <a:pt x="44" y="140"/>
                  </a:lnTo>
                  <a:lnTo>
                    <a:pt x="57" y="151"/>
                  </a:lnTo>
                  <a:lnTo>
                    <a:pt x="75" y="160"/>
                  </a:lnTo>
                  <a:lnTo>
                    <a:pt x="96" y="170"/>
                  </a:lnTo>
                  <a:lnTo>
                    <a:pt x="123" y="178"/>
                  </a:lnTo>
                  <a:lnTo>
                    <a:pt x="155" y="183"/>
                  </a:lnTo>
                  <a:lnTo>
                    <a:pt x="187" y="188"/>
                  </a:lnTo>
                  <a:lnTo>
                    <a:pt x="214" y="191"/>
                  </a:lnTo>
                  <a:lnTo>
                    <a:pt x="236" y="196"/>
                  </a:lnTo>
                  <a:lnTo>
                    <a:pt x="255" y="199"/>
                  </a:lnTo>
                  <a:lnTo>
                    <a:pt x="269" y="201"/>
                  </a:lnTo>
                  <a:lnTo>
                    <a:pt x="278" y="204"/>
                  </a:lnTo>
                  <a:lnTo>
                    <a:pt x="284" y="206"/>
                  </a:lnTo>
                  <a:lnTo>
                    <a:pt x="286" y="206"/>
                  </a:lnTo>
                  <a:lnTo>
                    <a:pt x="284" y="206"/>
                  </a:lnTo>
                  <a:lnTo>
                    <a:pt x="279" y="204"/>
                  </a:lnTo>
                  <a:lnTo>
                    <a:pt x="272" y="203"/>
                  </a:lnTo>
                  <a:lnTo>
                    <a:pt x="260" y="199"/>
                  </a:lnTo>
                  <a:lnTo>
                    <a:pt x="248" y="196"/>
                  </a:lnTo>
                  <a:lnTo>
                    <a:pt x="233" y="192"/>
                  </a:lnTo>
                  <a:lnTo>
                    <a:pt x="217" y="188"/>
                  </a:lnTo>
                  <a:lnTo>
                    <a:pt x="201" y="182"/>
                  </a:lnTo>
                  <a:lnTo>
                    <a:pt x="184" y="178"/>
                  </a:lnTo>
                  <a:lnTo>
                    <a:pt x="166" y="172"/>
                  </a:lnTo>
                  <a:lnTo>
                    <a:pt x="150" y="166"/>
                  </a:lnTo>
                  <a:lnTo>
                    <a:pt x="134" y="161"/>
                  </a:lnTo>
                  <a:lnTo>
                    <a:pt x="119" y="155"/>
                  </a:lnTo>
                  <a:lnTo>
                    <a:pt x="106" y="149"/>
                  </a:lnTo>
                  <a:lnTo>
                    <a:pt x="95" y="144"/>
                  </a:lnTo>
                  <a:lnTo>
                    <a:pt x="86" y="138"/>
                  </a:lnTo>
                  <a:lnTo>
                    <a:pt x="72" y="128"/>
                  </a:lnTo>
                  <a:lnTo>
                    <a:pt x="61" y="119"/>
                  </a:lnTo>
                  <a:lnTo>
                    <a:pt x="53" y="112"/>
                  </a:lnTo>
                  <a:lnTo>
                    <a:pt x="48" y="106"/>
                  </a:lnTo>
                  <a:lnTo>
                    <a:pt x="43" y="103"/>
                  </a:lnTo>
                  <a:lnTo>
                    <a:pt x="41" y="100"/>
                  </a:lnTo>
                  <a:lnTo>
                    <a:pt x="40" y="97"/>
                  </a:lnTo>
                  <a:lnTo>
                    <a:pt x="34" y="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6" name="Freeform 228"/>
            <p:cNvSpPr>
              <a:spLocks/>
            </p:cNvSpPr>
            <p:nvPr/>
          </p:nvSpPr>
          <p:spPr bwMode="auto">
            <a:xfrm>
              <a:off x="3033" y="2943"/>
              <a:ext cx="73" cy="69"/>
            </a:xfrm>
            <a:custGeom>
              <a:avLst/>
              <a:gdLst>
                <a:gd name="T0" fmla="*/ 2 w 219"/>
                <a:gd name="T1" fmla="*/ 0 h 206"/>
                <a:gd name="T2" fmla="*/ 1 w 219"/>
                <a:gd name="T3" fmla="*/ 0 h 206"/>
                <a:gd name="T4" fmla="*/ 1 w 219"/>
                <a:gd name="T5" fmla="*/ 0 h 206"/>
                <a:gd name="T6" fmla="*/ 1 w 219"/>
                <a:gd name="T7" fmla="*/ 0 h 206"/>
                <a:gd name="T8" fmla="*/ 0 w 219"/>
                <a:gd name="T9" fmla="*/ 0 h 206"/>
                <a:gd name="T10" fmla="*/ 0 w 219"/>
                <a:gd name="T11" fmla="*/ 1 h 206"/>
                <a:gd name="T12" fmla="*/ 0 w 219"/>
                <a:gd name="T13" fmla="*/ 2 h 206"/>
                <a:gd name="T14" fmla="*/ 0 w 219"/>
                <a:gd name="T15" fmla="*/ 2 h 206"/>
                <a:gd name="T16" fmla="*/ 0 w 219"/>
                <a:gd name="T17" fmla="*/ 2 h 206"/>
                <a:gd name="T18" fmla="*/ 1 w 219"/>
                <a:gd name="T19" fmla="*/ 2 h 206"/>
                <a:gd name="T20" fmla="*/ 1 w 219"/>
                <a:gd name="T21" fmla="*/ 3 h 206"/>
                <a:gd name="T22" fmla="*/ 1 w 219"/>
                <a:gd name="T23" fmla="*/ 3 h 206"/>
                <a:gd name="T24" fmla="*/ 2 w 219"/>
                <a:gd name="T25" fmla="*/ 2 h 206"/>
                <a:gd name="T26" fmla="*/ 2 w 219"/>
                <a:gd name="T27" fmla="*/ 2 h 206"/>
                <a:gd name="T28" fmla="*/ 2 w 219"/>
                <a:gd name="T29" fmla="*/ 2 h 206"/>
                <a:gd name="T30" fmla="*/ 3 w 219"/>
                <a:gd name="T31" fmla="*/ 2 h 206"/>
                <a:gd name="T32" fmla="*/ 3 w 219"/>
                <a:gd name="T33" fmla="*/ 2 h 206"/>
                <a:gd name="T34" fmla="*/ 2 w 219"/>
                <a:gd name="T35" fmla="*/ 2 h 206"/>
                <a:gd name="T36" fmla="*/ 2 w 219"/>
                <a:gd name="T37" fmla="*/ 2 h 206"/>
                <a:gd name="T38" fmla="*/ 2 w 219"/>
                <a:gd name="T39" fmla="*/ 2 h 206"/>
                <a:gd name="T40" fmla="*/ 2 w 219"/>
                <a:gd name="T41" fmla="*/ 2 h 206"/>
                <a:gd name="T42" fmla="*/ 1 w 219"/>
                <a:gd name="T43" fmla="*/ 2 h 206"/>
                <a:gd name="T44" fmla="*/ 1 w 219"/>
                <a:gd name="T45" fmla="*/ 2 h 206"/>
                <a:gd name="T46" fmla="*/ 1 w 219"/>
                <a:gd name="T47" fmla="*/ 2 h 206"/>
                <a:gd name="T48" fmla="*/ 0 w 219"/>
                <a:gd name="T49" fmla="*/ 2 h 206"/>
                <a:gd name="T50" fmla="*/ 0 w 219"/>
                <a:gd name="T51" fmla="*/ 1 h 206"/>
                <a:gd name="T52" fmla="*/ 0 w 219"/>
                <a:gd name="T53" fmla="*/ 1 h 206"/>
                <a:gd name="T54" fmla="*/ 1 w 219"/>
                <a:gd name="T55" fmla="*/ 1 h 206"/>
                <a:gd name="T56" fmla="*/ 1 w 219"/>
                <a:gd name="T57" fmla="*/ 1 h 206"/>
                <a:gd name="T58" fmla="*/ 1 w 219"/>
                <a:gd name="T59" fmla="*/ 1 h 206"/>
                <a:gd name="T60" fmla="*/ 1 w 219"/>
                <a:gd name="T61" fmla="*/ 0 h 206"/>
                <a:gd name="T62" fmla="*/ 2 w 219"/>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206"/>
                <a:gd name="T98" fmla="*/ 219 w 219"/>
                <a:gd name="T99" fmla="*/ 206 h 2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206">
                  <a:moveTo>
                    <a:pt x="128" y="20"/>
                  </a:moveTo>
                  <a:lnTo>
                    <a:pt x="124" y="18"/>
                  </a:lnTo>
                  <a:lnTo>
                    <a:pt x="115" y="14"/>
                  </a:lnTo>
                  <a:lnTo>
                    <a:pt x="103" y="8"/>
                  </a:lnTo>
                  <a:lnTo>
                    <a:pt x="88" y="3"/>
                  </a:lnTo>
                  <a:lnTo>
                    <a:pt x="71" y="0"/>
                  </a:lnTo>
                  <a:lnTo>
                    <a:pt x="55" y="1"/>
                  </a:lnTo>
                  <a:lnTo>
                    <a:pt x="41" y="7"/>
                  </a:lnTo>
                  <a:lnTo>
                    <a:pt x="30" y="20"/>
                  </a:lnTo>
                  <a:lnTo>
                    <a:pt x="22" y="40"/>
                  </a:lnTo>
                  <a:lnTo>
                    <a:pt x="14" y="60"/>
                  </a:lnTo>
                  <a:lnTo>
                    <a:pt x="8" y="83"/>
                  </a:lnTo>
                  <a:lnTo>
                    <a:pt x="2" y="104"/>
                  </a:lnTo>
                  <a:lnTo>
                    <a:pt x="0" y="126"/>
                  </a:lnTo>
                  <a:lnTo>
                    <a:pt x="1" y="146"/>
                  </a:lnTo>
                  <a:lnTo>
                    <a:pt x="4" y="163"/>
                  </a:lnTo>
                  <a:lnTo>
                    <a:pt x="13" y="175"/>
                  </a:lnTo>
                  <a:lnTo>
                    <a:pt x="24" y="184"/>
                  </a:lnTo>
                  <a:lnTo>
                    <a:pt x="35" y="192"/>
                  </a:lnTo>
                  <a:lnTo>
                    <a:pt x="46" y="198"/>
                  </a:lnTo>
                  <a:lnTo>
                    <a:pt x="59" y="202"/>
                  </a:lnTo>
                  <a:lnTo>
                    <a:pt x="71" y="205"/>
                  </a:lnTo>
                  <a:lnTo>
                    <a:pt x="85" y="206"/>
                  </a:lnTo>
                  <a:lnTo>
                    <a:pt x="99" y="205"/>
                  </a:lnTo>
                  <a:lnTo>
                    <a:pt x="116" y="204"/>
                  </a:lnTo>
                  <a:lnTo>
                    <a:pt x="134" y="201"/>
                  </a:lnTo>
                  <a:lnTo>
                    <a:pt x="153" y="199"/>
                  </a:lnTo>
                  <a:lnTo>
                    <a:pt x="169" y="198"/>
                  </a:lnTo>
                  <a:lnTo>
                    <a:pt x="185" y="196"/>
                  </a:lnTo>
                  <a:lnTo>
                    <a:pt x="199" y="195"/>
                  </a:lnTo>
                  <a:lnTo>
                    <a:pt x="210" y="193"/>
                  </a:lnTo>
                  <a:lnTo>
                    <a:pt x="217" y="192"/>
                  </a:lnTo>
                  <a:lnTo>
                    <a:pt x="219" y="192"/>
                  </a:lnTo>
                  <a:lnTo>
                    <a:pt x="219" y="135"/>
                  </a:lnTo>
                  <a:lnTo>
                    <a:pt x="202" y="158"/>
                  </a:lnTo>
                  <a:lnTo>
                    <a:pt x="201" y="159"/>
                  </a:lnTo>
                  <a:lnTo>
                    <a:pt x="199" y="164"/>
                  </a:lnTo>
                  <a:lnTo>
                    <a:pt x="193" y="169"/>
                  </a:lnTo>
                  <a:lnTo>
                    <a:pt x="184" y="174"/>
                  </a:lnTo>
                  <a:lnTo>
                    <a:pt x="173" y="178"/>
                  </a:lnTo>
                  <a:lnTo>
                    <a:pt x="157" y="178"/>
                  </a:lnTo>
                  <a:lnTo>
                    <a:pt x="136" y="173"/>
                  </a:lnTo>
                  <a:lnTo>
                    <a:pt x="111" y="164"/>
                  </a:lnTo>
                  <a:lnTo>
                    <a:pt x="86" y="154"/>
                  </a:lnTo>
                  <a:lnTo>
                    <a:pt x="69" y="147"/>
                  </a:lnTo>
                  <a:lnTo>
                    <a:pt x="55" y="144"/>
                  </a:lnTo>
                  <a:lnTo>
                    <a:pt x="47" y="141"/>
                  </a:lnTo>
                  <a:lnTo>
                    <a:pt x="43" y="140"/>
                  </a:lnTo>
                  <a:lnTo>
                    <a:pt x="39" y="137"/>
                  </a:lnTo>
                  <a:lnTo>
                    <a:pt x="38" y="132"/>
                  </a:lnTo>
                  <a:lnTo>
                    <a:pt x="36" y="123"/>
                  </a:lnTo>
                  <a:lnTo>
                    <a:pt x="33" y="103"/>
                  </a:lnTo>
                  <a:lnTo>
                    <a:pt x="31" y="86"/>
                  </a:lnTo>
                  <a:lnTo>
                    <a:pt x="35" y="71"/>
                  </a:lnTo>
                  <a:lnTo>
                    <a:pt x="47" y="60"/>
                  </a:lnTo>
                  <a:lnTo>
                    <a:pt x="56" y="55"/>
                  </a:lnTo>
                  <a:lnTo>
                    <a:pt x="68" y="52"/>
                  </a:lnTo>
                  <a:lnTo>
                    <a:pt x="79" y="48"/>
                  </a:lnTo>
                  <a:lnTo>
                    <a:pt x="90" y="44"/>
                  </a:lnTo>
                  <a:lnTo>
                    <a:pt x="100" y="42"/>
                  </a:lnTo>
                  <a:lnTo>
                    <a:pt x="108" y="40"/>
                  </a:lnTo>
                  <a:lnTo>
                    <a:pt x="114" y="37"/>
                  </a:lnTo>
                  <a:lnTo>
                    <a:pt x="116" y="37"/>
                  </a:lnTo>
                  <a:lnTo>
                    <a:pt x="12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7" name="Freeform 229"/>
            <p:cNvSpPr>
              <a:spLocks/>
            </p:cNvSpPr>
            <p:nvPr/>
          </p:nvSpPr>
          <p:spPr bwMode="auto">
            <a:xfrm>
              <a:off x="3059" y="2967"/>
              <a:ext cx="38" cy="16"/>
            </a:xfrm>
            <a:custGeom>
              <a:avLst/>
              <a:gdLst>
                <a:gd name="T0" fmla="*/ 0 w 115"/>
                <a:gd name="T1" fmla="*/ 0 h 46"/>
                <a:gd name="T2" fmla="*/ 1 w 115"/>
                <a:gd name="T3" fmla="*/ 0 h 46"/>
                <a:gd name="T4" fmla="*/ 1 w 115"/>
                <a:gd name="T5" fmla="*/ 1 h 46"/>
                <a:gd name="T6" fmla="*/ 0 w 115"/>
                <a:gd name="T7" fmla="*/ 1 h 46"/>
                <a:gd name="T8" fmla="*/ 0 w 115"/>
                <a:gd name="T9" fmla="*/ 0 h 46"/>
                <a:gd name="T10" fmla="*/ 0 60000 65536"/>
                <a:gd name="T11" fmla="*/ 0 60000 65536"/>
                <a:gd name="T12" fmla="*/ 0 60000 65536"/>
                <a:gd name="T13" fmla="*/ 0 60000 65536"/>
                <a:gd name="T14" fmla="*/ 0 60000 65536"/>
                <a:gd name="T15" fmla="*/ 0 w 115"/>
                <a:gd name="T16" fmla="*/ 0 h 46"/>
                <a:gd name="T17" fmla="*/ 115 w 115"/>
                <a:gd name="T18" fmla="*/ 46 h 46"/>
              </a:gdLst>
              <a:ahLst/>
              <a:cxnLst>
                <a:cxn ang="T10">
                  <a:pos x="T0" y="T1"/>
                </a:cxn>
                <a:cxn ang="T11">
                  <a:pos x="T2" y="T3"/>
                </a:cxn>
                <a:cxn ang="T12">
                  <a:pos x="T4" y="T5"/>
                </a:cxn>
                <a:cxn ang="T13">
                  <a:pos x="T6" y="T7"/>
                </a:cxn>
                <a:cxn ang="T14">
                  <a:pos x="T8" y="T9"/>
                </a:cxn>
              </a:cxnLst>
              <a:rect l="T15" t="T16" r="T17" b="T18"/>
              <a:pathLst>
                <a:path w="115" h="46">
                  <a:moveTo>
                    <a:pt x="0" y="6"/>
                  </a:moveTo>
                  <a:lnTo>
                    <a:pt x="115" y="0"/>
                  </a:lnTo>
                  <a:lnTo>
                    <a:pt x="115" y="46"/>
                  </a:lnTo>
                  <a:lnTo>
                    <a:pt x="12" y="4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8" name="Freeform 230"/>
            <p:cNvSpPr>
              <a:spLocks/>
            </p:cNvSpPr>
            <p:nvPr/>
          </p:nvSpPr>
          <p:spPr bwMode="auto">
            <a:xfrm>
              <a:off x="3592" y="2934"/>
              <a:ext cx="65" cy="273"/>
            </a:xfrm>
            <a:custGeom>
              <a:avLst/>
              <a:gdLst>
                <a:gd name="T0" fmla="*/ 2 w 193"/>
                <a:gd name="T1" fmla="*/ 0 h 820"/>
                <a:gd name="T2" fmla="*/ 2 w 193"/>
                <a:gd name="T3" fmla="*/ 1 h 820"/>
                <a:gd name="T4" fmla="*/ 2 w 193"/>
                <a:gd name="T5" fmla="*/ 1 h 820"/>
                <a:gd name="T6" fmla="*/ 2 w 193"/>
                <a:gd name="T7" fmla="*/ 1 h 820"/>
                <a:gd name="T8" fmla="*/ 2 w 193"/>
                <a:gd name="T9" fmla="*/ 2 h 820"/>
                <a:gd name="T10" fmla="*/ 2 w 193"/>
                <a:gd name="T11" fmla="*/ 2 h 820"/>
                <a:gd name="T12" fmla="*/ 2 w 193"/>
                <a:gd name="T13" fmla="*/ 2 h 820"/>
                <a:gd name="T14" fmla="*/ 2 w 193"/>
                <a:gd name="T15" fmla="*/ 3 h 820"/>
                <a:gd name="T16" fmla="*/ 2 w 193"/>
                <a:gd name="T17" fmla="*/ 4 h 820"/>
                <a:gd name="T18" fmla="*/ 2 w 193"/>
                <a:gd name="T19" fmla="*/ 4 h 820"/>
                <a:gd name="T20" fmla="*/ 2 w 193"/>
                <a:gd name="T21" fmla="*/ 5 h 820"/>
                <a:gd name="T22" fmla="*/ 2 w 193"/>
                <a:gd name="T23" fmla="*/ 5 h 820"/>
                <a:gd name="T24" fmla="*/ 1 w 193"/>
                <a:gd name="T25" fmla="*/ 6 h 820"/>
                <a:gd name="T26" fmla="*/ 2 w 193"/>
                <a:gd name="T27" fmla="*/ 7 h 820"/>
                <a:gd name="T28" fmla="*/ 2 w 193"/>
                <a:gd name="T29" fmla="*/ 7 h 820"/>
                <a:gd name="T30" fmla="*/ 1 w 193"/>
                <a:gd name="T31" fmla="*/ 7 h 820"/>
                <a:gd name="T32" fmla="*/ 1 w 193"/>
                <a:gd name="T33" fmla="*/ 8 h 820"/>
                <a:gd name="T34" fmla="*/ 1 w 193"/>
                <a:gd name="T35" fmla="*/ 8 h 820"/>
                <a:gd name="T36" fmla="*/ 1 w 193"/>
                <a:gd name="T37" fmla="*/ 9 h 820"/>
                <a:gd name="T38" fmla="*/ 1 w 193"/>
                <a:gd name="T39" fmla="*/ 9 h 820"/>
                <a:gd name="T40" fmla="*/ 0 w 193"/>
                <a:gd name="T41" fmla="*/ 10 h 820"/>
                <a:gd name="T42" fmla="*/ 1 w 193"/>
                <a:gd name="T43" fmla="*/ 9 h 820"/>
                <a:gd name="T44" fmla="*/ 1 w 193"/>
                <a:gd name="T45" fmla="*/ 9 h 820"/>
                <a:gd name="T46" fmla="*/ 1 w 193"/>
                <a:gd name="T47" fmla="*/ 9 h 820"/>
                <a:gd name="T48" fmla="*/ 0 w 193"/>
                <a:gd name="T49" fmla="*/ 10 h 820"/>
                <a:gd name="T50" fmla="*/ 0 w 193"/>
                <a:gd name="T51" fmla="*/ 10 h 820"/>
                <a:gd name="T52" fmla="*/ 0 w 193"/>
                <a:gd name="T53" fmla="*/ 9 h 820"/>
                <a:gd name="T54" fmla="*/ 0 w 193"/>
                <a:gd name="T55" fmla="*/ 9 h 820"/>
                <a:gd name="T56" fmla="*/ 0 w 193"/>
                <a:gd name="T57" fmla="*/ 8 h 820"/>
                <a:gd name="T58" fmla="*/ 1 w 193"/>
                <a:gd name="T59" fmla="*/ 8 h 820"/>
                <a:gd name="T60" fmla="*/ 1 w 193"/>
                <a:gd name="T61" fmla="*/ 7 h 820"/>
                <a:gd name="T62" fmla="*/ 1 w 193"/>
                <a:gd name="T63" fmla="*/ 7 h 820"/>
                <a:gd name="T64" fmla="*/ 1 w 193"/>
                <a:gd name="T65" fmla="*/ 6 h 820"/>
                <a:gd name="T66" fmla="*/ 1 w 193"/>
                <a:gd name="T67" fmla="*/ 5 h 820"/>
                <a:gd name="T68" fmla="*/ 1 w 193"/>
                <a:gd name="T69" fmla="*/ 5 h 820"/>
                <a:gd name="T70" fmla="*/ 1 w 193"/>
                <a:gd name="T71" fmla="*/ 4 h 820"/>
                <a:gd name="T72" fmla="*/ 1 w 193"/>
                <a:gd name="T73" fmla="*/ 4 h 820"/>
                <a:gd name="T74" fmla="*/ 2 w 193"/>
                <a:gd name="T75" fmla="*/ 3 h 820"/>
                <a:gd name="T76" fmla="*/ 1 w 193"/>
                <a:gd name="T77" fmla="*/ 3 h 820"/>
                <a:gd name="T78" fmla="*/ 1 w 193"/>
                <a:gd name="T79" fmla="*/ 3 h 820"/>
                <a:gd name="T80" fmla="*/ 1 w 193"/>
                <a:gd name="T81" fmla="*/ 2 h 820"/>
                <a:gd name="T82" fmla="*/ 1 w 193"/>
                <a:gd name="T83" fmla="*/ 2 h 820"/>
                <a:gd name="T84" fmla="*/ 1 w 193"/>
                <a:gd name="T85" fmla="*/ 2 h 820"/>
                <a:gd name="T86" fmla="*/ 2 w 193"/>
                <a:gd name="T87" fmla="*/ 1 h 820"/>
                <a:gd name="T88" fmla="*/ 2 w 193"/>
                <a:gd name="T89" fmla="*/ 0 h 8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3"/>
                <a:gd name="T136" fmla="*/ 0 h 820"/>
                <a:gd name="T137" fmla="*/ 193 w 193"/>
                <a:gd name="T138" fmla="*/ 820 h 8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3" h="820">
                  <a:moveTo>
                    <a:pt x="182" y="0"/>
                  </a:moveTo>
                  <a:lnTo>
                    <a:pt x="188" y="14"/>
                  </a:lnTo>
                  <a:lnTo>
                    <a:pt x="192" y="29"/>
                  </a:lnTo>
                  <a:lnTo>
                    <a:pt x="193" y="45"/>
                  </a:lnTo>
                  <a:lnTo>
                    <a:pt x="192" y="60"/>
                  </a:lnTo>
                  <a:lnTo>
                    <a:pt x="188" y="69"/>
                  </a:lnTo>
                  <a:lnTo>
                    <a:pt x="184" y="78"/>
                  </a:lnTo>
                  <a:lnTo>
                    <a:pt x="178" y="86"/>
                  </a:lnTo>
                  <a:lnTo>
                    <a:pt x="171" y="93"/>
                  </a:lnTo>
                  <a:lnTo>
                    <a:pt x="167" y="101"/>
                  </a:lnTo>
                  <a:lnTo>
                    <a:pt x="162" y="110"/>
                  </a:lnTo>
                  <a:lnTo>
                    <a:pt x="160" y="118"/>
                  </a:lnTo>
                  <a:lnTo>
                    <a:pt x="161" y="129"/>
                  </a:lnTo>
                  <a:lnTo>
                    <a:pt x="165" y="138"/>
                  </a:lnTo>
                  <a:lnTo>
                    <a:pt x="169" y="147"/>
                  </a:lnTo>
                  <a:lnTo>
                    <a:pt x="175" y="156"/>
                  </a:lnTo>
                  <a:lnTo>
                    <a:pt x="179" y="164"/>
                  </a:lnTo>
                  <a:lnTo>
                    <a:pt x="184" y="172"/>
                  </a:lnTo>
                  <a:lnTo>
                    <a:pt x="187" y="181"/>
                  </a:lnTo>
                  <a:lnTo>
                    <a:pt x="188" y="191"/>
                  </a:lnTo>
                  <a:lnTo>
                    <a:pt x="186" y="201"/>
                  </a:lnTo>
                  <a:lnTo>
                    <a:pt x="180" y="217"/>
                  </a:lnTo>
                  <a:lnTo>
                    <a:pt x="174" y="233"/>
                  </a:lnTo>
                  <a:lnTo>
                    <a:pt x="166" y="247"/>
                  </a:lnTo>
                  <a:lnTo>
                    <a:pt x="159" y="262"/>
                  </a:lnTo>
                  <a:lnTo>
                    <a:pt x="153" y="278"/>
                  </a:lnTo>
                  <a:lnTo>
                    <a:pt x="149" y="294"/>
                  </a:lnTo>
                  <a:lnTo>
                    <a:pt x="146" y="311"/>
                  </a:lnTo>
                  <a:lnTo>
                    <a:pt x="148" y="328"/>
                  </a:lnTo>
                  <a:lnTo>
                    <a:pt x="154" y="340"/>
                  </a:lnTo>
                  <a:lnTo>
                    <a:pt x="158" y="354"/>
                  </a:lnTo>
                  <a:lnTo>
                    <a:pt x="158" y="367"/>
                  </a:lnTo>
                  <a:lnTo>
                    <a:pt x="157" y="381"/>
                  </a:lnTo>
                  <a:lnTo>
                    <a:pt x="152" y="395"/>
                  </a:lnTo>
                  <a:lnTo>
                    <a:pt x="145" y="408"/>
                  </a:lnTo>
                  <a:lnTo>
                    <a:pt x="137" y="421"/>
                  </a:lnTo>
                  <a:lnTo>
                    <a:pt x="128" y="433"/>
                  </a:lnTo>
                  <a:lnTo>
                    <a:pt x="116" y="455"/>
                  </a:lnTo>
                  <a:lnTo>
                    <a:pt x="114" y="480"/>
                  </a:lnTo>
                  <a:lnTo>
                    <a:pt x="118" y="507"/>
                  </a:lnTo>
                  <a:lnTo>
                    <a:pt x="128" y="532"/>
                  </a:lnTo>
                  <a:lnTo>
                    <a:pt x="131" y="538"/>
                  </a:lnTo>
                  <a:lnTo>
                    <a:pt x="129" y="545"/>
                  </a:lnTo>
                  <a:lnTo>
                    <a:pt x="127" y="552"/>
                  </a:lnTo>
                  <a:lnTo>
                    <a:pt x="125" y="557"/>
                  </a:lnTo>
                  <a:lnTo>
                    <a:pt x="119" y="569"/>
                  </a:lnTo>
                  <a:lnTo>
                    <a:pt x="112" y="581"/>
                  </a:lnTo>
                  <a:lnTo>
                    <a:pt x="107" y="592"/>
                  </a:lnTo>
                  <a:lnTo>
                    <a:pt x="101" y="605"/>
                  </a:lnTo>
                  <a:lnTo>
                    <a:pt x="96" y="616"/>
                  </a:lnTo>
                  <a:lnTo>
                    <a:pt x="92" y="628"/>
                  </a:lnTo>
                  <a:lnTo>
                    <a:pt x="91" y="642"/>
                  </a:lnTo>
                  <a:lnTo>
                    <a:pt x="91" y="656"/>
                  </a:lnTo>
                  <a:lnTo>
                    <a:pt x="93" y="667"/>
                  </a:lnTo>
                  <a:lnTo>
                    <a:pt x="98" y="679"/>
                  </a:lnTo>
                  <a:lnTo>
                    <a:pt x="101" y="691"/>
                  </a:lnTo>
                  <a:lnTo>
                    <a:pt x="100" y="703"/>
                  </a:lnTo>
                  <a:lnTo>
                    <a:pt x="93" y="722"/>
                  </a:lnTo>
                  <a:lnTo>
                    <a:pt x="83" y="739"/>
                  </a:lnTo>
                  <a:lnTo>
                    <a:pt x="71" y="754"/>
                  </a:lnTo>
                  <a:lnTo>
                    <a:pt x="57" y="768"/>
                  </a:lnTo>
                  <a:lnTo>
                    <a:pt x="42" y="780"/>
                  </a:lnTo>
                  <a:lnTo>
                    <a:pt x="28" y="792"/>
                  </a:lnTo>
                  <a:lnTo>
                    <a:pt x="13" y="806"/>
                  </a:lnTo>
                  <a:lnTo>
                    <a:pt x="0" y="820"/>
                  </a:lnTo>
                  <a:lnTo>
                    <a:pt x="65" y="755"/>
                  </a:lnTo>
                  <a:lnTo>
                    <a:pt x="66" y="754"/>
                  </a:lnTo>
                  <a:lnTo>
                    <a:pt x="68" y="753"/>
                  </a:lnTo>
                  <a:lnTo>
                    <a:pt x="70" y="753"/>
                  </a:lnTo>
                  <a:lnTo>
                    <a:pt x="71" y="752"/>
                  </a:lnTo>
                  <a:lnTo>
                    <a:pt x="64" y="759"/>
                  </a:lnTo>
                  <a:lnTo>
                    <a:pt x="56" y="766"/>
                  </a:lnTo>
                  <a:lnTo>
                    <a:pt x="49" y="773"/>
                  </a:lnTo>
                  <a:lnTo>
                    <a:pt x="41" y="781"/>
                  </a:lnTo>
                  <a:lnTo>
                    <a:pt x="33" y="788"/>
                  </a:lnTo>
                  <a:lnTo>
                    <a:pt x="27" y="796"/>
                  </a:lnTo>
                  <a:lnTo>
                    <a:pt x="19" y="803"/>
                  </a:lnTo>
                  <a:lnTo>
                    <a:pt x="12" y="811"/>
                  </a:lnTo>
                  <a:lnTo>
                    <a:pt x="27" y="791"/>
                  </a:lnTo>
                  <a:lnTo>
                    <a:pt x="33" y="769"/>
                  </a:lnTo>
                  <a:lnTo>
                    <a:pt x="32" y="744"/>
                  </a:lnTo>
                  <a:lnTo>
                    <a:pt x="28" y="719"/>
                  </a:lnTo>
                  <a:lnTo>
                    <a:pt x="25" y="707"/>
                  </a:lnTo>
                  <a:lnTo>
                    <a:pt x="27" y="694"/>
                  </a:lnTo>
                  <a:lnTo>
                    <a:pt x="30" y="682"/>
                  </a:lnTo>
                  <a:lnTo>
                    <a:pt x="34" y="669"/>
                  </a:lnTo>
                  <a:lnTo>
                    <a:pt x="40" y="658"/>
                  </a:lnTo>
                  <a:lnTo>
                    <a:pt x="47" y="645"/>
                  </a:lnTo>
                  <a:lnTo>
                    <a:pt x="54" y="634"/>
                  </a:lnTo>
                  <a:lnTo>
                    <a:pt x="59" y="622"/>
                  </a:lnTo>
                  <a:lnTo>
                    <a:pt x="62" y="616"/>
                  </a:lnTo>
                  <a:lnTo>
                    <a:pt x="64" y="609"/>
                  </a:lnTo>
                  <a:lnTo>
                    <a:pt x="65" y="604"/>
                  </a:lnTo>
                  <a:lnTo>
                    <a:pt x="63" y="597"/>
                  </a:lnTo>
                  <a:lnTo>
                    <a:pt x="53" y="572"/>
                  </a:lnTo>
                  <a:lnTo>
                    <a:pt x="48" y="546"/>
                  </a:lnTo>
                  <a:lnTo>
                    <a:pt x="50" y="520"/>
                  </a:lnTo>
                  <a:lnTo>
                    <a:pt x="63" y="498"/>
                  </a:lnTo>
                  <a:lnTo>
                    <a:pt x="72" y="487"/>
                  </a:lnTo>
                  <a:lnTo>
                    <a:pt x="80" y="474"/>
                  </a:lnTo>
                  <a:lnTo>
                    <a:pt x="86" y="460"/>
                  </a:lnTo>
                  <a:lnTo>
                    <a:pt x="91" y="446"/>
                  </a:lnTo>
                  <a:lnTo>
                    <a:pt x="93" y="432"/>
                  </a:lnTo>
                  <a:lnTo>
                    <a:pt x="92" y="417"/>
                  </a:lnTo>
                  <a:lnTo>
                    <a:pt x="89" y="403"/>
                  </a:lnTo>
                  <a:lnTo>
                    <a:pt x="82" y="391"/>
                  </a:lnTo>
                  <a:lnTo>
                    <a:pt x="82" y="374"/>
                  </a:lnTo>
                  <a:lnTo>
                    <a:pt x="84" y="358"/>
                  </a:lnTo>
                  <a:lnTo>
                    <a:pt x="89" y="342"/>
                  </a:lnTo>
                  <a:lnTo>
                    <a:pt x="94" y="328"/>
                  </a:lnTo>
                  <a:lnTo>
                    <a:pt x="101" y="312"/>
                  </a:lnTo>
                  <a:lnTo>
                    <a:pt x="108" y="297"/>
                  </a:lnTo>
                  <a:lnTo>
                    <a:pt x="116" y="281"/>
                  </a:lnTo>
                  <a:lnTo>
                    <a:pt x="122" y="265"/>
                  </a:lnTo>
                  <a:lnTo>
                    <a:pt x="124" y="255"/>
                  </a:lnTo>
                  <a:lnTo>
                    <a:pt x="122" y="246"/>
                  </a:lnTo>
                  <a:lnTo>
                    <a:pt x="119" y="237"/>
                  </a:lnTo>
                  <a:lnTo>
                    <a:pt x="114" y="229"/>
                  </a:lnTo>
                  <a:lnTo>
                    <a:pt x="109" y="220"/>
                  </a:lnTo>
                  <a:lnTo>
                    <a:pt x="103" y="212"/>
                  </a:lnTo>
                  <a:lnTo>
                    <a:pt x="99" y="203"/>
                  </a:lnTo>
                  <a:lnTo>
                    <a:pt x="96" y="193"/>
                  </a:lnTo>
                  <a:lnTo>
                    <a:pt x="94" y="184"/>
                  </a:lnTo>
                  <a:lnTo>
                    <a:pt x="97" y="176"/>
                  </a:lnTo>
                  <a:lnTo>
                    <a:pt x="100" y="168"/>
                  </a:lnTo>
                  <a:lnTo>
                    <a:pt x="105" y="160"/>
                  </a:lnTo>
                  <a:lnTo>
                    <a:pt x="110" y="153"/>
                  </a:lnTo>
                  <a:lnTo>
                    <a:pt x="116" y="147"/>
                  </a:lnTo>
                  <a:lnTo>
                    <a:pt x="120" y="139"/>
                  </a:lnTo>
                  <a:lnTo>
                    <a:pt x="125" y="131"/>
                  </a:lnTo>
                  <a:lnTo>
                    <a:pt x="128" y="115"/>
                  </a:lnTo>
                  <a:lnTo>
                    <a:pt x="127" y="98"/>
                  </a:lnTo>
                  <a:lnTo>
                    <a:pt x="123" y="81"/>
                  </a:lnTo>
                  <a:lnTo>
                    <a:pt x="116" y="65"/>
                  </a:lnTo>
                  <a:lnTo>
                    <a:pt x="1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49" name="Freeform 231"/>
            <p:cNvSpPr>
              <a:spLocks/>
            </p:cNvSpPr>
            <p:nvPr/>
          </p:nvSpPr>
          <p:spPr bwMode="auto">
            <a:xfrm>
              <a:off x="3092" y="2943"/>
              <a:ext cx="64" cy="274"/>
            </a:xfrm>
            <a:custGeom>
              <a:avLst/>
              <a:gdLst>
                <a:gd name="T0" fmla="*/ 0 w 194"/>
                <a:gd name="T1" fmla="*/ 0 h 821"/>
                <a:gd name="T2" fmla="*/ 0 w 194"/>
                <a:gd name="T3" fmla="*/ 1 h 821"/>
                <a:gd name="T4" fmla="*/ 0 w 194"/>
                <a:gd name="T5" fmla="*/ 1 h 821"/>
                <a:gd name="T6" fmla="*/ 0 w 194"/>
                <a:gd name="T7" fmla="*/ 1 h 821"/>
                <a:gd name="T8" fmla="*/ 0 w 194"/>
                <a:gd name="T9" fmla="*/ 2 h 821"/>
                <a:gd name="T10" fmla="*/ 0 w 194"/>
                <a:gd name="T11" fmla="*/ 2 h 821"/>
                <a:gd name="T12" fmla="*/ 0 w 194"/>
                <a:gd name="T13" fmla="*/ 2 h 821"/>
                <a:gd name="T14" fmla="*/ 0 w 194"/>
                <a:gd name="T15" fmla="*/ 3 h 821"/>
                <a:gd name="T16" fmla="*/ 1 w 194"/>
                <a:gd name="T17" fmla="*/ 4 h 821"/>
                <a:gd name="T18" fmla="*/ 0 w 194"/>
                <a:gd name="T19" fmla="*/ 4 h 821"/>
                <a:gd name="T20" fmla="*/ 0 w 194"/>
                <a:gd name="T21" fmla="*/ 5 h 821"/>
                <a:gd name="T22" fmla="*/ 1 w 194"/>
                <a:gd name="T23" fmla="*/ 5 h 821"/>
                <a:gd name="T24" fmla="*/ 1 w 194"/>
                <a:gd name="T25" fmla="*/ 6 h 821"/>
                <a:gd name="T26" fmla="*/ 1 w 194"/>
                <a:gd name="T27" fmla="*/ 7 h 821"/>
                <a:gd name="T28" fmla="*/ 1 w 194"/>
                <a:gd name="T29" fmla="*/ 7 h 821"/>
                <a:gd name="T30" fmla="*/ 1 w 194"/>
                <a:gd name="T31" fmla="*/ 7 h 821"/>
                <a:gd name="T32" fmla="*/ 1 w 194"/>
                <a:gd name="T33" fmla="*/ 8 h 821"/>
                <a:gd name="T34" fmla="*/ 1 w 194"/>
                <a:gd name="T35" fmla="*/ 8 h 821"/>
                <a:gd name="T36" fmla="*/ 1 w 194"/>
                <a:gd name="T37" fmla="*/ 9 h 821"/>
                <a:gd name="T38" fmla="*/ 1 w 194"/>
                <a:gd name="T39" fmla="*/ 9 h 821"/>
                <a:gd name="T40" fmla="*/ 2 w 194"/>
                <a:gd name="T41" fmla="*/ 10 h 821"/>
                <a:gd name="T42" fmla="*/ 2 w 194"/>
                <a:gd name="T43" fmla="*/ 9 h 821"/>
                <a:gd name="T44" fmla="*/ 2 w 194"/>
                <a:gd name="T45" fmla="*/ 9 h 821"/>
                <a:gd name="T46" fmla="*/ 2 w 194"/>
                <a:gd name="T47" fmla="*/ 9 h 821"/>
                <a:gd name="T48" fmla="*/ 2 w 194"/>
                <a:gd name="T49" fmla="*/ 10 h 821"/>
                <a:gd name="T50" fmla="*/ 2 w 194"/>
                <a:gd name="T51" fmla="*/ 10 h 821"/>
                <a:gd name="T52" fmla="*/ 2 w 194"/>
                <a:gd name="T53" fmla="*/ 9 h 821"/>
                <a:gd name="T54" fmla="*/ 2 w 194"/>
                <a:gd name="T55" fmla="*/ 9 h 821"/>
                <a:gd name="T56" fmla="*/ 2 w 194"/>
                <a:gd name="T57" fmla="*/ 8 h 821"/>
                <a:gd name="T58" fmla="*/ 2 w 194"/>
                <a:gd name="T59" fmla="*/ 8 h 821"/>
                <a:gd name="T60" fmla="*/ 2 w 194"/>
                <a:gd name="T61" fmla="*/ 7 h 821"/>
                <a:gd name="T62" fmla="*/ 2 w 194"/>
                <a:gd name="T63" fmla="*/ 7 h 821"/>
                <a:gd name="T64" fmla="*/ 1 w 194"/>
                <a:gd name="T65" fmla="*/ 6 h 821"/>
                <a:gd name="T66" fmla="*/ 1 w 194"/>
                <a:gd name="T67" fmla="*/ 6 h 821"/>
                <a:gd name="T68" fmla="*/ 1 w 194"/>
                <a:gd name="T69" fmla="*/ 5 h 821"/>
                <a:gd name="T70" fmla="*/ 1 w 194"/>
                <a:gd name="T71" fmla="*/ 4 h 821"/>
                <a:gd name="T72" fmla="*/ 1 w 194"/>
                <a:gd name="T73" fmla="*/ 4 h 821"/>
                <a:gd name="T74" fmla="*/ 1 w 194"/>
                <a:gd name="T75" fmla="*/ 3 h 821"/>
                <a:gd name="T76" fmla="*/ 1 w 194"/>
                <a:gd name="T77" fmla="*/ 3 h 821"/>
                <a:gd name="T78" fmla="*/ 1 w 194"/>
                <a:gd name="T79" fmla="*/ 3 h 821"/>
                <a:gd name="T80" fmla="*/ 1 w 194"/>
                <a:gd name="T81" fmla="*/ 2 h 821"/>
                <a:gd name="T82" fmla="*/ 1 w 194"/>
                <a:gd name="T83" fmla="*/ 2 h 821"/>
                <a:gd name="T84" fmla="*/ 1 w 194"/>
                <a:gd name="T85" fmla="*/ 2 h 821"/>
                <a:gd name="T86" fmla="*/ 1 w 194"/>
                <a:gd name="T87" fmla="*/ 1 h 821"/>
                <a:gd name="T88" fmla="*/ 0 w 194"/>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821"/>
                <a:gd name="T137" fmla="*/ 194 w 194"/>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821">
                  <a:moveTo>
                    <a:pt x="11" y="0"/>
                  </a:moveTo>
                  <a:lnTo>
                    <a:pt x="6" y="15"/>
                  </a:lnTo>
                  <a:lnTo>
                    <a:pt x="2" y="29"/>
                  </a:lnTo>
                  <a:lnTo>
                    <a:pt x="0" y="45"/>
                  </a:lnTo>
                  <a:lnTo>
                    <a:pt x="2" y="60"/>
                  </a:lnTo>
                  <a:lnTo>
                    <a:pt x="6" y="69"/>
                  </a:lnTo>
                  <a:lnTo>
                    <a:pt x="10" y="78"/>
                  </a:lnTo>
                  <a:lnTo>
                    <a:pt x="16" y="86"/>
                  </a:lnTo>
                  <a:lnTo>
                    <a:pt x="22" y="94"/>
                  </a:lnTo>
                  <a:lnTo>
                    <a:pt x="27" y="102"/>
                  </a:lnTo>
                  <a:lnTo>
                    <a:pt x="31" y="111"/>
                  </a:lnTo>
                  <a:lnTo>
                    <a:pt x="33" y="119"/>
                  </a:lnTo>
                  <a:lnTo>
                    <a:pt x="33" y="129"/>
                  </a:lnTo>
                  <a:lnTo>
                    <a:pt x="30" y="139"/>
                  </a:lnTo>
                  <a:lnTo>
                    <a:pt x="25" y="148"/>
                  </a:lnTo>
                  <a:lnTo>
                    <a:pt x="19" y="156"/>
                  </a:lnTo>
                  <a:lnTo>
                    <a:pt x="15" y="165"/>
                  </a:lnTo>
                  <a:lnTo>
                    <a:pt x="9" y="173"/>
                  </a:lnTo>
                  <a:lnTo>
                    <a:pt x="7" y="182"/>
                  </a:lnTo>
                  <a:lnTo>
                    <a:pt x="5" y="191"/>
                  </a:lnTo>
                  <a:lnTo>
                    <a:pt x="7" y="201"/>
                  </a:lnTo>
                  <a:lnTo>
                    <a:pt x="13" y="217"/>
                  </a:lnTo>
                  <a:lnTo>
                    <a:pt x="20" y="233"/>
                  </a:lnTo>
                  <a:lnTo>
                    <a:pt x="27" y="248"/>
                  </a:lnTo>
                  <a:lnTo>
                    <a:pt x="34" y="263"/>
                  </a:lnTo>
                  <a:lnTo>
                    <a:pt x="40" y="278"/>
                  </a:lnTo>
                  <a:lnTo>
                    <a:pt x="44" y="294"/>
                  </a:lnTo>
                  <a:lnTo>
                    <a:pt x="47" y="310"/>
                  </a:lnTo>
                  <a:lnTo>
                    <a:pt x="47" y="327"/>
                  </a:lnTo>
                  <a:lnTo>
                    <a:pt x="40" y="339"/>
                  </a:lnTo>
                  <a:lnTo>
                    <a:pt x="36" y="353"/>
                  </a:lnTo>
                  <a:lnTo>
                    <a:pt x="35" y="367"/>
                  </a:lnTo>
                  <a:lnTo>
                    <a:pt x="37" y="382"/>
                  </a:lnTo>
                  <a:lnTo>
                    <a:pt x="42" y="396"/>
                  </a:lnTo>
                  <a:lnTo>
                    <a:pt x="49" y="409"/>
                  </a:lnTo>
                  <a:lnTo>
                    <a:pt x="57" y="423"/>
                  </a:lnTo>
                  <a:lnTo>
                    <a:pt x="66" y="434"/>
                  </a:lnTo>
                  <a:lnTo>
                    <a:pt x="78" y="456"/>
                  </a:lnTo>
                  <a:lnTo>
                    <a:pt x="80" y="482"/>
                  </a:lnTo>
                  <a:lnTo>
                    <a:pt x="75" y="508"/>
                  </a:lnTo>
                  <a:lnTo>
                    <a:pt x="65" y="533"/>
                  </a:lnTo>
                  <a:lnTo>
                    <a:pt x="63" y="539"/>
                  </a:lnTo>
                  <a:lnTo>
                    <a:pt x="65" y="545"/>
                  </a:lnTo>
                  <a:lnTo>
                    <a:pt x="67" y="552"/>
                  </a:lnTo>
                  <a:lnTo>
                    <a:pt x="69" y="557"/>
                  </a:lnTo>
                  <a:lnTo>
                    <a:pt x="75" y="570"/>
                  </a:lnTo>
                  <a:lnTo>
                    <a:pt x="82" y="581"/>
                  </a:lnTo>
                  <a:lnTo>
                    <a:pt x="87" y="594"/>
                  </a:lnTo>
                  <a:lnTo>
                    <a:pt x="93" y="605"/>
                  </a:lnTo>
                  <a:lnTo>
                    <a:pt x="97" y="617"/>
                  </a:lnTo>
                  <a:lnTo>
                    <a:pt x="101" y="630"/>
                  </a:lnTo>
                  <a:lnTo>
                    <a:pt x="103" y="642"/>
                  </a:lnTo>
                  <a:lnTo>
                    <a:pt x="103" y="656"/>
                  </a:lnTo>
                  <a:lnTo>
                    <a:pt x="100" y="668"/>
                  </a:lnTo>
                  <a:lnTo>
                    <a:pt x="96" y="680"/>
                  </a:lnTo>
                  <a:lnTo>
                    <a:pt x="93" y="692"/>
                  </a:lnTo>
                  <a:lnTo>
                    <a:pt x="93" y="705"/>
                  </a:lnTo>
                  <a:lnTo>
                    <a:pt x="100" y="723"/>
                  </a:lnTo>
                  <a:lnTo>
                    <a:pt x="110" y="740"/>
                  </a:lnTo>
                  <a:lnTo>
                    <a:pt x="122" y="754"/>
                  </a:lnTo>
                  <a:lnTo>
                    <a:pt x="137" y="768"/>
                  </a:lnTo>
                  <a:lnTo>
                    <a:pt x="152" y="780"/>
                  </a:lnTo>
                  <a:lnTo>
                    <a:pt x="166" y="794"/>
                  </a:lnTo>
                  <a:lnTo>
                    <a:pt x="181" y="806"/>
                  </a:lnTo>
                  <a:lnTo>
                    <a:pt x="194" y="821"/>
                  </a:lnTo>
                  <a:lnTo>
                    <a:pt x="128" y="755"/>
                  </a:lnTo>
                  <a:lnTo>
                    <a:pt x="127" y="754"/>
                  </a:lnTo>
                  <a:lnTo>
                    <a:pt x="126" y="753"/>
                  </a:lnTo>
                  <a:lnTo>
                    <a:pt x="123" y="753"/>
                  </a:lnTo>
                  <a:lnTo>
                    <a:pt x="122" y="752"/>
                  </a:lnTo>
                  <a:lnTo>
                    <a:pt x="130" y="760"/>
                  </a:lnTo>
                  <a:lnTo>
                    <a:pt x="137" y="767"/>
                  </a:lnTo>
                  <a:lnTo>
                    <a:pt x="145" y="775"/>
                  </a:lnTo>
                  <a:lnTo>
                    <a:pt x="152" y="781"/>
                  </a:lnTo>
                  <a:lnTo>
                    <a:pt x="160" y="789"/>
                  </a:lnTo>
                  <a:lnTo>
                    <a:pt x="166" y="796"/>
                  </a:lnTo>
                  <a:lnTo>
                    <a:pt x="174" y="804"/>
                  </a:lnTo>
                  <a:lnTo>
                    <a:pt x="181" y="811"/>
                  </a:lnTo>
                  <a:lnTo>
                    <a:pt x="166" y="792"/>
                  </a:lnTo>
                  <a:lnTo>
                    <a:pt x="161" y="769"/>
                  </a:lnTo>
                  <a:lnTo>
                    <a:pt x="162" y="744"/>
                  </a:lnTo>
                  <a:lnTo>
                    <a:pt x="166" y="720"/>
                  </a:lnTo>
                  <a:lnTo>
                    <a:pt x="168" y="707"/>
                  </a:lnTo>
                  <a:lnTo>
                    <a:pt x="166" y="694"/>
                  </a:lnTo>
                  <a:lnTo>
                    <a:pt x="164" y="682"/>
                  </a:lnTo>
                  <a:lnTo>
                    <a:pt x="159" y="669"/>
                  </a:lnTo>
                  <a:lnTo>
                    <a:pt x="153" y="658"/>
                  </a:lnTo>
                  <a:lnTo>
                    <a:pt x="146" y="646"/>
                  </a:lnTo>
                  <a:lnTo>
                    <a:pt x="140" y="634"/>
                  </a:lnTo>
                  <a:lnTo>
                    <a:pt x="134" y="622"/>
                  </a:lnTo>
                  <a:lnTo>
                    <a:pt x="131" y="616"/>
                  </a:lnTo>
                  <a:lnTo>
                    <a:pt x="129" y="611"/>
                  </a:lnTo>
                  <a:lnTo>
                    <a:pt x="128" y="604"/>
                  </a:lnTo>
                  <a:lnTo>
                    <a:pt x="130" y="598"/>
                  </a:lnTo>
                  <a:lnTo>
                    <a:pt x="140" y="573"/>
                  </a:lnTo>
                  <a:lnTo>
                    <a:pt x="145" y="546"/>
                  </a:lnTo>
                  <a:lnTo>
                    <a:pt x="143" y="521"/>
                  </a:lnTo>
                  <a:lnTo>
                    <a:pt x="130" y="499"/>
                  </a:lnTo>
                  <a:lnTo>
                    <a:pt x="121" y="487"/>
                  </a:lnTo>
                  <a:lnTo>
                    <a:pt x="113" y="474"/>
                  </a:lnTo>
                  <a:lnTo>
                    <a:pt x="106" y="460"/>
                  </a:lnTo>
                  <a:lnTo>
                    <a:pt x="102" y="447"/>
                  </a:lnTo>
                  <a:lnTo>
                    <a:pt x="101" y="433"/>
                  </a:lnTo>
                  <a:lnTo>
                    <a:pt x="101" y="418"/>
                  </a:lnTo>
                  <a:lnTo>
                    <a:pt x="104" y="405"/>
                  </a:lnTo>
                  <a:lnTo>
                    <a:pt x="111" y="392"/>
                  </a:lnTo>
                  <a:lnTo>
                    <a:pt x="111" y="375"/>
                  </a:lnTo>
                  <a:lnTo>
                    <a:pt x="109" y="358"/>
                  </a:lnTo>
                  <a:lnTo>
                    <a:pt x="105" y="343"/>
                  </a:lnTo>
                  <a:lnTo>
                    <a:pt x="99" y="328"/>
                  </a:lnTo>
                  <a:lnTo>
                    <a:pt x="92" y="313"/>
                  </a:lnTo>
                  <a:lnTo>
                    <a:pt x="85" y="297"/>
                  </a:lnTo>
                  <a:lnTo>
                    <a:pt x="78" y="283"/>
                  </a:lnTo>
                  <a:lnTo>
                    <a:pt x="73" y="267"/>
                  </a:lnTo>
                  <a:lnTo>
                    <a:pt x="70" y="257"/>
                  </a:lnTo>
                  <a:lnTo>
                    <a:pt x="71" y="246"/>
                  </a:lnTo>
                  <a:lnTo>
                    <a:pt x="75" y="237"/>
                  </a:lnTo>
                  <a:lnTo>
                    <a:pt x="79" y="229"/>
                  </a:lnTo>
                  <a:lnTo>
                    <a:pt x="84" y="222"/>
                  </a:lnTo>
                  <a:lnTo>
                    <a:pt x="90" y="213"/>
                  </a:lnTo>
                  <a:lnTo>
                    <a:pt x="94" y="203"/>
                  </a:lnTo>
                  <a:lnTo>
                    <a:pt x="97" y="194"/>
                  </a:lnTo>
                  <a:lnTo>
                    <a:pt x="99" y="185"/>
                  </a:lnTo>
                  <a:lnTo>
                    <a:pt x="96" y="176"/>
                  </a:lnTo>
                  <a:lnTo>
                    <a:pt x="93" y="168"/>
                  </a:lnTo>
                  <a:lnTo>
                    <a:pt x="88" y="162"/>
                  </a:lnTo>
                  <a:lnTo>
                    <a:pt x="83" y="155"/>
                  </a:lnTo>
                  <a:lnTo>
                    <a:pt x="78" y="147"/>
                  </a:lnTo>
                  <a:lnTo>
                    <a:pt x="73" y="140"/>
                  </a:lnTo>
                  <a:lnTo>
                    <a:pt x="69" y="132"/>
                  </a:lnTo>
                  <a:lnTo>
                    <a:pt x="66" y="115"/>
                  </a:lnTo>
                  <a:lnTo>
                    <a:pt x="67" y="98"/>
                  </a:lnTo>
                  <a:lnTo>
                    <a:pt x="70" y="81"/>
                  </a:lnTo>
                  <a:lnTo>
                    <a:pt x="77" y="65"/>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0" name="Freeform 232"/>
            <p:cNvSpPr>
              <a:spLocks/>
            </p:cNvSpPr>
            <p:nvPr/>
          </p:nvSpPr>
          <p:spPr bwMode="auto">
            <a:xfrm>
              <a:off x="3149" y="3199"/>
              <a:ext cx="470" cy="53"/>
            </a:xfrm>
            <a:custGeom>
              <a:avLst/>
              <a:gdLst>
                <a:gd name="T0" fmla="*/ 0 w 1411"/>
                <a:gd name="T1" fmla="*/ 0 h 160"/>
                <a:gd name="T2" fmla="*/ 0 w 1411"/>
                <a:gd name="T3" fmla="*/ 0 h 160"/>
                <a:gd name="T4" fmla="*/ 0 w 1411"/>
                <a:gd name="T5" fmla="*/ 0 h 160"/>
                <a:gd name="T6" fmla="*/ 1 w 1411"/>
                <a:gd name="T7" fmla="*/ 0 h 160"/>
                <a:gd name="T8" fmla="*/ 1 w 1411"/>
                <a:gd name="T9" fmla="*/ 1 h 160"/>
                <a:gd name="T10" fmla="*/ 2 w 1411"/>
                <a:gd name="T11" fmla="*/ 1 h 160"/>
                <a:gd name="T12" fmla="*/ 2 w 1411"/>
                <a:gd name="T13" fmla="*/ 1 h 160"/>
                <a:gd name="T14" fmla="*/ 3 w 1411"/>
                <a:gd name="T15" fmla="*/ 1 h 160"/>
                <a:gd name="T16" fmla="*/ 3 w 1411"/>
                <a:gd name="T17" fmla="*/ 1 h 160"/>
                <a:gd name="T18" fmla="*/ 4 w 1411"/>
                <a:gd name="T19" fmla="*/ 1 h 160"/>
                <a:gd name="T20" fmla="*/ 5 w 1411"/>
                <a:gd name="T21" fmla="*/ 1 h 160"/>
                <a:gd name="T22" fmla="*/ 6 w 1411"/>
                <a:gd name="T23" fmla="*/ 1 h 160"/>
                <a:gd name="T24" fmla="*/ 7 w 1411"/>
                <a:gd name="T25" fmla="*/ 1 h 160"/>
                <a:gd name="T26" fmla="*/ 7 w 1411"/>
                <a:gd name="T27" fmla="*/ 1 h 160"/>
                <a:gd name="T28" fmla="*/ 8 w 1411"/>
                <a:gd name="T29" fmla="*/ 1 h 160"/>
                <a:gd name="T30" fmla="*/ 9 w 1411"/>
                <a:gd name="T31" fmla="*/ 1 h 160"/>
                <a:gd name="T32" fmla="*/ 10 w 1411"/>
                <a:gd name="T33" fmla="*/ 1 h 160"/>
                <a:gd name="T34" fmla="*/ 12 w 1411"/>
                <a:gd name="T35" fmla="*/ 1 h 160"/>
                <a:gd name="T36" fmla="*/ 13 w 1411"/>
                <a:gd name="T37" fmla="*/ 1 h 160"/>
                <a:gd name="T38" fmla="*/ 15 w 1411"/>
                <a:gd name="T39" fmla="*/ 1 h 160"/>
                <a:gd name="T40" fmla="*/ 16 w 1411"/>
                <a:gd name="T41" fmla="*/ 1 h 160"/>
                <a:gd name="T42" fmla="*/ 16 w 1411"/>
                <a:gd name="T43" fmla="*/ 0 h 160"/>
                <a:gd name="T44" fmla="*/ 17 w 1411"/>
                <a:gd name="T45" fmla="*/ 0 h 160"/>
                <a:gd name="T46" fmla="*/ 17 w 1411"/>
                <a:gd name="T47" fmla="*/ 0 h 160"/>
                <a:gd name="T48" fmla="*/ 17 w 1411"/>
                <a:gd name="T49" fmla="*/ 0 h 160"/>
                <a:gd name="T50" fmla="*/ 17 w 1411"/>
                <a:gd name="T51" fmla="*/ 0 h 160"/>
                <a:gd name="T52" fmla="*/ 17 w 1411"/>
                <a:gd name="T53" fmla="*/ 0 h 160"/>
                <a:gd name="T54" fmla="*/ 17 w 1411"/>
                <a:gd name="T55" fmla="*/ 1 h 160"/>
                <a:gd name="T56" fmla="*/ 16 w 1411"/>
                <a:gd name="T57" fmla="*/ 1 h 160"/>
                <a:gd name="T58" fmla="*/ 15 w 1411"/>
                <a:gd name="T59" fmla="*/ 1 h 160"/>
                <a:gd name="T60" fmla="*/ 14 w 1411"/>
                <a:gd name="T61" fmla="*/ 2 h 160"/>
                <a:gd name="T62" fmla="*/ 12 w 1411"/>
                <a:gd name="T63" fmla="*/ 2 h 160"/>
                <a:gd name="T64" fmla="*/ 9 w 1411"/>
                <a:gd name="T65" fmla="*/ 2 h 160"/>
                <a:gd name="T66" fmla="*/ 7 w 1411"/>
                <a:gd name="T67" fmla="*/ 2 h 160"/>
                <a:gd name="T68" fmla="*/ 4 w 1411"/>
                <a:gd name="T69" fmla="*/ 2 h 160"/>
                <a:gd name="T70" fmla="*/ 3 w 1411"/>
                <a:gd name="T71" fmla="*/ 1 h 160"/>
                <a:gd name="T72" fmla="*/ 2 w 1411"/>
                <a:gd name="T73" fmla="*/ 1 h 160"/>
                <a:gd name="T74" fmla="*/ 1 w 1411"/>
                <a:gd name="T75" fmla="*/ 1 h 160"/>
                <a:gd name="T76" fmla="*/ 0 w 1411"/>
                <a:gd name="T77" fmla="*/ 1 h 160"/>
                <a:gd name="T78" fmla="*/ 0 w 1411"/>
                <a:gd name="T79" fmla="*/ 0 h 160"/>
                <a:gd name="T80" fmla="*/ 0 w 1411"/>
                <a:gd name="T81" fmla="*/ 0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1"/>
                <a:gd name="T124" fmla="*/ 0 h 160"/>
                <a:gd name="T125" fmla="*/ 1411 w 1411"/>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1" h="160">
                  <a:moveTo>
                    <a:pt x="0" y="28"/>
                  </a:moveTo>
                  <a:lnTo>
                    <a:pt x="1" y="28"/>
                  </a:lnTo>
                  <a:lnTo>
                    <a:pt x="4" y="29"/>
                  </a:lnTo>
                  <a:lnTo>
                    <a:pt x="10" y="30"/>
                  </a:lnTo>
                  <a:lnTo>
                    <a:pt x="18" y="33"/>
                  </a:lnTo>
                  <a:lnTo>
                    <a:pt x="28" y="35"/>
                  </a:lnTo>
                  <a:lnTo>
                    <a:pt x="40" y="37"/>
                  </a:lnTo>
                  <a:lnTo>
                    <a:pt x="53" y="40"/>
                  </a:lnTo>
                  <a:lnTo>
                    <a:pt x="69" y="44"/>
                  </a:lnTo>
                  <a:lnTo>
                    <a:pt x="86" y="47"/>
                  </a:lnTo>
                  <a:lnTo>
                    <a:pt x="104" y="52"/>
                  </a:lnTo>
                  <a:lnTo>
                    <a:pt x="124" y="55"/>
                  </a:lnTo>
                  <a:lnTo>
                    <a:pt x="147" y="60"/>
                  </a:lnTo>
                  <a:lnTo>
                    <a:pt x="170" y="64"/>
                  </a:lnTo>
                  <a:lnTo>
                    <a:pt x="195" y="69"/>
                  </a:lnTo>
                  <a:lnTo>
                    <a:pt x="221" y="73"/>
                  </a:lnTo>
                  <a:lnTo>
                    <a:pt x="248" y="78"/>
                  </a:lnTo>
                  <a:lnTo>
                    <a:pt x="275" y="82"/>
                  </a:lnTo>
                  <a:lnTo>
                    <a:pt x="304" y="87"/>
                  </a:lnTo>
                  <a:lnTo>
                    <a:pt x="335" y="91"/>
                  </a:lnTo>
                  <a:lnTo>
                    <a:pt x="365" y="96"/>
                  </a:lnTo>
                  <a:lnTo>
                    <a:pt x="397" y="99"/>
                  </a:lnTo>
                  <a:lnTo>
                    <a:pt x="430" y="104"/>
                  </a:lnTo>
                  <a:lnTo>
                    <a:pt x="463" y="107"/>
                  </a:lnTo>
                  <a:lnTo>
                    <a:pt x="495" y="111"/>
                  </a:lnTo>
                  <a:lnTo>
                    <a:pt x="529" y="113"/>
                  </a:lnTo>
                  <a:lnTo>
                    <a:pt x="564" y="115"/>
                  </a:lnTo>
                  <a:lnTo>
                    <a:pt x="598" y="117"/>
                  </a:lnTo>
                  <a:lnTo>
                    <a:pt x="633" y="118"/>
                  </a:lnTo>
                  <a:lnTo>
                    <a:pt x="669" y="120"/>
                  </a:lnTo>
                  <a:lnTo>
                    <a:pt x="704" y="121"/>
                  </a:lnTo>
                  <a:lnTo>
                    <a:pt x="739" y="121"/>
                  </a:lnTo>
                  <a:lnTo>
                    <a:pt x="774" y="120"/>
                  </a:lnTo>
                  <a:lnTo>
                    <a:pt x="842" y="116"/>
                  </a:lnTo>
                  <a:lnTo>
                    <a:pt x="907" y="112"/>
                  </a:lnTo>
                  <a:lnTo>
                    <a:pt x="969" y="105"/>
                  </a:lnTo>
                  <a:lnTo>
                    <a:pt x="1027" y="97"/>
                  </a:lnTo>
                  <a:lnTo>
                    <a:pt x="1081" y="88"/>
                  </a:lnTo>
                  <a:lnTo>
                    <a:pt x="1132" y="79"/>
                  </a:lnTo>
                  <a:lnTo>
                    <a:pt x="1179" y="69"/>
                  </a:lnTo>
                  <a:lnTo>
                    <a:pt x="1221" y="59"/>
                  </a:lnTo>
                  <a:lnTo>
                    <a:pt x="1259" y="48"/>
                  </a:lnTo>
                  <a:lnTo>
                    <a:pt x="1292" y="38"/>
                  </a:lnTo>
                  <a:lnTo>
                    <a:pt x="1321" y="29"/>
                  </a:lnTo>
                  <a:lnTo>
                    <a:pt x="1345" y="21"/>
                  </a:lnTo>
                  <a:lnTo>
                    <a:pt x="1363" y="14"/>
                  </a:lnTo>
                  <a:lnTo>
                    <a:pt x="1377" y="10"/>
                  </a:lnTo>
                  <a:lnTo>
                    <a:pt x="1386" y="7"/>
                  </a:lnTo>
                  <a:lnTo>
                    <a:pt x="1388" y="5"/>
                  </a:lnTo>
                  <a:lnTo>
                    <a:pt x="1411" y="0"/>
                  </a:lnTo>
                  <a:lnTo>
                    <a:pt x="1410" y="2"/>
                  </a:lnTo>
                  <a:lnTo>
                    <a:pt x="1407" y="7"/>
                  </a:lnTo>
                  <a:lnTo>
                    <a:pt x="1401" y="16"/>
                  </a:lnTo>
                  <a:lnTo>
                    <a:pt x="1391" y="26"/>
                  </a:lnTo>
                  <a:lnTo>
                    <a:pt x="1377" y="38"/>
                  </a:lnTo>
                  <a:lnTo>
                    <a:pt x="1359" y="52"/>
                  </a:lnTo>
                  <a:lnTo>
                    <a:pt x="1334" y="66"/>
                  </a:lnTo>
                  <a:lnTo>
                    <a:pt x="1302" y="82"/>
                  </a:lnTo>
                  <a:lnTo>
                    <a:pt x="1264" y="97"/>
                  </a:lnTo>
                  <a:lnTo>
                    <a:pt x="1217" y="112"/>
                  </a:lnTo>
                  <a:lnTo>
                    <a:pt x="1163" y="125"/>
                  </a:lnTo>
                  <a:lnTo>
                    <a:pt x="1098" y="138"/>
                  </a:lnTo>
                  <a:lnTo>
                    <a:pt x="1024" y="148"/>
                  </a:lnTo>
                  <a:lnTo>
                    <a:pt x="939" y="155"/>
                  </a:lnTo>
                  <a:lnTo>
                    <a:pt x="843" y="159"/>
                  </a:lnTo>
                  <a:lnTo>
                    <a:pt x="734" y="160"/>
                  </a:lnTo>
                  <a:lnTo>
                    <a:pt x="624" y="158"/>
                  </a:lnTo>
                  <a:lnTo>
                    <a:pt x="527" y="154"/>
                  </a:lnTo>
                  <a:lnTo>
                    <a:pt x="439" y="146"/>
                  </a:lnTo>
                  <a:lnTo>
                    <a:pt x="361" y="138"/>
                  </a:lnTo>
                  <a:lnTo>
                    <a:pt x="292" y="128"/>
                  </a:lnTo>
                  <a:lnTo>
                    <a:pt x="232" y="116"/>
                  </a:lnTo>
                  <a:lnTo>
                    <a:pt x="181" y="104"/>
                  </a:lnTo>
                  <a:lnTo>
                    <a:pt x="137" y="92"/>
                  </a:lnTo>
                  <a:lnTo>
                    <a:pt x="101" y="80"/>
                  </a:lnTo>
                  <a:lnTo>
                    <a:pt x="70" y="69"/>
                  </a:lnTo>
                  <a:lnTo>
                    <a:pt x="46" y="57"/>
                  </a:lnTo>
                  <a:lnTo>
                    <a:pt x="28" y="48"/>
                  </a:lnTo>
                  <a:lnTo>
                    <a:pt x="15" y="39"/>
                  </a:lnTo>
                  <a:lnTo>
                    <a:pt x="7" y="34"/>
                  </a:lnTo>
                  <a:lnTo>
                    <a:pt x="1" y="29"/>
                  </a:lnTo>
                  <a:lnTo>
                    <a:pt x="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1" name="Freeform 233"/>
            <p:cNvSpPr>
              <a:spLocks/>
            </p:cNvSpPr>
            <p:nvPr/>
          </p:nvSpPr>
          <p:spPr bwMode="auto">
            <a:xfrm>
              <a:off x="3172" y="3187"/>
              <a:ext cx="395" cy="32"/>
            </a:xfrm>
            <a:custGeom>
              <a:avLst/>
              <a:gdLst>
                <a:gd name="T0" fmla="*/ 0 w 1187"/>
                <a:gd name="T1" fmla="*/ 0 h 97"/>
                <a:gd name="T2" fmla="*/ 0 w 1187"/>
                <a:gd name="T3" fmla="*/ 0 h 97"/>
                <a:gd name="T4" fmla="*/ 1 w 1187"/>
                <a:gd name="T5" fmla="*/ 0 h 97"/>
                <a:gd name="T6" fmla="*/ 2 w 1187"/>
                <a:gd name="T7" fmla="*/ 0 h 97"/>
                <a:gd name="T8" fmla="*/ 4 w 1187"/>
                <a:gd name="T9" fmla="*/ 1 h 97"/>
                <a:gd name="T10" fmla="*/ 5 w 1187"/>
                <a:gd name="T11" fmla="*/ 1 h 97"/>
                <a:gd name="T12" fmla="*/ 7 w 1187"/>
                <a:gd name="T13" fmla="*/ 1 h 97"/>
                <a:gd name="T14" fmla="*/ 8 w 1187"/>
                <a:gd name="T15" fmla="*/ 1 h 97"/>
                <a:gd name="T16" fmla="*/ 10 w 1187"/>
                <a:gd name="T17" fmla="*/ 1 h 97"/>
                <a:gd name="T18" fmla="*/ 11 w 1187"/>
                <a:gd name="T19" fmla="*/ 1 h 97"/>
                <a:gd name="T20" fmla="*/ 12 w 1187"/>
                <a:gd name="T21" fmla="*/ 1 h 97"/>
                <a:gd name="T22" fmla="*/ 13 w 1187"/>
                <a:gd name="T23" fmla="*/ 1 h 97"/>
                <a:gd name="T24" fmla="*/ 14 w 1187"/>
                <a:gd name="T25" fmla="*/ 1 h 97"/>
                <a:gd name="T26" fmla="*/ 14 w 1187"/>
                <a:gd name="T27" fmla="*/ 1 h 97"/>
                <a:gd name="T28" fmla="*/ 14 w 1187"/>
                <a:gd name="T29" fmla="*/ 1 h 97"/>
                <a:gd name="T30" fmla="*/ 15 w 1187"/>
                <a:gd name="T31" fmla="*/ 0 h 97"/>
                <a:gd name="T32" fmla="*/ 15 w 1187"/>
                <a:gd name="T33" fmla="*/ 1 h 97"/>
                <a:gd name="T34" fmla="*/ 15 w 1187"/>
                <a:gd name="T35" fmla="*/ 1 h 97"/>
                <a:gd name="T36" fmla="*/ 14 w 1187"/>
                <a:gd name="T37" fmla="*/ 1 h 97"/>
                <a:gd name="T38" fmla="*/ 14 w 1187"/>
                <a:gd name="T39" fmla="*/ 1 h 97"/>
                <a:gd name="T40" fmla="*/ 13 w 1187"/>
                <a:gd name="T41" fmla="*/ 1 h 97"/>
                <a:gd name="T42" fmla="*/ 12 w 1187"/>
                <a:gd name="T43" fmla="*/ 1 h 97"/>
                <a:gd name="T44" fmla="*/ 11 w 1187"/>
                <a:gd name="T45" fmla="*/ 1 h 97"/>
                <a:gd name="T46" fmla="*/ 9 w 1187"/>
                <a:gd name="T47" fmla="*/ 1 h 97"/>
                <a:gd name="T48" fmla="*/ 7 w 1187"/>
                <a:gd name="T49" fmla="*/ 1 h 97"/>
                <a:gd name="T50" fmla="*/ 5 w 1187"/>
                <a:gd name="T51" fmla="*/ 1 h 97"/>
                <a:gd name="T52" fmla="*/ 4 w 1187"/>
                <a:gd name="T53" fmla="*/ 1 h 97"/>
                <a:gd name="T54" fmla="*/ 3 w 1187"/>
                <a:gd name="T55" fmla="*/ 1 h 97"/>
                <a:gd name="T56" fmla="*/ 2 w 1187"/>
                <a:gd name="T57" fmla="*/ 0 h 97"/>
                <a:gd name="T58" fmla="*/ 1 w 1187"/>
                <a:gd name="T59" fmla="*/ 0 h 97"/>
                <a:gd name="T60" fmla="*/ 0 w 1187"/>
                <a:gd name="T61" fmla="*/ 0 h 97"/>
                <a:gd name="T62" fmla="*/ 0 w 1187"/>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7"/>
                <a:gd name="T97" fmla="*/ 0 h 97"/>
                <a:gd name="T98" fmla="*/ 1187 w 1187"/>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7" h="97">
                  <a:moveTo>
                    <a:pt x="0" y="0"/>
                  </a:moveTo>
                  <a:lnTo>
                    <a:pt x="4" y="1"/>
                  </a:lnTo>
                  <a:lnTo>
                    <a:pt x="18" y="3"/>
                  </a:lnTo>
                  <a:lnTo>
                    <a:pt x="40" y="8"/>
                  </a:lnTo>
                  <a:lnTo>
                    <a:pt x="69" y="13"/>
                  </a:lnTo>
                  <a:lnTo>
                    <a:pt x="104" y="20"/>
                  </a:lnTo>
                  <a:lnTo>
                    <a:pt x="146" y="28"/>
                  </a:lnTo>
                  <a:lnTo>
                    <a:pt x="192" y="36"/>
                  </a:lnTo>
                  <a:lnTo>
                    <a:pt x="243" y="44"/>
                  </a:lnTo>
                  <a:lnTo>
                    <a:pt x="297" y="51"/>
                  </a:lnTo>
                  <a:lnTo>
                    <a:pt x="355" y="58"/>
                  </a:lnTo>
                  <a:lnTo>
                    <a:pt x="415" y="64"/>
                  </a:lnTo>
                  <a:lnTo>
                    <a:pt x="476" y="70"/>
                  </a:lnTo>
                  <a:lnTo>
                    <a:pt x="538" y="73"/>
                  </a:lnTo>
                  <a:lnTo>
                    <a:pt x="601" y="75"/>
                  </a:lnTo>
                  <a:lnTo>
                    <a:pt x="662" y="77"/>
                  </a:lnTo>
                  <a:lnTo>
                    <a:pt x="722" y="74"/>
                  </a:lnTo>
                  <a:lnTo>
                    <a:pt x="779" y="71"/>
                  </a:lnTo>
                  <a:lnTo>
                    <a:pt x="833" y="68"/>
                  </a:lnTo>
                  <a:lnTo>
                    <a:pt x="882" y="65"/>
                  </a:lnTo>
                  <a:lnTo>
                    <a:pt x="928" y="62"/>
                  </a:lnTo>
                  <a:lnTo>
                    <a:pt x="969" y="58"/>
                  </a:lnTo>
                  <a:lnTo>
                    <a:pt x="1008" y="56"/>
                  </a:lnTo>
                  <a:lnTo>
                    <a:pt x="1042" y="54"/>
                  </a:lnTo>
                  <a:lnTo>
                    <a:pt x="1072" y="51"/>
                  </a:lnTo>
                  <a:lnTo>
                    <a:pt x="1100" y="48"/>
                  </a:lnTo>
                  <a:lnTo>
                    <a:pt x="1123" y="47"/>
                  </a:lnTo>
                  <a:lnTo>
                    <a:pt x="1143" y="45"/>
                  </a:lnTo>
                  <a:lnTo>
                    <a:pt x="1158" y="44"/>
                  </a:lnTo>
                  <a:lnTo>
                    <a:pt x="1171" y="42"/>
                  </a:lnTo>
                  <a:lnTo>
                    <a:pt x="1180" y="42"/>
                  </a:lnTo>
                  <a:lnTo>
                    <a:pt x="1184" y="40"/>
                  </a:lnTo>
                  <a:lnTo>
                    <a:pt x="1187" y="40"/>
                  </a:lnTo>
                  <a:lnTo>
                    <a:pt x="1187" y="42"/>
                  </a:lnTo>
                  <a:lnTo>
                    <a:pt x="1184" y="43"/>
                  </a:lnTo>
                  <a:lnTo>
                    <a:pt x="1181" y="46"/>
                  </a:lnTo>
                  <a:lnTo>
                    <a:pt x="1175" y="49"/>
                  </a:lnTo>
                  <a:lnTo>
                    <a:pt x="1165" y="54"/>
                  </a:lnTo>
                  <a:lnTo>
                    <a:pt x="1153" y="58"/>
                  </a:lnTo>
                  <a:lnTo>
                    <a:pt x="1136" y="63"/>
                  </a:lnTo>
                  <a:lnTo>
                    <a:pt x="1113" y="69"/>
                  </a:lnTo>
                  <a:lnTo>
                    <a:pt x="1085" y="74"/>
                  </a:lnTo>
                  <a:lnTo>
                    <a:pt x="1051" y="79"/>
                  </a:lnTo>
                  <a:lnTo>
                    <a:pt x="1010" y="83"/>
                  </a:lnTo>
                  <a:lnTo>
                    <a:pt x="962" y="88"/>
                  </a:lnTo>
                  <a:lnTo>
                    <a:pt x="905" y="91"/>
                  </a:lnTo>
                  <a:lnTo>
                    <a:pt x="841" y="95"/>
                  </a:lnTo>
                  <a:lnTo>
                    <a:pt x="766" y="96"/>
                  </a:lnTo>
                  <a:lnTo>
                    <a:pt x="682" y="97"/>
                  </a:lnTo>
                  <a:lnTo>
                    <a:pt x="596" y="96"/>
                  </a:lnTo>
                  <a:lnTo>
                    <a:pt x="517" y="92"/>
                  </a:lnTo>
                  <a:lnTo>
                    <a:pt x="442" y="88"/>
                  </a:lnTo>
                  <a:lnTo>
                    <a:pt x="376" y="82"/>
                  </a:lnTo>
                  <a:lnTo>
                    <a:pt x="313" y="74"/>
                  </a:lnTo>
                  <a:lnTo>
                    <a:pt x="258" y="66"/>
                  </a:lnTo>
                  <a:lnTo>
                    <a:pt x="207" y="57"/>
                  </a:lnTo>
                  <a:lnTo>
                    <a:pt x="163" y="48"/>
                  </a:lnTo>
                  <a:lnTo>
                    <a:pt x="124" y="39"/>
                  </a:lnTo>
                  <a:lnTo>
                    <a:pt x="90" y="30"/>
                  </a:lnTo>
                  <a:lnTo>
                    <a:pt x="62" y="22"/>
                  </a:lnTo>
                  <a:lnTo>
                    <a:pt x="40" y="14"/>
                  </a:lnTo>
                  <a:lnTo>
                    <a:pt x="23" y="9"/>
                  </a:lnTo>
                  <a:lnTo>
                    <a:pt x="10" y="4"/>
                  </a:lnTo>
                  <a:lnTo>
                    <a:pt x="2" y="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2" name="Freeform 234"/>
            <p:cNvSpPr>
              <a:spLocks/>
            </p:cNvSpPr>
            <p:nvPr/>
          </p:nvSpPr>
          <p:spPr bwMode="auto">
            <a:xfrm>
              <a:off x="3451" y="2994"/>
              <a:ext cx="118" cy="61"/>
            </a:xfrm>
            <a:custGeom>
              <a:avLst/>
              <a:gdLst>
                <a:gd name="T0" fmla="*/ 0 w 355"/>
                <a:gd name="T1" fmla="*/ 0 h 183"/>
                <a:gd name="T2" fmla="*/ 0 w 355"/>
                <a:gd name="T3" fmla="*/ 0 h 183"/>
                <a:gd name="T4" fmla="*/ 0 w 355"/>
                <a:gd name="T5" fmla="*/ 0 h 183"/>
                <a:gd name="T6" fmla="*/ 0 w 355"/>
                <a:gd name="T7" fmla="*/ 0 h 183"/>
                <a:gd name="T8" fmla="*/ 0 w 355"/>
                <a:gd name="T9" fmla="*/ 0 h 183"/>
                <a:gd name="T10" fmla="*/ 0 w 355"/>
                <a:gd name="T11" fmla="*/ 0 h 183"/>
                <a:gd name="T12" fmla="*/ 0 w 355"/>
                <a:gd name="T13" fmla="*/ 0 h 183"/>
                <a:gd name="T14" fmla="*/ 1 w 355"/>
                <a:gd name="T15" fmla="*/ 0 h 183"/>
                <a:gd name="T16" fmla="*/ 1 w 355"/>
                <a:gd name="T17" fmla="*/ 1 h 183"/>
                <a:gd name="T18" fmla="*/ 1 w 355"/>
                <a:gd name="T19" fmla="*/ 1 h 183"/>
                <a:gd name="T20" fmla="*/ 1 w 355"/>
                <a:gd name="T21" fmla="*/ 1 h 183"/>
                <a:gd name="T22" fmla="*/ 1 w 355"/>
                <a:gd name="T23" fmla="*/ 1 h 183"/>
                <a:gd name="T24" fmla="*/ 1 w 355"/>
                <a:gd name="T25" fmla="*/ 1 h 183"/>
                <a:gd name="T26" fmla="*/ 2 w 355"/>
                <a:gd name="T27" fmla="*/ 1 h 183"/>
                <a:gd name="T28" fmla="*/ 2 w 355"/>
                <a:gd name="T29" fmla="*/ 1 h 183"/>
                <a:gd name="T30" fmla="*/ 2 w 355"/>
                <a:gd name="T31" fmla="*/ 1 h 183"/>
                <a:gd name="T32" fmla="*/ 2 w 355"/>
                <a:gd name="T33" fmla="*/ 1 h 183"/>
                <a:gd name="T34" fmla="*/ 3 w 355"/>
                <a:gd name="T35" fmla="*/ 2 h 183"/>
                <a:gd name="T36" fmla="*/ 3 w 355"/>
                <a:gd name="T37" fmla="*/ 2 h 183"/>
                <a:gd name="T38" fmla="*/ 3 w 355"/>
                <a:gd name="T39" fmla="*/ 2 h 183"/>
                <a:gd name="T40" fmla="*/ 4 w 355"/>
                <a:gd name="T41" fmla="*/ 2 h 183"/>
                <a:gd name="T42" fmla="*/ 4 w 355"/>
                <a:gd name="T43" fmla="*/ 2 h 183"/>
                <a:gd name="T44" fmla="*/ 4 w 355"/>
                <a:gd name="T45" fmla="*/ 2 h 183"/>
                <a:gd name="T46" fmla="*/ 4 w 355"/>
                <a:gd name="T47" fmla="*/ 2 h 183"/>
                <a:gd name="T48" fmla="*/ 4 w 355"/>
                <a:gd name="T49" fmla="*/ 2 h 183"/>
                <a:gd name="T50" fmla="*/ 4 w 355"/>
                <a:gd name="T51" fmla="*/ 2 h 183"/>
                <a:gd name="T52" fmla="*/ 4 w 355"/>
                <a:gd name="T53" fmla="*/ 2 h 183"/>
                <a:gd name="T54" fmla="*/ 4 w 355"/>
                <a:gd name="T55" fmla="*/ 2 h 183"/>
                <a:gd name="T56" fmla="*/ 4 w 355"/>
                <a:gd name="T57" fmla="*/ 2 h 183"/>
                <a:gd name="T58" fmla="*/ 4 w 355"/>
                <a:gd name="T59" fmla="*/ 2 h 183"/>
                <a:gd name="T60" fmla="*/ 4 w 355"/>
                <a:gd name="T61" fmla="*/ 2 h 183"/>
                <a:gd name="T62" fmla="*/ 4 w 355"/>
                <a:gd name="T63" fmla="*/ 2 h 183"/>
                <a:gd name="T64" fmla="*/ 4 w 355"/>
                <a:gd name="T65" fmla="*/ 2 h 183"/>
                <a:gd name="T66" fmla="*/ 3 w 355"/>
                <a:gd name="T67" fmla="*/ 2 h 183"/>
                <a:gd name="T68" fmla="*/ 3 w 355"/>
                <a:gd name="T69" fmla="*/ 2 h 183"/>
                <a:gd name="T70" fmla="*/ 3 w 355"/>
                <a:gd name="T71" fmla="*/ 2 h 183"/>
                <a:gd name="T72" fmla="*/ 3 w 355"/>
                <a:gd name="T73" fmla="*/ 2 h 183"/>
                <a:gd name="T74" fmla="*/ 3 w 355"/>
                <a:gd name="T75" fmla="*/ 2 h 183"/>
                <a:gd name="T76" fmla="*/ 2 w 355"/>
                <a:gd name="T77" fmla="*/ 2 h 183"/>
                <a:gd name="T78" fmla="*/ 2 w 355"/>
                <a:gd name="T79" fmla="*/ 2 h 183"/>
                <a:gd name="T80" fmla="*/ 2 w 355"/>
                <a:gd name="T81" fmla="*/ 2 h 183"/>
                <a:gd name="T82" fmla="*/ 1 w 355"/>
                <a:gd name="T83" fmla="*/ 1 h 183"/>
                <a:gd name="T84" fmla="*/ 1 w 355"/>
                <a:gd name="T85" fmla="*/ 1 h 183"/>
                <a:gd name="T86" fmla="*/ 1 w 355"/>
                <a:gd name="T87" fmla="*/ 1 h 183"/>
                <a:gd name="T88" fmla="*/ 0 w 355"/>
                <a:gd name="T89" fmla="*/ 1 h 183"/>
                <a:gd name="T90" fmla="*/ 0 w 355"/>
                <a:gd name="T91" fmla="*/ 0 h 183"/>
                <a:gd name="T92" fmla="*/ 0 w 355"/>
                <a:gd name="T93" fmla="*/ 0 h 183"/>
                <a:gd name="T94" fmla="*/ 0 w 355"/>
                <a:gd name="T95" fmla="*/ 0 h 183"/>
                <a:gd name="T96" fmla="*/ 0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0" y="0"/>
                  </a:moveTo>
                  <a:lnTo>
                    <a:pt x="1" y="1"/>
                  </a:lnTo>
                  <a:lnTo>
                    <a:pt x="4" y="3"/>
                  </a:lnTo>
                  <a:lnTo>
                    <a:pt x="8" y="8"/>
                  </a:lnTo>
                  <a:lnTo>
                    <a:pt x="15" y="13"/>
                  </a:lnTo>
                  <a:lnTo>
                    <a:pt x="22" y="20"/>
                  </a:lnTo>
                  <a:lnTo>
                    <a:pt x="31" y="27"/>
                  </a:lnTo>
                  <a:lnTo>
                    <a:pt x="41" y="36"/>
                  </a:lnTo>
                  <a:lnTo>
                    <a:pt x="53" y="45"/>
                  </a:lnTo>
                  <a:lnTo>
                    <a:pt x="66" y="54"/>
                  </a:lnTo>
                  <a:lnTo>
                    <a:pt x="80" y="64"/>
                  </a:lnTo>
                  <a:lnTo>
                    <a:pt x="95" y="74"/>
                  </a:lnTo>
                  <a:lnTo>
                    <a:pt x="111" y="85"/>
                  </a:lnTo>
                  <a:lnTo>
                    <a:pt x="128" y="94"/>
                  </a:lnTo>
                  <a:lnTo>
                    <a:pt x="146" y="103"/>
                  </a:lnTo>
                  <a:lnTo>
                    <a:pt x="164" y="112"/>
                  </a:lnTo>
                  <a:lnTo>
                    <a:pt x="183" y="120"/>
                  </a:lnTo>
                  <a:lnTo>
                    <a:pt x="221" y="134"/>
                  </a:lnTo>
                  <a:lnTo>
                    <a:pt x="254" y="147"/>
                  </a:lnTo>
                  <a:lnTo>
                    <a:pt x="283" y="157"/>
                  </a:lnTo>
                  <a:lnTo>
                    <a:pt x="308" y="166"/>
                  </a:lnTo>
                  <a:lnTo>
                    <a:pt x="328" y="173"/>
                  </a:lnTo>
                  <a:lnTo>
                    <a:pt x="343" y="177"/>
                  </a:lnTo>
                  <a:lnTo>
                    <a:pt x="352" y="181"/>
                  </a:lnTo>
                  <a:lnTo>
                    <a:pt x="355" y="182"/>
                  </a:lnTo>
                  <a:lnTo>
                    <a:pt x="354" y="182"/>
                  </a:lnTo>
                  <a:lnTo>
                    <a:pt x="351" y="182"/>
                  </a:lnTo>
                  <a:lnTo>
                    <a:pt x="345" y="183"/>
                  </a:lnTo>
                  <a:lnTo>
                    <a:pt x="338" y="183"/>
                  </a:lnTo>
                  <a:lnTo>
                    <a:pt x="329" y="183"/>
                  </a:lnTo>
                  <a:lnTo>
                    <a:pt x="318" y="182"/>
                  </a:lnTo>
                  <a:lnTo>
                    <a:pt x="307" y="181"/>
                  </a:lnTo>
                  <a:lnTo>
                    <a:pt x="292" y="180"/>
                  </a:lnTo>
                  <a:lnTo>
                    <a:pt x="277" y="177"/>
                  </a:lnTo>
                  <a:lnTo>
                    <a:pt x="261" y="174"/>
                  </a:lnTo>
                  <a:lnTo>
                    <a:pt x="243" y="170"/>
                  </a:lnTo>
                  <a:lnTo>
                    <a:pt x="225" y="165"/>
                  </a:lnTo>
                  <a:lnTo>
                    <a:pt x="206" y="159"/>
                  </a:lnTo>
                  <a:lnTo>
                    <a:pt x="186" y="151"/>
                  </a:lnTo>
                  <a:lnTo>
                    <a:pt x="165" y="142"/>
                  </a:lnTo>
                  <a:lnTo>
                    <a:pt x="144" y="131"/>
                  </a:lnTo>
                  <a:lnTo>
                    <a:pt x="104" y="107"/>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3" name="Freeform 235"/>
            <p:cNvSpPr>
              <a:spLocks/>
            </p:cNvSpPr>
            <p:nvPr/>
          </p:nvSpPr>
          <p:spPr bwMode="auto">
            <a:xfrm>
              <a:off x="3451" y="3030"/>
              <a:ext cx="118" cy="62"/>
            </a:xfrm>
            <a:custGeom>
              <a:avLst/>
              <a:gdLst>
                <a:gd name="T0" fmla="*/ 0 w 355"/>
                <a:gd name="T1" fmla="*/ 0 h 184"/>
                <a:gd name="T2" fmla="*/ 0 w 355"/>
                <a:gd name="T3" fmla="*/ 0 h 184"/>
                <a:gd name="T4" fmla="*/ 0 w 355"/>
                <a:gd name="T5" fmla="*/ 0 h 184"/>
                <a:gd name="T6" fmla="*/ 0 w 355"/>
                <a:gd name="T7" fmla="*/ 0 h 184"/>
                <a:gd name="T8" fmla="*/ 0 w 355"/>
                <a:gd name="T9" fmla="*/ 0 h 184"/>
                <a:gd name="T10" fmla="*/ 0 w 355"/>
                <a:gd name="T11" fmla="*/ 0 h 184"/>
                <a:gd name="T12" fmla="*/ 0 w 355"/>
                <a:gd name="T13" fmla="*/ 0 h 184"/>
                <a:gd name="T14" fmla="*/ 1 w 355"/>
                <a:gd name="T15" fmla="*/ 0 h 184"/>
                <a:gd name="T16" fmla="*/ 1 w 355"/>
                <a:gd name="T17" fmla="*/ 1 h 184"/>
                <a:gd name="T18" fmla="*/ 1 w 355"/>
                <a:gd name="T19" fmla="*/ 1 h 184"/>
                <a:gd name="T20" fmla="*/ 1 w 355"/>
                <a:gd name="T21" fmla="*/ 1 h 184"/>
                <a:gd name="T22" fmla="*/ 1 w 355"/>
                <a:gd name="T23" fmla="*/ 1 h 184"/>
                <a:gd name="T24" fmla="*/ 1 w 355"/>
                <a:gd name="T25" fmla="*/ 1 h 184"/>
                <a:gd name="T26" fmla="*/ 2 w 355"/>
                <a:gd name="T27" fmla="*/ 1 h 184"/>
                <a:gd name="T28" fmla="*/ 2 w 355"/>
                <a:gd name="T29" fmla="*/ 1 h 184"/>
                <a:gd name="T30" fmla="*/ 2 w 355"/>
                <a:gd name="T31" fmla="*/ 1 h 184"/>
                <a:gd name="T32" fmla="*/ 2 w 355"/>
                <a:gd name="T33" fmla="*/ 1 h 184"/>
                <a:gd name="T34" fmla="*/ 3 w 355"/>
                <a:gd name="T35" fmla="*/ 2 h 184"/>
                <a:gd name="T36" fmla="*/ 3 w 355"/>
                <a:gd name="T37" fmla="*/ 2 h 184"/>
                <a:gd name="T38" fmla="*/ 3 w 355"/>
                <a:gd name="T39" fmla="*/ 2 h 184"/>
                <a:gd name="T40" fmla="*/ 4 w 355"/>
                <a:gd name="T41" fmla="*/ 2 h 184"/>
                <a:gd name="T42" fmla="*/ 4 w 355"/>
                <a:gd name="T43" fmla="*/ 2 h 184"/>
                <a:gd name="T44" fmla="*/ 4 w 355"/>
                <a:gd name="T45" fmla="*/ 2 h 184"/>
                <a:gd name="T46" fmla="*/ 4 w 355"/>
                <a:gd name="T47" fmla="*/ 2 h 184"/>
                <a:gd name="T48" fmla="*/ 4 w 355"/>
                <a:gd name="T49" fmla="*/ 2 h 184"/>
                <a:gd name="T50" fmla="*/ 4 w 355"/>
                <a:gd name="T51" fmla="*/ 2 h 184"/>
                <a:gd name="T52" fmla="*/ 4 w 355"/>
                <a:gd name="T53" fmla="*/ 2 h 184"/>
                <a:gd name="T54" fmla="*/ 4 w 355"/>
                <a:gd name="T55" fmla="*/ 2 h 184"/>
                <a:gd name="T56" fmla="*/ 4 w 355"/>
                <a:gd name="T57" fmla="*/ 2 h 184"/>
                <a:gd name="T58" fmla="*/ 4 w 355"/>
                <a:gd name="T59" fmla="*/ 2 h 184"/>
                <a:gd name="T60" fmla="*/ 4 w 355"/>
                <a:gd name="T61" fmla="*/ 2 h 184"/>
                <a:gd name="T62" fmla="*/ 4 w 355"/>
                <a:gd name="T63" fmla="*/ 2 h 184"/>
                <a:gd name="T64" fmla="*/ 4 w 355"/>
                <a:gd name="T65" fmla="*/ 2 h 184"/>
                <a:gd name="T66" fmla="*/ 3 w 355"/>
                <a:gd name="T67" fmla="*/ 2 h 184"/>
                <a:gd name="T68" fmla="*/ 3 w 355"/>
                <a:gd name="T69" fmla="*/ 2 h 184"/>
                <a:gd name="T70" fmla="*/ 3 w 355"/>
                <a:gd name="T71" fmla="*/ 2 h 184"/>
                <a:gd name="T72" fmla="*/ 3 w 355"/>
                <a:gd name="T73" fmla="*/ 2 h 184"/>
                <a:gd name="T74" fmla="*/ 3 w 355"/>
                <a:gd name="T75" fmla="*/ 2 h 184"/>
                <a:gd name="T76" fmla="*/ 2 w 355"/>
                <a:gd name="T77" fmla="*/ 2 h 184"/>
                <a:gd name="T78" fmla="*/ 2 w 355"/>
                <a:gd name="T79" fmla="*/ 2 h 184"/>
                <a:gd name="T80" fmla="*/ 2 w 355"/>
                <a:gd name="T81" fmla="*/ 2 h 184"/>
                <a:gd name="T82" fmla="*/ 1 w 355"/>
                <a:gd name="T83" fmla="*/ 1 h 184"/>
                <a:gd name="T84" fmla="*/ 1 w 355"/>
                <a:gd name="T85" fmla="*/ 1 h 184"/>
                <a:gd name="T86" fmla="*/ 1 w 355"/>
                <a:gd name="T87" fmla="*/ 1 h 184"/>
                <a:gd name="T88" fmla="*/ 0 w 355"/>
                <a:gd name="T89" fmla="*/ 1 h 184"/>
                <a:gd name="T90" fmla="*/ 0 w 355"/>
                <a:gd name="T91" fmla="*/ 0 h 184"/>
                <a:gd name="T92" fmla="*/ 0 w 355"/>
                <a:gd name="T93" fmla="*/ 0 h 184"/>
                <a:gd name="T94" fmla="*/ 0 w 355"/>
                <a:gd name="T95" fmla="*/ 0 h 184"/>
                <a:gd name="T96" fmla="*/ 0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0" y="0"/>
                  </a:moveTo>
                  <a:lnTo>
                    <a:pt x="1" y="1"/>
                  </a:lnTo>
                  <a:lnTo>
                    <a:pt x="4" y="4"/>
                  </a:lnTo>
                  <a:lnTo>
                    <a:pt x="8" y="8"/>
                  </a:lnTo>
                  <a:lnTo>
                    <a:pt x="15" y="13"/>
                  </a:lnTo>
                  <a:lnTo>
                    <a:pt x="22" y="20"/>
                  </a:lnTo>
                  <a:lnTo>
                    <a:pt x="31" y="27"/>
                  </a:lnTo>
                  <a:lnTo>
                    <a:pt x="41" y="35"/>
                  </a:lnTo>
                  <a:lnTo>
                    <a:pt x="53" y="44"/>
                  </a:lnTo>
                  <a:lnTo>
                    <a:pt x="66" y="55"/>
                  </a:lnTo>
                  <a:lnTo>
                    <a:pt x="80" y="65"/>
                  </a:lnTo>
                  <a:lnTo>
                    <a:pt x="95" y="74"/>
                  </a:lnTo>
                  <a:lnTo>
                    <a:pt x="111" y="84"/>
                  </a:lnTo>
                  <a:lnTo>
                    <a:pt x="128" y="94"/>
                  </a:lnTo>
                  <a:lnTo>
                    <a:pt x="146" y="103"/>
                  </a:lnTo>
                  <a:lnTo>
                    <a:pt x="164" y="112"/>
                  </a:lnTo>
                  <a:lnTo>
                    <a:pt x="183" y="120"/>
                  </a:lnTo>
                  <a:lnTo>
                    <a:pt x="221" y="134"/>
                  </a:lnTo>
                  <a:lnTo>
                    <a:pt x="254" y="146"/>
                  </a:lnTo>
                  <a:lnTo>
                    <a:pt x="283" y="158"/>
                  </a:lnTo>
                  <a:lnTo>
                    <a:pt x="308" y="167"/>
                  </a:lnTo>
                  <a:lnTo>
                    <a:pt x="328" y="173"/>
                  </a:lnTo>
                  <a:lnTo>
                    <a:pt x="343" y="178"/>
                  </a:lnTo>
                  <a:lnTo>
                    <a:pt x="352" y="181"/>
                  </a:lnTo>
                  <a:lnTo>
                    <a:pt x="355" y="182"/>
                  </a:lnTo>
                  <a:lnTo>
                    <a:pt x="354" y="182"/>
                  </a:lnTo>
                  <a:lnTo>
                    <a:pt x="351" y="182"/>
                  </a:lnTo>
                  <a:lnTo>
                    <a:pt x="345" y="184"/>
                  </a:lnTo>
                  <a:lnTo>
                    <a:pt x="338" y="184"/>
                  </a:lnTo>
                  <a:lnTo>
                    <a:pt x="329" y="184"/>
                  </a:lnTo>
                  <a:lnTo>
                    <a:pt x="318" y="184"/>
                  </a:lnTo>
                  <a:lnTo>
                    <a:pt x="307" y="182"/>
                  </a:lnTo>
                  <a:lnTo>
                    <a:pt x="292" y="180"/>
                  </a:lnTo>
                  <a:lnTo>
                    <a:pt x="277" y="179"/>
                  </a:lnTo>
                  <a:lnTo>
                    <a:pt x="261" y="176"/>
                  </a:lnTo>
                  <a:lnTo>
                    <a:pt x="243" y="171"/>
                  </a:lnTo>
                  <a:lnTo>
                    <a:pt x="225" y="167"/>
                  </a:lnTo>
                  <a:lnTo>
                    <a:pt x="206" y="160"/>
                  </a:lnTo>
                  <a:lnTo>
                    <a:pt x="186" y="152"/>
                  </a:lnTo>
                  <a:lnTo>
                    <a:pt x="165" y="143"/>
                  </a:lnTo>
                  <a:lnTo>
                    <a:pt x="144" y="131"/>
                  </a:lnTo>
                  <a:lnTo>
                    <a:pt x="104" y="108"/>
                  </a:lnTo>
                  <a:lnTo>
                    <a:pt x="73" y="84"/>
                  </a:lnTo>
                  <a:lnTo>
                    <a:pt x="48" y="62"/>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4" name="Freeform 236"/>
            <p:cNvSpPr>
              <a:spLocks/>
            </p:cNvSpPr>
            <p:nvPr/>
          </p:nvSpPr>
          <p:spPr bwMode="auto">
            <a:xfrm>
              <a:off x="3451" y="3066"/>
              <a:ext cx="118" cy="62"/>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2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1"/>
                  </a:lnTo>
                  <a:lnTo>
                    <a:pt x="4" y="3"/>
                  </a:lnTo>
                  <a:lnTo>
                    <a:pt x="8" y="8"/>
                  </a:lnTo>
                  <a:lnTo>
                    <a:pt x="15" y="13"/>
                  </a:lnTo>
                  <a:lnTo>
                    <a:pt x="22" y="20"/>
                  </a:lnTo>
                  <a:lnTo>
                    <a:pt x="31" y="28"/>
                  </a:lnTo>
                  <a:lnTo>
                    <a:pt x="41" y="36"/>
                  </a:lnTo>
                  <a:lnTo>
                    <a:pt x="53" y="45"/>
                  </a:lnTo>
                  <a:lnTo>
                    <a:pt x="66" y="55"/>
                  </a:lnTo>
                  <a:lnTo>
                    <a:pt x="80" y="65"/>
                  </a:lnTo>
                  <a:lnTo>
                    <a:pt x="95" y="76"/>
                  </a:lnTo>
                  <a:lnTo>
                    <a:pt x="111" y="86"/>
                  </a:lnTo>
                  <a:lnTo>
                    <a:pt x="128" y="95"/>
                  </a:lnTo>
                  <a:lnTo>
                    <a:pt x="146" y="104"/>
                  </a:lnTo>
                  <a:lnTo>
                    <a:pt x="164" y="113"/>
                  </a:lnTo>
                  <a:lnTo>
                    <a:pt x="183" y="121"/>
                  </a:lnTo>
                  <a:lnTo>
                    <a:pt x="221" y="135"/>
                  </a:lnTo>
                  <a:lnTo>
                    <a:pt x="254" y="148"/>
                  </a:lnTo>
                  <a:lnTo>
                    <a:pt x="283" y="159"/>
                  </a:lnTo>
                  <a:lnTo>
                    <a:pt x="308" y="167"/>
                  </a:lnTo>
                  <a:lnTo>
                    <a:pt x="328" y="175"/>
                  </a:lnTo>
                  <a:lnTo>
                    <a:pt x="343" y="180"/>
                  </a:lnTo>
                  <a:lnTo>
                    <a:pt x="352" y="183"/>
                  </a:lnTo>
                  <a:lnTo>
                    <a:pt x="355" y="184"/>
                  </a:lnTo>
                  <a:lnTo>
                    <a:pt x="354" y="184"/>
                  </a:lnTo>
                  <a:lnTo>
                    <a:pt x="351" y="184"/>
                  </a:lnTo>
                  <a:lnTo>
                    <a:pt x="345" y="185"/>
                  </a:lnTo>
                  <a:lnTo>
                    <a:pt x="338" y="185"/>
                  </a:lnTo>
                  <a:lnTo>
                    <a:pt x="329" y="185"/>
                  </a:lnTo>
                  <a:lnTo>
                    <a:pt x="318" y="184"/>
                  </a:lnTo>
                  <a:lnTo>
                    <a:pt x="307" y="183"/>
                  </a:lnTo>
                  <a:lnTo>
                    <a:pt x="292" y="182"/>
                  </a:lnTo>
                  <a:lnTo>
                    <a:pt x="277" y="180"/>
                  </a:lnTo>
                  <a:lnTo>
                    <a:pt x="261" y="176"/>
                  </a:lnTo>
                  <a:lnTo>
                    <a:pt x="243" y="172"/>
                  </a:lnTo>
                  <a:lnTo>
                    <a:pt x="225" y="167"/>
                  </a:lnTo>
                  <a:lnTo>
                    <a:pt x="206" y="160"/>
                  </a:lnTo>
                  <a:lnTo>
                    <a:pt x="186" y="152"/>
                  </a:lnTo>
                  <a:lnTo>
                    <a:pt x="165" y="143"/>
                  </a:lnTo>
                  <a:lnTo>
                    <a:pt x="144" y="132"/>
                  </a:lnTo>
                  <a:lnTo>
                    <a:pt x="104" y="108"/>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5" name="Freeform 237"/>
            <p:cNvSpPr>
              <a:spLocks/>
            </p:cNvSpPr>
            <p:nvPr/>
          </p:nvSpPr>
          <p:spPr bwMode="auto">
            <a:xfrm>
              <a:off x="3451" y="3103"/>
              <a:ext cx="118" cy="61"/>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1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2"/>
                  </a:lnTo>
                  <a:lnTo>
                    <a:pt x="4" y="4"/>
                  </a:lnTo>
                  <a:lnTo>
                    <a:pt x="8" y="8"/>
                  </a:lnTo>
                  <a:lnTo>
                    <a:pt x="15" y="14"/>
                  </a:lnTo>
                  <a:lnTo>
                    <a:pt x="22" y="21"/>
                  </a:lnTo>
                  <a:lnTo>
                    <a:pt x="31" y="28"/>
                  </a:lnTo>
                  <a:lnTo>
                    <a:pt x="41" y="37"/>
                  </a:lnTo>
                  <a:lnTo>
                    <a:pt x="53" y="46"/>
                  </a:lnTo>
                  <a:lnTo>
                    <a:pt x="66" y="55"/>
                  </a:lnTo>
                  <a:lnTo>
                    <a:pt x="80" y="65"/>
                  </a:lnTo>
                  <a:lnTo>
                    <a:pt x="95" y="75"/>
                  </a:lnTo>
                  <a:lnTo>
                    <a:pt x="111" y="85"/>
                  </a:lnTo>
                  <a:lnTo>
                    <a:pt x="128" y="94"/>
                  </a:lnTo>
                  <a:lnTo>
                    <a:pt x="146" y="103"/>
                  </a:lnTo>
                  <a:lnTo>
                    <a:pt x="164" y="112"/>
                  </a:lnTo>
                  <a:lnTo>
                    <a:pt x="183" y="120"/>
                  </a:lnTo>
                  <a:lnTo>
                    <a:pt x="221" y="135"/>
                  </a:lnTo>
                  <a:lnTo>
                    <a:pt x="254" y="147"/>
                  </a:lnTo>
                  <a:lnTo>
                    <a:pt x="283" y="159"/>
                  </a:lnTo>
                  <a:lnTo>
                    <a:pt x="308" y="167"/>
                  </a:lnTo>
                  <a:lnTo>
                    <a:pt x="328" y="175"/>
                  </a:lnTo>
                  <a:lnTo>
                    <a:pt x="343" y="179"/>
                  </a:lnTo>
                  <a:lnTo>
                    <a:pt x="352" y="183"/>
                  </a:lnTo>
                  <a:lnTo>
                    <a:pt x="355" y="184"/>
                  </a:lnTo>
                  <a:lnTo>
                    <a:pt x="354" y="184"/>
                  </a:lnTo>
                  <a:lnTo>
                    <a:pt x="351" y="184"/>
                  </a:lnTo>
                  <a:lnTo>
                    <a:pt x="345" y="185"/>
                  </a:lnTo>
                  <a:lnTo>
                    <a:pt x="338" y="185"/>
                  </a:lnTo>
                  <a:lnTo>
                    <a:pt x="329" y="185"/>
                  </a:lnTo>
                  <a:lnTo>
                    <a:pt x="318" y="184"/>
                  </a:lnTo>
                  <a:lnTo>
                    <a:pt x="307" y="183"/>
                  </a:lnTo>
                  <a:lnTo>
                    <a:pt x="292" y="181"/>
                  </a:lnTo>
                  <a:lnTo>
                    <a:pt x="277" y="179"/>
                  </a:lnTo>
                  <a:lnTo>
                    <a:pt x="261" y="176"/>
                  </a:lnTo>
                  <a:lnTo>
                    <a:pt x="243" y="172"/>
                  </a:lnTo>
                  <a:lnTo>
                    <a:pt x="225" y="167"/>
                  </a:lnTo>
                  <a:lnTo>
                    <a:pt x="206" y="161"/>
                  </a:lnTo>
                  <a:lnTo>
                    <a:pt x="186" y="153"/>
                  </a:lnTo>
                  <a:lnTo>
                    <a:pt x="165" y="144"/>
                  </a:lnTo>
                  <a:lnTo>
                    <a:pt x="144" y="133"/>
                  </a:lnTo>
                  <a:lnTo>
                    <a:pt x="104" y="109"/>
                  </a:lnTo>
                  <a:lnTo>
                    <a:pt x="73" y="85"/>
                  </a:lnTo>
                  <a:lnTo>
                    <a:pt x="48" y="63"/>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6" name="Freeform 238"/>
            <p:cNvSpPr>
              <a:spLocks/>
            </p:cNvSpPr>
            <p:nvPr/>
          </p:nvSpPr>
          <p:spPr bwMode="auto">
            <a:xfrm>
              <a:off x="3451" y="2994"/>
              <a:ext cx="118" cy="61"/>
            </a:xfrm>
            <a:custGeom>
              <a:avLst/>
              <a:gdLst>
                <a:gd name="T0" fmla="*/ 4 w 355"/>
                <a:gd name="T1" fmla="*/ 0 h 183"/>
                <a:gd name="T2" fmla="*/ 4 w 355"/>
                <a:gd name="T3" fmla="*/ 0 h 183"/>
                <a:gd name="T4" fmla="*/ 4 w 355"/>
                <a:gd name="T5" fmla="*/ 0 h 183"/>
                <a:gd name="T6" fmla="*/ 4 w 355"/>
                <a:gd name="T7" fmla="*/ 0 h 183"/>
                <a:gd name="T8" fmla="*/ 4 w 355"/>
                <a:gd name="T9" fmla="*/ 0 h 183"/>
                <a:gd name="T10" fmla="*/ 4 w 355"/>
                <a:gd name="T11" fmla="*/ 0 h 183"/>
                <a:gd name="T12" fmla="*/ 4 w 355"/>
                <a:gd name="T13" fmla="*/ 0 h 183"/>
                <a:gd name="T14" fmla="*/ 4 w 355"/>
                <a:gd name="T15" fmla="*/ 0 h 183"/>
                <a:gd name="T16" fmla="*/ 4 w 355"/>
                <a:gd name="T17" fmla="*/ 1 h 183"/>
                <a:gd name="T18" fmla="*/ 4 w 355"/>
                <a:gd name="T19" fmla="*/ 1 h 183"/>
                <a:gd name="T20" fmla="*/ 3 w 355"/>
                <a:gd name="T21" fmla="*/ 1 h 183"/>
                <a:gd name="T22" fmla="*/ 3 w 355"/>
                <a:gd name="T23" fmla="*/ 1 h 183"/>
                <a:gd name="T24" fmla="*/ 3 w 355"/>
                <a:gd name="T25" fmla="*/ 1 h 183"/>
                <a:gd name="T26" fmla="*/ 3 w 355"/>
                <a:gd name="T27" fmla="*/ 1 h 183"/>
                <a:gd name="T28" fmla="*/ 3 w 355"/>
                <a:gd name="T29" fmla="*/ 1 h 183"/>
                <a:gd name="T30" fmla="*/ 2 w 355"/>
                <a:gd name="T31" fmla="*/ 1 h 183"/>
                <a:gd name="T32" fmla="*/ 2 w 355"/>
                <a:gd name="T33" fmla="*/ 1 h 183"/>
                <a:gd name="T34" fmla="*/ 2 w 355"/>
                <a:gd name="T35" fmla="*/ 2 h 183"/>
                <a:gd name="T36" fmla="*/ 1 w 355"/>
                <a:gd name="T37" fmla="*/ 2 h 183"/>
                <a:gd name="T38" fmla="*/ 1 w 355"/>
                <a:gd name="T39" fmla="*/ 2 h 183"/>
                <a:gd name="T40" fmla="*/ 1 w 355"/>
                <a:gd name="T41" fmla="*/ 2 h 183"/>
                <a:gd name="T42" fmla="*/ 0 w 355"/>
                <a:gd name="T43" fmla="*/ 2 h 183"/>
                <a:gd name="T44" fmla="*/ 0 w 355"/>
                <a:gd name="T45" fmla="*/ 2 h 183"/>
                <a:gd name="T46" fmla="*/ 0 w 355"/>
                <a:gd name="T47" fmla="*/ 2 h 183"/>
                <a:gd name="T48" fmla="*/ 0 w 355"/>
                <a:gd name="T49" fmla="*/ 2 h 183"/>
                <a:gd name="T50" fmla="*/ 0 w 355"/>
                <a:gd name="T51" fmla="*/ 2 h 183"/>
                <a:gd name="T52" fmla="*/ 0 w 355"/>
                <a:gd name="T53" fmla="*/ 2 h 183"/>
                <a:gd name="T54" fmla="*/ 0 w 355"/>
                <a:gd name="T55" fmla="*/ 2 h 183"/>
                <a:gd name="T56" fmla="*/ 0 w 355"/>
                <a:gd name="T57" fmla="*/ 2 h 183"/>
                <a:gd name="T58" fmla="*/ 0 w 355"/>
                <a:gd name="T59" fmla="*/ 2 h 183"/>
                <a:gd name="T60" fmla="*/ 0 w 355"/>
                <a:gd name="T61" fmla="*/ 2 h 183"/>
                <a:gd name="T62" fmla="*/ 1 w 355"/>
                <a:gd name="T63" fmla="*/ 2 h 183"/>
                <a:gd name="T64" fmla="*/ 1 w 355"/>
                <a:gd name="T65" fmla="*/ 2 h 183"/>
                <a:gd name="T66" fmla="*/ 1 w 355"/>
                <a:gd name="T67" fmla="*/ 2 h 183"/>
                <a:gd name="T68" fmla="*/ 1 w 355"/>
                <a:gd name="T69" fmla="*/ 2 h 183"/>
                <a:gd name="T70" fmla="*/ 1 w 355"/>
                <a:gd name="T71" fmla="*/ 2 h 183"/>
                <a:gd name="T72" fmla="*/ 2 w 355"/>
                <a:gd name="T73" fmla="*/ 2 h 183"/>
                <a:gd name="T74" fmla="*/ 2 w 355"/>
                <a:gd name="T75" fmla="*/ 2 h 183"/>
                <a:gd name="T76" fmla="*/ 2 w 355"/>
                <a:gd name="T77" fmla="*/ 2 h 183"/>
                <a:gd name="T78" fmla="*/ 2 w 355"/>
                <a:gd name="T79" fmla="*/ 2 h 183"/>
                <a:gd name="T80" fmla="*/ 3 w 355"/>
                <a:gd name="T81" fmla="*/ 2 h 183"/>
                <a:gd name="T82" fmla="*/ 3 w 355"/>
                <a:gd name="T83" fmla="*/ 1 h 183"/>
                <a:gd name="T84" fmla="*/ 3 w 355"/>
                <a:gd name="T85" fmla="*/ 1 h 183"/>
                <a:gd name="T86" fmla="*/ 4 w 355"/>
                <a:gd name="T87" fmla="*/ 1 h 183"/>
                <a:gd name="T88" fmla="*/ 4 w 355"/>
                <a:gd name="T89" fmla="*/ 1 h 183"/>
                <a:gd name="T90" fmla="*/ 4 w 355"/>
                <a:gd name="T91" fmla="*/ 0 h 183"/>
                <a:gd name="T92" fmla="*/ 4 w 355"/>
                <a:gd name="T93" fmla="*/ 0 h 183"/>
                <a:gd name="T94" fmla="*/ 4 w 355"/>
                <a:gd name="T95" fmla="*/ 0 h 183"/>
                <a:gd name="T96" fmla="*/ 4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355" y="0"/>
                  </a:moveTo>
                  <a:lnTo>
                    <a:pt x="354" y="1"/>
                  </a:lnTo>
                  <a:lnTo>
                    <a:pt x="352" y="3"/>
                  </a:lnTo>
                  <a:lnTo>
                    <a:pt x="347" y="8"/>
                  </a:lnTo>
                  <a:lnTo>
                    <a:pt x="341" y="13"/>
                  </a:lnTo>
                  <a:lnTo>
                    <a:pt x="334" y="20"/>
                  </a:lnTo>
                  <a:lnTo>
                    <a:pt x="325" y="27"/>
                  </a:lnTo>
                  <a:lnTo>
                    <a:pt x="315" y="36"/>
                  </a:lnTo>
                  <a:lnTo>
                    <a:pt x="302" y="45"/>
                  </a:lnTo>
                  <a:lnTo>
                    <a:pt x="290" y="54"/>
                  </a:lnTo>
                  <a:lnTo>
                    <a:pt x="275" y="64"/>
                  </a:lnTo>
                  <a:lnTo>
                    <a:pt x="260" y="74"/>
                  </a:lnTo>
                  <a:lnTo>
                    <a:pt x="244" y="85"/>
                  </a:lnTo>
                  <a:lnTo>
                    <a:pt x="228" y="94"/>
                  </a:lnTo>
                  <a:lnTo>
                    <a:pt x="209" y="103"/>
                  </a:lnTo>
                  <a:lnTo>
                    <a:pt x="191" y="112"/>
                  </a:lnTo>
                  <a:lnTo>
                    <a:pt x="172" y="120"/>
                  </a:lnTo>
                  <a:lnTo>
                    <a:pt x="135" y="134"/>
                  </a:lnTo>
                  <a:lnTo>
                    <a:pt x="102" y="147"/>
                  </a:lnTo>
                  <a:lnTo>
                    <a:pt x="73" y="157"/>
                  </a:lnTo>
                  <a:lnTo>
                    <a:pt x="48" y="166"/>
                  </a:lnTo>
                  <a:lnTo>
                    <a:pt x="27" y="173"/>
                  </a:lnTo>
                  <a:lnTo>
                    <a:pt x="13" y="177"/>
                  </a:lnTo>
                  <a:lnTo>
                    <a:pt x="4" y="181"/>
                  </a:lnTo>
                  <a:lnTo>
                    <a:pt x="0" y="182"/>
                  </a:lnTo>
                  <a:lnTo>
                    <a:pt x="1" y="182"/>
                  </a:lnTo>
                  <a:lnTo>
                    <a:pt x="5" y="182"/>
                  </a:lnTo>
                  <a:lnTo>
                    <a:pt x="10" y="183"/>
                  </a:lnTo>
                  <a:lnTo>
                    <a:pt x="17" y="183"/>
                  </a:lnTo>
                  <a:lnTo>
                    <a:pt x="26" y="183"/>
                  </a:lnTo>
                  <a:lnTo>
                    <a:pt x="37" y="182"/>
                  </a:lnTo>
                  <a:lnTo>
                    <a:pt x="49" y="181"/>
                  </a:lnTo>
                  <a:lnTo>
                    <a:pt x="63" y="180"/>
                  </a:lnTo>
                  <a:lnTo>
                    <a:pt x="78" y="177"/>
                  </a:lnTo>
                  <a:lnTo>
                    <a:pt x="94" y="174"/>
                  </a:lnTo>
                  <a:lnTo>
                    <a:pt x="112" y="170"/>
                  </a:lnTo>
                  <a:lnTo>
                    <a:pt x="130" y="165"/>
                  </a:lnTo>
                  <a:lnTo>
                    <a:pt x="149" y="159"/>
                  </a:lnTo>
                  <a:lnTo>
                    <a:pt x="170" y="151"/>
                  </a:lnTo>
                  <a:lnTo>
                    <a:pt x="190" y="142"/>
                  </a:lnTo>
                  <a:lnTo>
                    <a:pt x="212" y="131"/>
                  </a:lnTo>
                  <a:lnTo>
                    <a:pt x="251" y="107"/>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7" name="Freeform 239"/>
            <p:cNvSpPr>
              <a:spLocks/>
            </p:cNvSpPr>
            <p:nvPr/>
          </p:nvSpPr>
          <p:spPr bwMode="auto">
            <a:xfrm>
              <a:off x="3451" y="3030"/>
              <a:ext cx="118" cy="62"/>
            </a:xfrm>
            <a:custGeom>
              <a:avLst/>
              <a:gdLst>
                <a:gd name="T0" fmla="*/ 4 w 355"/>
                <a:gd name="T1" fmla="*/ 0 h 184"/>
                <a:gd name="T2" fmla="*/ 4 w 355"/>
                <a:gd name="T3" fmla="*/ 0 h 184"/>
                <a:gd name="T4" fmla="*/ 4 w 355"/>
                <a:gd name="T5" fmla="*/ 0 h 184"/>
                <a:gd name="T6" fmla="*/ 4 w 355"/>
                <a:gd name="T7" fmla="*/ 0 h 184"/>
                <a:gd name="T8" fmla="*/ 4 w 355"/>
                <a:gd name="T9" fmla="*/ 0 h 184"/>
                <a:gd name="T10" fmla="*/ 4 w 355"/>
                <a:gd name="T11" fmla="*/ 0 h 184"/>
                <a:gd name="T12" fmla="*/ 4 w 355"/>
                <a:gd name="T13" fmla="*/ 0 h 184"/>
                <a:gd name="T14" fmla="*/ 4 w 355"/>
                <a:gd name="T15" fmla="*/ 0 h 184"/>
                <a:gd name="T16" fmla="*/ 4 w 355"/>
                <a:gd name="T17" fmla="*/ 1 h 184"/>
                <a:gd name="T18" fmla="*/ 4 w 355"/>
                <a:gd name="T19" fmla="*/ 1 h 184"/>
                <a:gd name="T20" fmla="*/ 3 w 355"/>
                <a:gd name="T21" fmla="*/ 1 h 184"/>
                <a:gd name="T22" fmla="*/ 3 w 355"/>
                <a:gd name="T23" fmla="*/ 1 h 184"/>
                <a:gd name="T24" fmla="*/ 3 w 355"/>
                <a:gd name="T25" fmla="*/ 1 h 184"/>
                <a:gd name="T26" fmla="*/ 3 w 355"/>
                <a:gd name="T27" fmla="*/ 1 h 184"/>
                <a:gd name="T28" fmla="*/ 3 w 355"/>
                <a:gd name="T29" fmla="*/ 1 h 184"/>
                <a:gd name="T30" fmla="*/ 2 w 355"/>
                <a:gd name="T31" fmla="*/ 1 h 184"/>
                <a:gd name="T32" fmla="*/ 2 w 355"/>
                <a:gd name="T33" fmla="*/ 1 h 184"/>
                <a:gd name="T34" fmla="*/ 2 w 355"/>
                <a:gd name="T35" fmla="*/ 2 h 184"/>
                <a:gd name="T36" fmla="*/ 1 w 355"/>
                <a:gd name="T37" fmla="*/ 2 h 184"/>
                <a:gd name="T38" fmla="*/ 1 w 355"/>
                <a:gd name="T39" fmla="*/ 2 h 184"/>
                <a:gd name="T40" fmla="*/ 1 w 355"/>
                <a:gd name="T41" fmla="*/ 2 h 184"/>
                <a:gd name="T42" fmla="*/ 0 w 355"/>
                <a:gd name="T43" fmla="*/ 2 h 184"/>
                <a:gd name="T44" fmla="*/ 0 w 355"/>
                <a:gd name="T45" fmla="*/ 2 h 184"/>
                <a:gd name="T46" fmla="*/ 0 w 355"/>
                <a:gd name="T47" fmla="*/ 2 h 184"/>
                <a:gd name="T48" fmla="*/ 0 w 355"/>
                <a:gd name="T49" fmla="*/ 2 h 184"/>
                <a:gd name="T50" fmla="*/ 0 w 355"/>
                <a:gd name="T51" fmla="*/ 2 h 184"/>
                <a:gd name="T52" fmla="*/ 0 w 355"/>
                <a:gd name="T53" fmla="*/ 2 h 184"/>
                <a:gd name="T54" fmla="*/ 0 w 355"/>
                <a:gd name="T55" fmla="*/ 2 h 184"/>
                <a:gd name="T56" fmla="*/ 0 w 355"/>
                <a:gd name="T57" fmla="*/ 2 h 184"/>
                <a:gd name="T58" fmla="*/ 0 w 355"/>
                <a:gd name="T59" fmla="*/ 2 h 184"/>
                <a:gd name="T60" fmla="*/ 0 w 355"/>
                <a:gd name="T61" fmla="*/ 2 h 184"/>
                <a:gd name="T62" fmla="*/ 1 w 355"/>
                <a:gd name="T63" fmla="*/ 2 h 184"/>
                <a:gd name="T64" fmla="*/ 1 w 355"/>
                <a:gd name="T65" fmla="*/ 2 h 184"/>
                <a:gd name="T66" fmla="*/ 1 w 355"/>
                <a:gd name="T67" fmla="*/ 2 h 184"/>
                <a:gd name="T68" fmla="*/ 1 w 355"/>
                <a:gd name="T69" fmla="*/ 2 h 184"/>
                <a:gd name="T70" fmla="*/ 1 w 355"/>
                <a:gd name="T71" fmla="*/ 2 h 184"/>
                <a:gd name="T72" fmla="*/ 2 w 355"/>
                <a:gd name="T73" fmla="*/ 2 h 184"/>
                <a:gd name="T74" fmla="*/ 2 w 355"/>
                <a:gd name="T75" fmla="*/ 2 h 184"/>
                <a:gd name="T76" fmla="*/ 2 w 355"/>
                <a:gd name="T77" fmla="*/ 2 h 184"/>
                <a:gd name="T78" fmla="*/ 2 w 355"/>
                <a:gd name="T79" fmla="*/ 2 h 184"/>
                <a:gd name="T80" fmla="*/ 3 w 355"/>
                <a:gd name="T81" fmla="*/ 2 h 184"/>
                <a:gd name="T82" fmla="*/ 3 w 355"/>
                <a:gd name="T83" fmla="*/ 1 h 184"/>
                <a:gd name="T84" fmla="*/ 3 w 355"/>
                <a:gd name="T85" fmla="*/ 1 h 184"/>
                <a:gd name="T86" fmla="*/ 4 w 355"/>
                <a:gd name="T87" fmla="*/ 1 h 184"/>
                <a:gd name="T88" fmla="*/ 4 w 355"/>
                <a:gd name="T89" fmla="*/ 1 h 184"/>
                <a:gd name="T90" fmla="*/ 4 w 355"/>
                <a:gd name="T91" fmla="*/ 0 h 184"/>
                <a:gd name="T92" fmla="*/ 4 w 355"/>
                <a:gd name="T93" fmla="*/ 0 h 184"/>
                <a:gd name="T94" fmla="*/ 4 w 355"/>
                <a:gd name="T95" fmla="*/ 0 h 184"/>
                <a:gd name="T96" fmla="*/ 4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355" y="0"/>
                  </a:moveTo>
                  <a:lnTo>
                    <a:pt x="354" y="1"/>
                  </a:lnTo>
                  <a:lnTo>
                    <a:pt x="352" y="4"/>
                  </a:lnTo>
                  <a:lnTo>
                    <a:pt x="347" y="8"/>
                  </a:lnTo>
                  <a:lnTo>
                    <a:pt x="341" y="13"/>
                  </a:lnTo>
                  <a:lnTo>
                    <a:pt x="334" y="20"/>
                  </a:lnTo>
                  <a:lnTo>
                    <a:pt x="325" y="27"/>
                  </a:lnTo>
                  <a:lnTo>
                    <a:pt x="315" y="35"/>
                  </a:lnTo>
                  <a:lnTo>
                    <a:pt x="302" y="44"/>
                  </a:lnTo>
                  <a:lnTo>
                    <a:pt x="290" y="55"/>
                  </a:lnTo>
                  <a:lnTo>
                    <a:pt x="275" y="65"/>
                  </a:lnTo>
                  <a:lnTo>
                    <a:pt x="260" y="74"/>
                  </a:lnTo>
                  <a:lnTo>
                    <a:pt x="244" y="84"/>
                  </a:lnTo>
                  <a:lnTo>
                    <a:pt x="228" y="94"/>
                  </a:lnTo>
                  <a:lnTo>
                    <a:pt x="209" y="103"/>
                  </a:lnTo>
                  <a:lnTo>
                    <a:pt x="191" y="112"/>
                  </a:lnTo>
                  <a:lnTo>
                    <a:pt x="172" y="120"/>
                  </a:lnTo>
                  <a:lnTo>
                    <a:pt x="135" y="134"/>
                  </a:lnTo>
                  <a:lnTo>
                    <a:pt x="102" y="146"/>
                  </a:lnTo>
                  <a:lnTo>
                    <a:pt x="73" y="158"/>
                  </a:lnTo>
                  <a:lnTo>
                    <a:pt x="48" y="167"/>
                  </a:lnTo>
                  <a:lnTo>
                    <a:pt x="27" y="173"/>
                  </a:lnTo>
                  <a:lnTo>
                    <a:pt x="13" y="178"/>
                  </a:lnTo>
                  <a:lnTo>
                    <a:pt x="4" y="181"/>
                  </a:lnTo>
                  <a:lnTo>
                    <a:pt x="0" y="182"/>
                  </a:lnTo>
                  <a:lnTo>
                    <a:pt x="1" y="182"/>
                  </a:lnTo>
                  <a:lnTo>
                    <a:pt x="5" y="182"/>
                  </a:lnTo>
                  <a:lnTo>
                    <a:pt x="10" y="184"/>
                  </a:lnTo>
                  <a:lnTo>
                    <a:pt x="17" y="184"/>
                  </a:lnTo>
                  <a:lnTo>
                    <a:pt x="26" y="184"/>
                  </a:lnTo>
                  <a:lnTo>
                    <a:pt x="37" y="184"/>
                  </a:lnTo>
                  <a:lnTo>
                    <a:pt x="49" y="182"/>
                  </a:lnTo>
                  <a:lnTo>
                    <a:pt x="63" y="180"/>
                  </a:lnTo>
                  <a:lnTo>
                    <a:pt x="78" y="179"/>
                  </a:lnTo>
                  <a:lnTo>
                    <a:pt x="94" y="176"/>
                  </a:lnTo>
                  <a:lnTo>
                    <a:pt x="112" y="171"/>
                  </a:lnTo>
                  <a:lnTo>
                    <a:pt x="130" y="167"/>
                  </a:lnTo>
                  <a:lnTo>
                    <a:pt x="149" y="160"/>
                  </a:lnTo>
                  <a:lnTo>
                    <a:pt x="170" y="152"/>
                  </a:lnTo>
                  <a:lnTo>
                    <a:pt x="190" y="143"/>
                  </a:lnTo>
                  <a:lnTo>
                    <a:pt x="212" y="131"/>
                  </a:lnTo>
                  <a:lnTo>
                    <a:pt x="251" y="108"/>
                  </a:lnTo>
                  <a:lnTo>
                    <a:pt x="283" y="84"/>
                  </a:lnTo>
                  <a:lnTo>
                    <a:pt x="308" y="62"/>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8" name="Freeform 240"/>
            <p:cNvSpPr>
              <a:spLocks/>
            </p:cNvSpPr>
            <p:nvPr/>
          </p:nvSpPr>
          <p:spPr bwMode="auto">
            <a:xfrm>
              <a:off x="3451" y="3066"/>
              <a:ext cx="118" cy="62"/>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2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1"/>
                  </a:lnTo>
                  <a:lnTo>
                    <a:pt x="352" y="3"/>
                  </a:lnTo>
                  <a:lnTo>
                    <a:pt x="347" y="8"/>
                  </a:lnTo>
                  <a:lnTo>
                    <a:pt x="341" y="13"/>
                  </a:lnTo>
                  <a:lnTo>
                    <a:pt x="334" y="20"/>
                  </a:lnTo>
                  <a:lnTo>
                    <a:pt x="325" y="28"/>
                  </a:lnTo>
                  <a:lnTo>
                    <a:pt x="315" y="36"/>
                  </a:lnTo>
                  <a:lnTo>
                    <a:pt x="302" y="45"/>
                  </a:lnTo>
                  <a:lnTo>
                    <a:pt x="290" y="55"/>
                  </a:lnTo>
                  <a:lnTo>
                    <a:pt x="275" y="65"/>
                  </a:lnTo>
                  <a:lnTo>
                    <a:pt x="260" y="76"/>
                  </a:lnTo>
                  <a:lnTo>
                    <a:pt x="244" y="86"/>
                  </a:lnTo>
                  <a:lnTo>
                    <a:pt x="228" y="95"/>
                  </a:lnTo>
                  <a:lnTo>
                    <a:pt x="209" y="104"/>
                  </a:lnTo>
                  <a:lnTo>
                    <a:pt x="191" y="113"/>
                  </a:lnTo>
                  <a:lnTo>
                    <a:pt x="172" y="121"/>
                  </a:lnTo>
                  <a:lnTo>
                    <a:pt x="135" y="135"/>
                  </a:lnTo>
                  <a:lnTo>
                    <a:pt x="102" y="148"/>
                  </a:lnTo>
                  <a:lnTo>
                    <a:pt x="73" y="159"/>
                  </a:lnTo>
                  <a:lnTo>
                    <a:pt x="48" y="167"/>
                  </a:lnTo>
                  <a:lnTo>
                    <a:pt x="27" y="175"/>
                  </a:lnTo>
                  <a:lnTo>
                    <a:pt x="13" y="180"/>
                  </a:lnTo>
                  <a:lnTo>
                    <a:pt x="4" y="183"/>
                  </a:lnTo>
                  <a:lnTo>
                    <a:pt x="0" y="184"/>
                  </a:lnTo>
                  <a:lnTo>
                    <a:pt x="1" y="184"/>
                  </a:lnTo>
                  <a:lnTo>
                    <a:pt x="5" y="184"/>
                  </a:lnTo>
                  <a:lnTo>
                    <a:pt x="10" y="185"/>
                  </a:lnTo>
                  <a:lnTo>
                    <a:pt x="17" y="185"/>
                  </a:lnTo>
                  <a:lnTo>
                    <a:pt x="26" y="185"/>
                  </a:lnTo>
                  <a:lnTo>
                    <a:pt x="37" y="184"/>
                  </a:lnTo>
                  <a:lnTo>
                    <a:pt x="49" y="183"/>
                  </a:lnTo>
                  <a:lnTo>
                    <a:pt x="63" y="182"/>
                  </a:lnTo>
                  <a:lnTo>
                    <a:pt x="78" y="180"/>
                  </a:lnTo>
                  <a:lnTo>
                    <a:pt x="94" y="176"/>
                  </a:lnTo>
                  <a:lnTo>
                    <a:pt x="112" y="172"/>
                  </a:lnTo>
                  <a:lnTo>
                    <a:pt x="130" y="167"/>
                  </a:lnTo>
                  <a:lnTo>
                    <a:pt x="149" y="160"/>
                  </a:lnTo>
                  <a:lnTo>
                    <a:pt x="170" y="152"/>
                  </a:lnTo>
                  <a:lnTo>
                    <a:pt x="190" y="143"/>
                  </a:lnTo>
                  <a:lnTo>
                    <a:pt x="212" y="132"/>
                  </a:lnTo>
                  <a:lnTo>
                    <a:pt x="251" y="108"/>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59" name="Freeform 241"/>
            <p:cNvSpPr>
              <a:spLocks/>
            </p:cNvSpPr>
            <p:nvPr/>
          </p:nvSpPr>
          <p:spPr bwMode="auto">
            <a:xfrm>
              <a:off x="3451" y="3103"/>
              <a:ext cx="118" cy="61"/>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1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2"/>
                  </a:lnTo>
                  <a:lnTo>
                    <a:pt x="352" y="4"/>
                  </a:lnTo>
                  <a:lnTo>
                    <a:pt x="347" y="8"/>
                  </a:lnTo>
                  <a:lnTo>
                    <a:pt x="341" y="14"/>
                  </a:lnTo>
                  <a:lnTo>
                    <a:pt x="334" y="21"/>
                  </a:lnTo>
                  <a:lnTo>
                    <a:pt x="325" y="28"/>
                  </a:lnTo>
                  <a:lnTo>
                    <a:pt x="315" y="37"/>
                  </a:lnTo>
                  <a:lnTo>
                    <a:pt x="302" y="46"/>
                  </a:lnTo>
                  <a:lnTo>
                    <a:pt x="290" y="55"/>
                  </a:lnTo>
                  <a:lnTo>
                    <a:pt x="275" y="65"/>
                  </a:lnTo>
                  <a:lnTo>
                    <a:pt x="260" y="75"/>
                  </a:lnTo>
                  <a:lnTo>
                    <a:pt x="244" y="85"/>
                  </a:lnTo>
                  <a:lnTo>
                    <a:pt x="228" y="94"/>
                  </a:lnTo>
                  <a:lnTo>
                    <a:pt x="209" y="103"/>
                  </a:lnTo>
                  <a:lnTo>
                    <a:pt x="191" y="112"/>
                  </a:lnTo>
                  <a:lnTo>
                    <a:pt x="172" y="120"/>
                  </a:lnTo>
                  <a:lnTo>
                    <a:pt x="135" y="135"/>
                  </a:lnTo>
                  <a:lnTo>
                    <a:pt x="102" y="147"/>
                  </a:lnTo>
                  <a:lnTo>
                    <a:pt x="73" y="159"/>
                  </a:lnTo>
                  <a:lnTo>
                    <a:pt x="48" y="167"/>
                  </a:lnTo>
                  <a:lnTo>
                    <a:pt x="27" y="175"/>
                  </a:lnTo>
                  <a:lnTo>
                    <a:pt x="13" y="179"/>
                  </a:lnTo>
                  <a:lnTo>
                    <a:pt x="4" y="183"/>
                  </a:lnTo>
                  <a:lnTo>
                    <a:pt x="0" y="184"/>
                  </a:lnTo>
                  <a:lnTo>
                    <a:pt x="1" y="184"/>
                  </a:lnTo>
                  <a:lnTo>
                    <a:pt x="5" y="184"/>
                  </a:lnTo>
                  <a:lnTo>
                    <a:pt x="10" y="185"/>
                  </a:lnTo>
                  <a:lnTo>
                    <a:pt x="17" y="185"/>
                  </a:lnTo>
                  <a:lnTo>
                    <a:pt x="26" y="185"/>
                  </a:lnTo>
                  <a:lnTo>
                    <a:pt x="37" y="184"/>
                  </a:lnTo>
                  <a:lnTo>
                    <a:pt x="49" y="183"/>
                  </a:lnTo>
                  <a:lnTo>
                    <a:pt x="63" y="181"/>
                  </a:lnTo>
                  <a:lnTo>
                    <a:pt x="78" y="179"/>
                  </a:lnTo>
                  <a:lnTo>
                    <a:pt x="94" y="176"/>
                  </a:lnTo>
                  <a:lnTo>
                    <a:pt x="112" y="172"/>
                  </a:lnTo>
                  <a:lnTo>
                    <a:pt x="130" y="167"/>
                  </a:lnTo>
                  <a:lnTo>
                    <a:pt x="149" y="161"/>
                  </a:lnTo>
                  <a:lnTo>
                    <a:pt x="170" y="153"/>
                  </a:lnTo>
                  <a:lnTo>
                    <a:pt x="190" y="144"/>
                  </a:lnTo>
                  <a:lnTo>
                    <a:pt x="212" y="133"/>
                  </a:lnTo>
                  <a:lnTo>
                    <a:pt x="251" y="109"/>
                  </a:lnTo>
                  <a:lnTo>
                    <a:pt x="283" y="85"/>
                  </a:lnTo>
                  <a:lnTo>
                    <a:pt x="308" y="63"/>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47" name="Group 92"/>
          <p:cNvGrpSpPr>
            <a:grpSpLocks noChangeAspect="1"/>
          </p:cNvGrpSpPr>
          <p:nvPr/>
        </p:nvGrpSpPr>
        <p:grpSpPr bwMode="auto">
          <a:xfrm>
            <a:off x="4581525" y="4759325"/>
            <a:ext cx="1317625" cy="890588"/>
            <a:chOff x="2942" y="2693"/>
            <a:chExt cx="830" cy="561"/>
          </a:xfrm>
        </p:grpSpPr>
        <p:sp>
          <p:nvSpPr>
            <p:cNvPr id="18662" name="AutoShape 93"/>
            <p:cNvSpPr>
              <a:spLocks noChangeAspect="1" noChangeArrowheads="1" noTextEdit="1"/>
            </p:cNvSpPr>
            <p:nvPr/>
          </p:nvSpPr>
          <p:spPr bwMode="auto">
            <a:xfrm>
              <a:off x="2942" y="2693"/>
              <a:ext cx="830" cy="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63" name="Freeform 94"/>
            <p:cNvSpPr>
              <a:spLocks/>
            </p:cNvSpPr>
            <p:nvPr/>
          </p:nvSpPr>
          <p:spPr bwMode="auto">
            <a:xfrm>
              <a:off x="3158" y="2808"/>
              <a:ext cx="166" cy="85"/>
            </a:xfrm>
            <a:custGeom>
              <a:avLst/>
              <a:gdLst>
                <a:gd name="T0" fmla="*/ 0 w 499"/>
                <a:gd name="T1" fmla="*/ 0 h 253"/>
                <a:gd name="T2" fmla="*/ 0 w 499"/>
                <a:gd name="T3" fmla="*/ 0 h 253"/>
                <a:gd name="T4" fmla="*/ 0 w 499"/>
                <a:gd name="T5" fmla="*/ 0 h 253"/>
                <a:gd name="T6" fmla="*/ 0 w 499"/>
                <a:gd name="T7" fmla="*/ 0 h 253"/>
                <a:gd name="T8" fmla="*/ 0 w 499"/>
                <a:gd name="T9" fmla="*/ 0 h 253"/>
                <a:gd name="T10" fmla="*/ 0 w 499"/>
                <a:gd name="T11" fmla="*/ 0 h 253"/>
                <a:gd name="T12" fmla="*/ 0 w 499"/>
                <a:gd name="T13" fmla="*/ 0 h 253"/>
                <a:gd name="T14" fmla="*/ 1 w 499"/>
                <a:gd name="T15" fmla="*/ 0 h 253"/>
                <a:gd name="T16" fmla="*/ 1 w 499"/>
                <a:gd name="T17" fmla="*/ 0 h 253"/>
                <a:gd name="T18" fmla="*/ 1 w 499"/>
                <a:gd name="T19" fmla="*/ 0 h 253"/>
                <a:gd name="T20" fmla="*/ 1 w 499"/>
                <a:gd name="T21" fmla="*/ 0 h 253"/>
                <a:gd name="T22" fmla="*/ 2 w 499"/>
                <a:gd name="T23" fmla="*/ 0 h 253"/>
                <a:gd name="T24" fmla="*/ 2 w 499"/>
                <a:gd name="T25" fmla="*/ 0 h 253"/>
                <a:gd name="T26" fmla="*/ 2 w 499"/>
                <a:gd name="T27" fmla="*/ 1 h 253"/>
                <a:gd name="T28" fmla="*/ 2 w 499"/>
                <a:gd name="T29" fmla="*/ 1 h 253"/>
                <a:gd name="T30" fmla="*/ 2 w 499"/>
                <a:gd name="T31" fmla="*/ 1 h 253"/>
                <a:gd name="T32" fmla="*/ 3 w 499"/>
                <a:gd name="T33" fmla="*/ 1 h 253"/>
                <a:gd name="T34" fmla="*/ 3 w 499"/>
                <a:gd name="T35" fmla="*/ 1 h 253"/>
                <a:gd name="T36" fmla="*/ 3 w 499"/>
                <a:gd name="T37" fmla="*/ 1 h 253"/>
                <a:gd name="T38" fmla="*/ 3 w 499"/>
                <a:gd name="T39" fmla="*/ 1 h 253"/>
                <a:gd name="T40" fmla="*/ 3 w 499"/>
                <a:gd name="T41" fmla="*/ 1 h 253"/>
                <a:gd name="T42" fmla="*/ 3 w 499"/>
                <a:gd name="T43" fmla="*/ 1 h 253"/>
                <a:gd name="T44" fmla="*/ 4 w 499"/>
                <a:gd name="T45" fmla="*/ 1 h 253"/>
                <a:gd name="T46" fmla="*/ 4 w 499"/>
                <a:gd name="T47" fmla="*/ 1 h 253"/>
                <a:gd name="T48" fmla="*/ 4 w 499"/>
                <a:gd name="T49" fmla="*/ 2 h 253"/>
                <a:gd name="T50" fmla="*/ 5 w 499"/>
                <a:gd name="T51" fmla="*/ 2 h 253"/>
                <a:gd name="T52" fmla="*/ 5 w 499"/>
                <a:gd name="T53" fmla="*/ 2 h 253"/>
                <a:gd name="T54" fmla="*/ 5 w 499"/>
                <a:gd name="T55" fmla="*/ 2 h 253"/>
                <a:gd name="T56" fmla="*/ 6 w 499"/>
                <a:gd name="T57" fmla="*/ 2 h 253"/>
                <a:gd name="T58" fmla="*/ 6 w 499"/>
                <a:gd name="T59" fmla="*/ 2 h 253"/>
                <a:gd name="T60" fmla="*/ 6 w 499"/>
                <a:gd name="T61" fmla="*/ 2 h 253"/>
                <a:gd name="T62" fmla="*/ 6 w 499"/>
                <a:gd name="T63" fmla="*/ 2 h 253"/>
                <a:gd name="T64" fmla="*/ 6 w 499"/>
                <a:gd name="T65" fmla="*/ 2 h 253"/>
                <a:gd name="T66" fmla="*/ 4 w 499"/>
                <a:gd name="T67" fmla="*/ 3 h 253"/>
                <a:gd name="T68" fmla="*/ 4 w 499"/>
                <a:gd name="T69" fmla="*/ 3 h 253"/>
                <a:gd name="T70" fmla="*/ 4 w 499"/>
                <a:gd name="T71" fmla="*/ 3 h 253"/>
                <a:gd name="T72" fmla="*/ 4 w 499"/>
                <a:gd name="T73" fmla="*/ 3 h 253"/>
                <a:gd name="T74" fmla="*/ 4 w 499"/>
                <a:gd name="T75" fmla="*/ 3 h 253"/>
                <a:gd name="T76" fmla="*/ 4 w 499"/>
                <a:gd name="T77" fmla="*/ 3 h 253"/>
                <a:gd name="T78" fmla="*/ 4 w 499"/>
                <a:gd name="T79" fmla="*/ 3 h 253"/>
                <a:gd name="T80" fmla="*/ 3 w 499"/>
                <a:gd name="T81" fmla="*/ 3 h 253"/>
                <a:gd name="T82" fmla="*/ 3 w 499"/>
                <a:gd name="T83" fmla="*/ 3 h 253"/>
                <a:gd name="T84" fmla="*/ 3 w 499"/>
                <a:gd name="T85" fmla="*/ 3 h 253"/>
                <a:gd name="T86" fmla="*/ 2 w 499"/>
                <a:gd name="T87" fmla="*/ 3 h 253"/>
                <a:gd name="T88" fmla="*/ 2 w 499"/>
                <a:gd name="T89" fmla="*/ 2 h 253"/>
                <a:gd name="T90" fmla="*/ 2 w 499"/>
                <a:gd name="T91" fmla="*/ 2 h 253"/>
                <a:gd name="T92" fmla="*/ 1 w 499"/>
                <a:gd name="T93" fmla="*/ 2 h 253"/>
                <a:gd name="T94" fmla="*/ 1 w 499"/>
                <a:gd name="T95" fmla="*/ 2 h 253"/>
                <a:gd name="T96" fmla="*/ 1 w 499"/>
                <a:gd name="T97" fmla="*/ 2 h 253"/>
                <a:gd name="T98" fmla="*/ 1 w 499"/>
                <a:gd name="T99" fmla="*/ 2 h 253"/>
                <a:gd name="T100" fmla="*/ 0 w 499"/>
                <a:gd name="T101" fmla="*/ 0 h 2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9"/>
                <a:gd name="T154" fmla="*/ 0 h 253"/>
                <a:gd name="T155" fmla="*/ 499 w 499"/>
                <a:gd name="T156" fmla="*/ 253 h 2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9" h="253">
                  <a:moveTo>
                    <a:pt x="0" y="35"/>
                  </a:moveTo>
                  <a:lnTo>
                    <a:pt x="1" y="33"/>
                  </a:lnTo>
                  <a:lnTo>
                    <a:pt x="4" y="27"/>
                  </a:lnTo>
                  <a:lnTo>
                    <a:pt x="9" y="19"/>
                  </a:lnTo>
                  <a:lnTo>
                    <a:pt x="16" y="11"/>
                  </a:lnTo>
                  <a:lnTo>
                    <a:pt x="26" y="5"/>
                  </a:lnTo>
                  <a:lnTo>
                    <a:pt x="40" y="1"/>
                  </a:lnTo>
                  <a:lnTo>
                    <a:pt x="56" y="0"/>
                  </a:lnTo>
                  <a:lnTo>
                    <a:pt x="75" y="6"/>
                  </a:lnTo>
                  <a:lnTo>
                    <a:pt x="96" y="15"/>
                  </a:lnTo>
                  <a:lnTo>
                    <a:pt x="118" y="23"/>
                  </a:lnTo>
                  <a:lnTo>
                    <a:pt x="137" y="31"/>
                  </a:lnTo>
                  <a:lnTo>
                    <a:pt x="156" y="39"/>
                  </a:lnTo>
                  <a:lnTo>
                    <a:pt x="173" y="45"/>
                  </a:lnTo>
                  <a:lnTo>
                    <a:pt x="188" y="51"/>
                  </a:lnTo>
                  <a:lnTo>
                    <a:pt x="199" y="54"/>
                  </a:lnTo>
                  <a:lnTo>
                    <a:pt x="207" y="58"/>
                  </a:lnTo>
                  <a:lnTo>
                    <a:pt x="213" y="60"/>
                  </a:lnTo>
                  <a:lnTo>
                    <a:pt x="224" y="65"/>
                  </a:lnTo>
                  <a:lnTo>
                    <a:pt x="240" y="71"/>
                  </a:lnTo>
                  <a:lnTo>
                    <a:pt x="260" y="80"/>
                  </a:lnTo>
                  <a:lnTo>
                    <a:pt x="282" y="89"/>
                  </a:lnTo>
                  <a:lnTo>
                    <a:pt x="307" y="101"/>
                  </a:lnTo>
                  <a:lnTo>
                    <a:pt x="333" y="112"/>
                  </a:lnTo>
                  <a:lnTo>
                    <a:pt x="360" y="123"/>
                  </a:lnTo>
                  <a:lnTo>
                    <a:pt x="386" y="135"/>
                  </a:lnTo>
                  <a:lnTo>
                    <a:pt x="411" y="146"/>
                  </a:lnTo>
                  <a:lnTo>
                    <a:pt x="435" y="156"/>
                  </a:lnTo>
                  <a:lnTo>
                    <a:pt x="456" y="165"/>
                  </a:lnTo>
                  <a:lnTo>
                    <a:pt x="473" y="173"/>
                  </a:lnTo>
                  <a:lnTo>
                    <a:pt x="488" y="179"/>
                  </a:lnTo>
                  <a:lnTo>
                    <a:pt x="496" y="183"/>
                  </a:lnTo>
                  <a:lnTo>
                    <a:pt x="499" y="184"/>
                  </a:lnTo>
                  <a:lnTo>
                    <a:pt x="345" y="253"/>
                  </a:lnTo>
                  <a:lnTo>
                    <a:pt x="344" y="253"/>
                  </a:lnTo>
                  <a:lnTo>
                    <a:pt x="338" y="253"/>
                  </a:lnTo>
                  <a:lnTo>
                    <a:pt x="331" y="253"/>
                  </a:lnTo>
                  <a:lnTo>
                    <a:pt x="319" y="252"/>
                  </a:lnTo>
                  <a:lnTo>
                    <a:pt x="305" y="249"/>
                  </a:lnTo>
                  <a:lnTo>
                    <a:pt x="286" y="243"/>
                  </a:lnTo>
                  <a:lnTo>
                    <a:pt x="265" y="235"/>
                  </a:lnTo>
                  <a:lnTo>
                    <a:pt x="241" y="224"/>
                  </a:lnTo>
                  <a:lnTo>
                    <a:pt x="214" y="212"/>
                  </a:lnTo>
                  <a:lnTo>
                    <a:pt x="185" y="199"/>
                  </a:lnTo>
                  <a:lnTo>
                    <a:pt x="155" y="188"/>
                  </a:lnTo>
                  <a:lnTo>
                    <a:pt x="127" y="177"/>
                  </a:lnTo>
                  <a:lnTo>
                    <a:pt x="102" y="167"/>
                  </a:lnTo>
                  <a:lnTo>
                    <a:pt x="82" y="161"/>
                  </a:lnTo>
                  <a:lnTo>
                    <a:pt x="68" y="156"/>
                  </a:lnTo>
                  <a:lnTo>
                    <a:pt x="64" y="155"/>
                  </a:lnTo>
                  <a:lnTo>
                    <a:pt x="0" y="35"/>
                  </a:lnTo>
                  <a:close/>
                </a:path>
              </a:pathLst>
            </a:custGeom>
            <a:solidFill>
              <a:srgbClr val="8C3D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4" name="Freeform 95"/>
            <p:cNvSpPr>
              <a:spLocks/>
            </p:cNvSpPr>
            <p:nvPr/>
          </p:nvSpPr>
          <p:spPr bwMode="auto">
            <a:xfrm>
              <a:off x="3328" y="2698"/>
              <a:ext cx="214" cy="294"/>
            </a:xfrm>
            <a:custGeom>
              <a:avLst/>
              <a:gdLst>
                <a:gd name="T0" fmla="*/ 0 w 641"/>
                <a:gd name="T1" fmla="*/ 0 h 884"/>
                <a:gd name="T2" fmla="*/ 8 w 641"/>
                <a:gd name="T3" fmla="*/ 2 h 884"/>
                <a:gd name="T4" fmla="*/ 8 w 641"/>
                <a:gd name="T5" fmla="*/ 10 h 884"/>
                <a:gd name="T6" fmla="*/ 0 w 641"/>
                <a:gd name="T7" fmla="*/ 11 h 884"/>
                <a:gd name="T8" fmla="*/ 0 w 641"/>
                <a:gd name="T9" fmla="*/ 0 h 884"/>
                <a:gd name="T10" fmla="*/ 0 60000 65536"/>
                <a:gd name="T11" fmla="*/ 0 60000 65536"/>
                <a:gd name="T12" fmla="*/ 0 60000 65536"/>
                <a:gd name="T13" fmla="*/ 0 60000 65536"/>
                <a:gd name="T14" fmla="*/ 0 60000 65536"/>
                <a:gd name="T15" fmla="*/ 0 w 641"/>
                <a:gd name="T16" fmla="*/ 0 h 884"/>
                <a:gd name="T17" fmla="*/ 641 w 641"/>
                <a:gd name="T18" fmla="*/ 884 h 884"/>
              </a:gdLst>
              <a:ahLst/>
              <a:cxnLst>
                <a:cxn ang="T10">
                  <a:pos x="T0" y="T1"/>
                </a:cxn>
                <a:cxn ang="T11">
                  <a:pos x="T2" y="T3"/>
                </a:cxn>
                <a:cxn ang="T12">
                  <a:pos x="T4" y="T5"/>
                </a:cxn>
                <a:cxn ang="T13">
                  <a:pos x="T6" y="T7"/>
                </a:cxn>
                <a:cxn ang="T14">
                  <a:pos x="T8" y="T9"/>
                </a:cxn>
              </a:cxnLst>
              <a:rect l="T15" t="T16" r="T17" b="T18"/>
              <a:pathLst>
                <a:path w="641" h="884">
                  <a:moveTo>
                    <a:pt x="0" y="0"/>
                  </a:moveTo>
                  <a:lnTo>
                    <a:pt x="641" y="174"/>
                  </a:lnTo>
                  <a:lnTo>
                    <a:pt x="628" y="834"/>
                  </a:lnTo>
                  <a:lnTo>
                    <a:pt x="34" y="884"/>
                  </a:lnTo>
                  <a:lnTo>
                    <a:pt x="0" y="0"/>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5" name="Freeform 96"/>
            <p:cNvSpPr>
              <a:spLocks/>
            </p:cNvSpPr>
            <p:nvPr/>
          </p:nvSpPr>
          <p:spPr bwMode="auto">
            <a:xfrm>
              <a:off x="3249" y="2705"/>
              <a:ext cx="93" cy="287"/>
            </a:xfrm>
            <a:custGeom>
              <a:avLst/>
              <a:gdLst>
                <a:gd name="T0" fmla="*/ 0 w 278"/>
                <a:gd name="T1" fmla="*/ 1 h 862"/>
                <a:gd name="T2" fmla="*/ 1 w 278"/>
                <a:gd name="T3" fmla="*/ 10 h 862"/>
                <a:gd name="T4" fmla="*/ 3 w 278"/>
                <a:gd name="T5" fmla="*/ 11 h 862"/>
                <a:gd name="T6" fmla="*/ 3 w 278"/>
                <a:gd name="T7" fmla="*/ 0 h 862"/>
                <a:gd name="T8" fmla="*/ 0 w 278"/>
                <a:gd name="T9" fmla="*/ 1 h 862"/>
                <a:gd name="T10" fmla="*/ 0 60000 65536"/>
                <a:gd name="T11" fmla="*/ 0 60000 65536"/>
                <a:gd name="T12" fmla="*/ 0 60000 65536"/>
                <a:gd name="T13" fmla="*/ 0 60000 65536"/>
                <a:gd name="T14" fmla="*/ 0 60000 65536"/>
                <a:gd name="T15" fmla="*/ 0 w 278"/>
                <a:gd name="T16" fmla="*/ 0 h 862"/>
                <a:gd name="T17" fmla="*/ 278 w 278"/>
                <a:gd name="T18" fmla="*/ 862 h 862"/>
              </a:gdLst>
              <a:ahLst/>
              <a:cxnLst>
                <a:cxn ang="T10">
                  <a:pos x="T0" y="T1"/>
                </a:cxn>
                <a:cxn ang="T11">
                  <a:pos x="T2" y="T3"/>
                </a:cxn>
                <a:cxn ang="T12">
                  <a:pos x="T4" y="T5"/>
                </a:cxn>
                <a:cxn ang="T13">
                  <a:pos x="T6" y="T7"/>
                </a:cxn>
                <a:cxn ang="T14">
                  <a:pos x="T8" y="T9"/>
                </a:cxn>
              </a:cxnLst>
              <a:rect l="T15" t="T16" r="T17" b="T18"/>
              <a:pathLst>
                <a:path w="278" h="862">
                  <a:moveTo>
                    <a:pt x="0" y="116"/>
                  </a:moveTo>
                  <a:lnTo>
                    <a:pt x="78" y="827"/>
                  </a:lnTo>
                  <a:lnTo>
                    <a:pt x="278" y="862"/>
                  </a:lnTo>
                  <a:lnTo>
                    <a:pt x="248" y="0"/>
                  </a:lnTo>
                  <a:lnTo>
                    <a:pt x="0" y="116"/>
                  </a:lnTo>
                  <a:close/>
                </a:path>
              </a:pathLst>
            </a:custGeom>
            <a:solidFill>
              <a:srgbClr val="D8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6" name="Freeform 97"/>
            <p:cNvSpPr>
              <a:spLocks/>
            </p:cNvSpPr>
            <p:nvPr/>
          </p:nvSpPr>
          <p:spPr bwMode="auto">
            <a:xfrm>
              <a:off x="3249" y="2693"/>
              <a:ext cx="300" cy="307"/>
            </a:xfrm>
            <a:custGeom>
              <a:avLst/>
              <a:gdLst>
                <a:gd name="T0" fmla="*/ 0 w 899"/>
                <a:gd name="T1" fmla="*/ 2 h 921"/>
                <a:gd name="T2" fmla="*/ 3 w 899"/>
                <a:gd name="T3" fmla="*/ 0 h 921"/>
                <a:gd name="T4" fmla="*/ 11 w 899"/>
                <a:gd name="T5" fmla="*/ 2 h 921"/>
                <a:gd name="T6" fmla="*/ 11 w 899"/>
                <a:gd name="T7" fmla="*/ 10 h 921"/>
                <a:gd name="T8" fmla="*/ 11 w 899"/>
                <a:gd name="T9" fmla="*/ 2 h 921"/>
                <a:gd name="T10" fmla="*/ 11 w 899"/>
                <a:gd name="T11" fmla="*/ 2 h 921"/>
                <a:gd name="T12" fmla="*/ 11 w 899"/>
                <a:gd name="T13" fmla="*/ 2 h 921"/>
                <a:gd name="T14" fmla="*/ 11 w 899"/>
                <a:gd name="T15" fmla="*/ 2 h 921"/>
                <a:gd name="T16" fmla="*/ 10 w 899"/>
                <a:gd name="T17" fmla="*/ 2 h 921"/>
                <a:gd name="T18" fmla="*/ 10 w 899"/>
                <a:gd name="T19" fmla="*/ 2 h 921"/>
                <a:gd name="T20" fmla="*/ 10 w 899"/>
                <a:gd name="T21" fmla="*/ 2 h 921"/>
                <a:gd name="T22" fmla="*/ 10 w 899"/>
                <a:gd name="T23" fmla="*/ 2 h 921"/>
                <a:gd name="T24" fmla="*/ 10 w 899"/>
                <a:gd name="T25" fmla="*/ 2 h 921"/>
                <a:gd name="T26" fmla="*/ 9 w 899"/>
                <a:gd name="T27" fmla="*/ 2 h 921"/>
                <a:gd name="T28" fmla="*/ 9 w 899"/>
                <a:gd name="T29" fmla="*/ 2 h 921"/>
                <a:gd name="T30" fmla="*/ 9 w 899"/>
                <a:gd name="T31" fmla="*/ 2 h 921"/>
                <a:gd name="T32" fmla="*/ 8 w 899"/>
                <a:gd name="T33" fmla="*/ 2 h 921"/>
                <a:gd name="T34" fmla="*/ 8 w 899"/>
                <a:gd name="T35" fmla="*/ 1 h 921"/>
                <a:gd name="T36" fmla="*/ 8 w 899"/>
                <a:gd name="T37" fmla="*/ 1 h 921"/>
                <a:gd name="T38" fmla="*/ 7 w 899"/>
                <a:gd name="T39" fmla="*/ 1 h 921"/>
                <a:gd name="T40" fmla="*/ 7 w 899"/>
                <a:gd name="T41" fmla="*/ 1 h 921"/>
                <a:gd name="T42" fmla="*/ 6 w 899"/>
                <a:gd name="T43" fmla="*/ 1 h 921"/>
                <a:gd name="T44" fmla="*/ 6 w 899"/>
                <a:gd name="T45" fmla="*/ 1 h 921"/>
                <a:gd name="T46" fmla="*/ 6 w 899"/>
                <a:gd name="T47" fmla="*/ 1 h 921"/>
                <a:gd name="T48" fmla="*/ 5 w 899"/>
                <a:gd name="T49" fmla="*/ 1 h 921"/>
                <a:gd name="T50" fmla="*/ 5 w 899"/>
                <a:gd name="T51" fmla="*/ 1 h 921"/>
                <a:gd name="T52" fmla="*/ 5 w 899"/>
                <a:gd name="T53" fmla="*/ 1 h 921"/>
                <a:gd name="T54" fmla="*/ 4 w 899"/>
                <a:gd name="T55" fmla="*/ 1 h 921"/>
                <a:gd name="T56" fmla="*/ 4 w 899"/>
                <a:gd name="T57" fmla="*/ 1 h 921"/>
                <a:gd name="T58" fmla="*/ 4 w 899"/>
                <a:gd name="T59" fmla="*/ 1 h 921"/>
                <a:gd name="T60" fmla="*/ 4 w 899"/>
                <a:gd name="T61" fmla="*/ 1 h 921"/>
                <a:gd name="T62" fmla="*/ 3 w 899"/>
                <a:gd name="T63" fmla="*/ 1 h 921"/>
                <a:gd name="T64" fmla="*/ 3 w 899"/>
                <a:gd name="T65" fmla="*/ 1 h 921"/>
                <a:gd name="T66" fmla="*/ 3 w 899"/>
                <a:gd name="T67" fmla="*/ 1 h 921"/>
                <a:gd name="T68" fmla="*/ 3 w 899"/>
                <a:gd name="T69" fmla="*/ 1 h 921"/>
                <a:gd name="T70" fmla="*/ 3 w 899"/>
                <a:gd name="T71" fmla="*/ 1 h 921"/>
                <a:gd name="T72" fmla="*/ 3 w 899"/>
                <a:gd name="T73" fmla="*/ 1 h 921"/>
                <a:gd name="T74" fmla="*/ 0 w 899"/>
                <a:gd name="T75" fmla="*/ 2 h 921"/>
                <a:gd name="T76" fmla="*/ 0 w 899"/>
                <a:gd name="T77" fmla="*/ 2 h 921"/>
                <a:gd name="T78" fmla="*/ 0 w 899"/>
                <a:gd name="T79" fmla="*/ 3 h 921"/>
                <a:gd name="T80" fmla="*/ 0 w 899"/>
                <a:gd name="T81" fmla="*/ 3 h 921"/>
                <a:gd name="T82" fmla="*/ 0 w 899"/>
                <a:gd name="T83" fmla="*/ 4 h 921"/>
                <a:gd name="T84" fmla="*/ 1 w 899"/>
                <a:gd name="T85" fmla="*/ 5 h 921"/>
                <a:gd name="T86" fmla="*/ 1 w 899"/>
                <a:gd name="T87" fmla="*/ 6 h 921"/>
                <a:gd name="T88" fmla="*/ 1 w 899"/>
                <a:gd name="T89" fmla="*/ 7 h 921"/>
                <a:gd name="T90" fmla="*/ 1 w 899"/>
                <a:gd name="T91" fmla="*/ 8 h 921"/>
                <a:gd name="T92" fmla="*/ 1 w 899"/>
                <a:gd name="T93" fmla="*/ 9 h 921"/>
                <a:gd name="T94" fmla="*/ 1 w 899"/>
                <a:gd name="T95" fmla="*/ 10 h 921"/>
                <a:gd name="T96" fmla="*/ 1 w 899"/>
                <a:gd name="T97" fmla="*/ 11 h 921"/>
                <a:gd name="T98" fmla="*/ 1 w 899"/>
                <a:gd name="T99" fmla="*/ 11 h 921"/>
                <a:gd name="T100" fmla="*/ 3 w 899"/>
                <a:gd name="T101" fmla="*/ 11 h 921"/>
                <a:gd name="T102" fmla="*/ 3 w 899"/>
                <a:gd name="T103" fmla="*/ 1 h 921"/>
                <a:gd name="T104" fmla="*/ 4 w 899"/>
                <a:gd name="T105" fmla="*/ 11 h 921"/>
                <a:gd name="T106" fmla="*/ 11 w 899"/>
                <a:gd name="T107" fmla="*/ 10 h 921"/>
                <a:gd name="T108" fmla="*/ 11 w 899"/>
                <a:gd name="T109" fmla="*/ 11 h 921"/>
                <a:gd name="T110" fmla="*/ 3 w 899"/>
                <a:gd name="T111" fmla="*/ 11 h 921"/>
                <a:gd name="T112" fmla="*/ 1 w 899"/>
                <a:gd name="T113" fmla="*/ 11 h 921"/>
                <a:gd name="T114" fmla="*/ 0 w 899"/>
                <a:gd name="T115" fmla="*/ 2 h 921"/>
                <a:gd name="T116" fmla="*/ 0 w 899"/>
                <a:gd name="T117" fmla="*/ 2 h 9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99"/>
                <a:gd name="T178" fmla="*/ 0 h 921"/>
                <a:gd name="T179" fmla="*/ 899 w 899"/>
                <a:gd name="T180" fmla="*/ 921 h 9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99" h="921">
                  <a:moveTo>
                    <a:pt x="15" y="130"/>
                  </a:moveTo>
                  <a:lnTo>
                    <a:pt x="243" y="0"/>
                  </a:lnTo>
                  <a:lnTo>
                    <a:pt x="899" y="170"/>
                  </a:lnTo>
                  <a:lnTo>
                    <a:pt x="872" y="840"/>
                  </a:lnTo>
                  <a:lnTo>
                    <a:pt x="869" y="183"/>
                  </a:lnTo>
                  <a:lnTo>
                    <a:pt x="868" y="183"/>
                  </a:lnTo>
                  <a:lnTo>
                    <a:pt x="862" y="181"/>
                  </a:lnTo>
                  <a:lnTo>
                    <a:pt x="854" y="179"/>
                  </a:lnTo>
                  <a:lnTo>
                    <a:pt x="844" y="175"/>
                  </a:lnTo>
                  <a:lnTo>
                    <a:pt x="830" y="172"/>
                  </a:lnTo>
                  <a:lnTo>
                    <a:pt x="815" y="167"/>
                  </a:lnTo>
                  <a:lnTo>
                    <a:pt x="796" y="162"/>
                  </a:lnTo>
                  <a:lnTo>
                    <a:pt x="775" y="156"/>
                  </a:lnTo>
                  <a:lnTo>
                    <a:pt x="752" y="149"/>
                  </a:lnTo>
                  <a:lnTo>
                    <a:pt x="729" y="144"/>
                  </a:lnTo>
                  <a:lnTo>
                    <a:pt x="703" y="136"/>
                  </a:lnTo>
                  <a:lnTo>
                    <a:pt x="674" y="129"/>
                  </a:lnTo>
                  <a:lnTo>
                    <a:pt x="646" y="121"/>
                  </a:lnTo>
                  <a:lnTo>
                    <a:pt x="615" y="114"/>
                  </a:lnTo>
                  <a:lnTo>
                    <a:pt x="584" y="106"/>
                  </a:lnTo>
                  <a:lnTo>
                    <a:pt x="552" y="98"/>
                  </a:lnTo>
                  <a:lnTo>
                    <a:pt x="520" y="90"/>
                  </a:lnTo>
                  <a:lnTo>
                    <a:pt x="489" y="84"/>
                  </a:lnTo>
                  <a:lnTo>
                    <a:pt x="459" y="78"/>
                  </a:lnTo>
                  <a:lnTo>
                    <a:pt x="430" y="72"/>
                  </a:lnTo>
                  <a:lnTo>
                    <a:pt x="403" y="67"/>
                  </a:lnTo>
                  <a:lnTo>
                    <a:pt x="377" y="62"/>
                  </a:lnTo>
                  <a:lnTo>
                    <a:pt x="353" y="58"/>
                  </a:lnTo>
                  <a:lnTo>
                    <a:pt x="331" y="54"/>
                  </a:lnTo>
                  <a:lnTo>
                    <a:pt x="311" y="51"/>
                  </a:lnTo>
                  <a:lnTo>
                    <a:pt x="293" y="49"/>
                  </a:lnTo>
                  <a:lnTo>
                    <a:pt x="277" y="46"/>
                  </a:lnTo>
                  <a:lnTo>
                    <a:pt x="265" y="44"/>
                  </a:lnTo>
                  <a:lnTo>
                    <a:pt x="253" y="43"/>
                  </a:lnTo>
                  <a:lnTo>
                    <a:pt x="247" y="42"/>
                  </a:lnTo>
                  <a:lnTo>
                    <a:pt x="241" y="41"/>
                  </a:lnTo>
                  <a:lnTo>
                    <a:pt x="240" y="41"/>
                  </a:lnTo>
                  <a:lnTo>
                    <a:pt x="24" y="170"/>
                  </a:lnTo>
                  <a:lnTo>
                    <a:pt x="25" y="181"/>
                  </a:lnTo>
                  <a:lnTo>
                    <a:pt x="28" y="215"/>
                  </a:lnTo>
                  <a:lnTo>
                    <a:pt x="33" y="265"/>
                  </a:lnTo>
                  <a:lnTo>
                    <a:pt x="38" y="327"/>
                  </a:lnTo>
                  <a:lnTo>
                    <a:pt x="45" y="398"/>
                  </a:lnTo>
                  <a:lnTo>
                    <a:pt x="51" y="473"/>
                  </a:lnTo>
                  <a:lnTo>
                    <a:pt x="58" y="549"/>
                  </a:lnTo>
                  <a:lnTo>
                    <a:pt x="62" y="621"/>
                  </a:lnTo>
                  <a:lnTo>
                    <a:pt x="70" y="737"/>
                  </a:lnTo>
                  <a:lnTo>
                    <a:pt x="78" y="815"/>
                  </a:lnTo>
                  <a:lnTo>
                    <a:pt x="83" y="858"/>
                  </a:lnTo>
                  <a:lnTo>
                    <a:pt x="85" y="872"/>
                  </a:lnTo>
                  <a:lnTo>
                    <a:pt x="262" y="889"/>
                  </a:lnTo>
                  <a:lnTo>
                    <a:pt x="236" y="89"/>
                  </a:lnTo>
                  <a:lnTo>
                    <a:pt x="286" y="889"/>
                  </a:lnTo>
                  <a:lnTo>
                    <a:pt x="872" y="840"/>
                  </a:lnTo>
                  <a:lnTo>
                    <a:pt x="860" y="854"/>
                  </a:lnTo>
                  <a:lnTo>
                    <a:pt x="275" y="921"/>
                  </a:lnTo>
                  <a:lnTo>
                    <a:pt x="58" y="884"/>
                  </a:lnTo>
                  <a:lnTo>
                    <a:pt x="0" y="152"/>
                  </a:lnTo>
                  <a:lnTo>
                    <a:pt x="15" y="1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7" name="Freeform 98"/>
            <p:cNvSpPr>
              <a:spLocks/>
            </p:cNvSpPr>
            <p:nvPr/>
          </p:nvSpPr>
          <p:spPr bwMode="auto">
            <a:xfrm>
              <a:off x="3382" y="2783"/>
              <a:ext cx="158" cy="94"/>
            </a:xfrm>
            <a:custGeom>
              <a:avLst/>
              <a:gdLst>
                <a:gd name="T0" fmla="*/ 6 w 473"/>
                <a:gd name="T1" fmla="*/ 0 h 282"/>
                <a:gd name="T2" fmla="*/ 6 w 473"/>
                <a:gd name="T3" fmla="*/ 0 h 282"/>
                <a:gd name="T4" fmla="*/ 6 w 473"/>
                <a:gd name="T5" fmla="*/ 0 h 282"/>
                <a:gd name="T6" fmla="*/ 6 w 473"/>
                <a:gd name="T7" fmla="*/ 0 h 282"/>
                <a:gd name="T8" fmla="*/ 6 w 473"/>
                <a:gd name="T9" fmla="*/ 0 h 282"/>
                <a:gd name="T10" fmla="*/ 5 w 473"/>
                <a:gd name="T11" fmla="*/ 0 h 282"/>
                <a:gd name="T12" fmla="*/ 5 w 473"/>
                <a:gd name="T13" fmla="*/ 0 h 282"/>
                <a:gd name="T14" fmla="*/ 5 w 473"/>
                <a:gd name="T15" fmla="*/ 0 h 282"/>
                <a:gd name="T16" fmla="*/ 5 w 473"/>
                <a:gd name="T17" fmla="*/ 0 h 282"/>
                <a:gd name="T18" fmla="*/ 5 w 473"/>
                <a:gd name="T19" fmla="*/ 0 h 282"/>
                <a:gd name="T20" fmla="*/ 4 w 473"/>
                <a:gd name="T21" fmla="*/ 0 h 282"/>
                <a:gd name="T22" fmla="*/ 4 w 473"/>
                <a:gd name="T23" fmla="*/ 0 h 282"/>
                <a:gd name="T24" fmla="*/ 4 w 473"/>
                <a:gd name="T25" fmla="*/ 0 h 282"/>
                <a:gd name="T26" fmla="*/ 3 w 473"/>
                <a:gd name="T27" fmla="*/ 0 h 282"/>
                <a:gd name="T28" fmla="*/ 3 w 473"/>
                <a:gd name="T29" fmla="*/ 1 h 282"/>
                <a:gd name="T30" fmla="*/ 3 w 473"/>
                <a:gd name="T31" fmla="*/ 1 h 282"/>
                <a:gd name="T32" fmla="*/ 2 w 473"/>
                <a:gd name="T33" fmla="*/ 1 h 282"/>
                <a:gd name="T34" fmla="*/ 2 w 473"/>
                <a:gd name="T35" fmla="*/ 1 h 282"/>
                <a:gd name="T36" fmla="*/ 1 w 473"/>
                <a:gd name="T37" fmla="*/ 1 h 282"/>
                <a:gd name="T38" fmla="*/ 1 w 473"/>
                <a:gd name="T39" fmla="*/ 1 h 282"/>
                <a:gd name="T40" fmla="*/ 1 w 473"/>
                <a:gd name="T41" fmla="*/ 2 h 282"/>
                <a:gd name="T42" fmla="*/ 1 w 473"/>
                <a:gd name="T43" fmla="*/ 2 h 282"/>
                <a:gd name="T44" fmla="*/ 0 w 473"/>
                <a:gd name="T45" fmla="*/ 2 h 282"/>
                <a:gd name="T46" fmla="*/ 0 w 473"/>
                <a:gd name="T47" fmla="*/ 2 h 282"/>
                <a:gd name="T48" fmla="*/ 0 w 473"/>
                <a:gd name="T49" fmla="*/ 2 h 282"/>
                <a:gd name="T50" fmla="*/ 0 w 473"/>
                <a:gd name="T51" fmla="*/ 3 h 282"/>
                <a:gd name="T52" fmla="*/ 0 w 473"/>
                <a:gd name="T53" fmla="*/ 3 h 282"/>
                <a:gd name="T54" fmla="*/ 0 w 473"/>
                <a:gd name="T55" fmla="*/ 3 h 282"/>
                <a:gd name="T56" fmla="*/ 0 w 473"/>
                <a:gd name="T57" fmla="*/ 3 h 282"/>
                <a:gd name="T58" fmla="*/ 0 w 473"/>
                <a:gd name="T59" fmla="*/ 3 h 282"/>
                <a:gd name="T60" fmla="*/ 1 w 473"/>
                <a:gd name="T61" fmla="*/ 3 h 282"/>
                <a:gd name="T62" fmla="*/ 1 w 473"/>
                <a:gd name="T63" fmla="*/ 3 h 282"/>
                <a:gd name="T64" fmla="*/ 1 w 473"/>
                <a:gd name="T65" fmla="*/ 3 h 282"/>
                <a:gd name="T66" fmla="*/ 2 w 473"/>
                <a:gd name="T67" fmla="*/ 3 h 282"/>
                <a:gd name="T68" fmla="*/ 2 w 473"/>
                <a:gd name="T69" fmla="*/ 3 h 282"/>
                <a:gd name="T70" fmla="*/ 3 w 473"/>
                <a:gd name="T71" fmla="*/ 3 h 282"/>
                <a:gd name="T72" fmla="*/ 3 w 473"/>
                <a:gd name="T73" fmla="*/ 3 h 282"/>
                <a:gd name="T74" fmla="*/ 4 w 473"/>
                <a:gd name="T75" fmla="*/ 3 h 282"/>
                <a:gd name="T76" fmla="*/ 4 w 473"/>
                <a:gd name="T77" fmla="*/ 3 h 282"/>
                <a:gd name="T78" fmla="*/ 4 w 473"/>
                <a:gd name="T79" fmla="*/ 3 h 282"/>
                <a:gd name="T80" fmla="*/ 5 w 473"/>
                <a:gd name="T81" fmla="*/ 3 h 282"/>
                <a:gd name="T82" fmla="*/ 5 w 473"/>
                <a:gd name="T83" fmla="*/ 3 h 282"/>
                <a:gd name="T84" fmla="*/ 5 w 473"/>
                <a:gd name="T85" fmla="*/ 3 h 282"/>
                <a:gd name="T86" fmla="*/ 5 w 473"/>
                <a:gd name="T87" fmla="*/ 3 h 282"/>
                <a:gd name="T88" fmla="*/ 6 w 473"/>
                <a:gd name="T89" fmla="*/ 3 h 282"/>
                <a:gd name="T90" fmla="*/ 6 w 473"/>
                <a:gd name="T91" fmla="*/ 3 h 282"/>
                <a:gd name="T92" fmla="*/ 6 w 473"/>
                <a:gd name="T93" fmla="*/ 3 h 282"/>
                <a:gd name="T94" fmla="*/ 6 w 473"/>
                <a:gd name="T95" fmla="*/ 3 h 282"/>
                <a:gd name="T96" fmla="*/ 6 w 473"/>
                <a:gd name="T97" fmla="*/ 3 h 282"/>
                <a:gd name="T98" fmla="*/ 6 w 473"/>
                <a:gd name="T99" fmla="*/ 0 h 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3"/>
                <a:gd name="T151" fmla="*/ 0 h 282"/>
                <a:gd name="T152" fmla="*/ 473 w 473"/>
                <a:gd name="T153" fmla="*/ 282 h 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3" h="282">
                  <a:moveTo>
                    <a:pt x="473" y="0"/>
                  </a:moveTo>
                  <a:lnTo>
                    <a:pt x="472" y="0"/>
                  </a:lnTo>
                  <a:lnTo>
                    <a:pt x="467" y="0"/>
                  </a:lnTo>
                  <a:lnTo>
                    <a:pt x="461" y="0"/>
                  </a:lnTo>
                  <a:lnTo>
                    <a:pt x="452" y="0"/>
                  </a:lnTo>
                  <a:lnTo>
                    <a:pt x="440" y="1"/>
                  </a:lnTo>
                  <a:lnTo>
                    <a:pt x="426" y="3"/>
                  </a:lnTo>
                  <a:lnTo>
                    <a:pt x="410" y="5"/>
                  </a:lnTo>
                  <a:lnTo>
                    <a:pt x="392" y="7"/>
                  </a:lnTo>
                  <a:lnTo>
                    <a:pt x="371" y="11"/>
                  </a:lnTo>
                  <a:lnTo>
                    <a:pt x="349" y="15"/>
                  </a:lnTo>
                  <a:lnTo>
                    <a:pt x="325" y="21"/>
                  </a:lnTo>
                  <a:lnTo>
                    <a:pt x="299" y="27"/>
                  </a:lnTo>
                  <a:lnTo>
                    <a:pt x="272" y="35"/>
                  </a:lnTo>
                  <a:lnTo>
                    <a:pt x="242" y="44"/>
                  </a:lnTo>
                  <a:lnTo>
                    <a:pt x="213" y="55"/>
                  </a:lnTo>
                  <a:lnTo>
                    <a:pt x="181" y="67"/>
                  </a:lnTo>
                  <a:lnTo>
                    <a:pt x="150" y="81"/>
                  </a:lnTo>
                  <a:lnTo>
                    <a:pt x="120" y="96"/>
                  </a:lnTo>
                  <a:lnTo>
                    <a:pt x="93" y="112"/>
                  </a:lnTo>
                  <a:lnTo>
                    <a:pt x="69" y="129"/>
                  </a:lnTo>
                  <a:lnTo>
                    <a:pt x="48" y="146"/>
                  </a:lnTo>
                  <a:lnTo>
                    <a:pt x="30" y="163"/>
                  </a:lnTo>
                  <a:lnTo>
                    <a:pt x="16" y="180"/>
                  </a:lnTo>
                  <a:lnTo>
                    <a:pt x="6" y="197"/>
                  </a:lnTo>
                  <a:lnTo>
                    <a:pt x="0" y="213"/>
                  </a:lnTo>
                  <a:lnTo>
                    <a:pt x="0" y="228"/>
                  </a:lnTo>
                  <a:lnTo>
                    <a:pt x="5" y="242"/>
                  </a:lnTo>
                  <a:lnTo>
                    <a:pt x="15" y="254"/>
                  </a:lnTo>
                  <a:lnTo>
                    <a:pt x="31" y="264"/>
                  </a:lnTo>
                  <a:lnTo>
                    <a:pt x="53" y="272"/>
                  </a:lnTo>
                  <a:lnTo>
                    <a:pt x="82" y="277"/>
                  </a:lnTo>
                  <a:lnTo>
                    <a:pt x="118" y="281"/>
                  </a:lnTo>
                  <a:lnTo>
                    <a:pt x="156" y="282"/>
                  </a:lnTo>
                  <a:lnTo>
                    <a:pt x="194" y="281"/>
                  </a:lnTo>
                  <a:lnTo>
                    <a:pt x="229" y="279"/>
                  </a:lnTo>
                  <a:lnTo>
                    <a:pt x="263" y="275"/>
                  </a:lnTo>
                  <a:lnTo>
                    <a:pt x="294" y="271"/>
                  </a:lnTo>
                  <a:lnTo>
                    <a:pt x="324" y="266"/>
                  </a:lnTo>
                  <a:lnTo>
                    <a:pt x="350" y="260"/>
                  </a:lnTo>
                  <a:lnTo>
                    <a:pt x="375" y="255"/>
                  </a:lnTo>
                  <a:lnTo>
                    <a:pt x="397" y="249"/>
                  </a:lnTo>
                  <a:lnTo>
                    <a:pt x="417" y="243"/>
                  </a:lnTo>
                  <a:lnTo>
                    <a:pt x="434" y="238"/>
                  </a:lnTo>
                  <a:lnTo>
                    <a:pt x="447" y="233"/>
                  </a:lnTo>
                  <a:lnTo>
                    <a:pt x="458" y="229"/>
                  </a:lnTo>
                  <a:lnTo>
                    <a:pt x="466" y="225"/>
                  </a:lnTo>
                  <a:lnTo>
                    <a:pt x="472" y="224"/>
                  </a:lnTo>
                  <a:lnTo>
                    <a:pt x="473" y="223"/>
                  </a:lnTo>
                  <a:lnTo>
                    <a:pt x="4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8" name="Freeform 99"/>
            <p:cNvSpPr>
              <a:spLocks/>
            </p:cNvSpPr>
            <p:nvPr/>
          </p:nvSpPr>
          <p:spPr bwMode="auto">
            <a:xfrm>
              <a:off x="3408" y="2829"/>
              <a:ext cx="49" cy="41"/>
            </a:xfrm>
            <a:custGeom>
              <a:avLst/>
              <a:gdLst>
                <a:gd name="T0" fmla="*/ 0 w 148"/>
                <a:gd name="T1" fmla="*/ 0 h 123"/>
                <a:gd name="T2" fmla="*/ 1 w 148"/>
                <a:gd name="T3" fmla="*/ 0 h 123"/>
                <a:gd name="T4" fmla="*/ 1 w 148"/>
                <a:gd name="T5" fmla="*/ 0 h 123"/>
                <a:gd name="T6" fmla="*/ 1 w 148"/>
                <a:gd name="T7" fmla="*/ 0 h 123"/>
                <a:gd name="T8" fmla="*/ 1 w 148"/>
                <a:gd name="T9" fmla="*/ 0 h 123"/>
                <a:gd name="T10" fmla="*/ 1 w 148"/>
                <a:gd name="T11" fmla="*/ 0 h 123"/>
                <a:gd name="T12" fmla="*/ 1 w 148"/>
                <a:gd name="T13" fmla="*/ 1 h 123"/>
                <a:gd name="T14" fmla="*/ 1 w 148"/>
                <a:gd name="T15" fmla="*/ 1 h 123"/>
                <a:gd name="T16" fmla="*/ 1 w 148"/>
                <a:gd name="T17" fmla="*/ 1 h 123"/>
                <a:gd name="T18" fmla="*/ 1 w 148"/>
                <a:gd name="T19" fmla="*/ 1 h 123"/>
                <a:gd name="T20" fmla="*/ 1 w 148"/>
                <a:gd name="T21" fmla="*/ 1 h 123"/>
                <a:gd name="T22" fmla="*/ 2 w 148"/>
                <a:gd name="T23" fmla="*/ 1 h 123"/>
                <a:gd name="T24" fmla="*/ 2 w 148"/>
                <a:gd name="T25" fmla="*/ 1 h 123"/>
                <a:gd name="T26" fmla="*/ 2 w 148"/>
                <a:gd name="T27" fmla="*/ 1 h 123"/>
                <a:gd name="T28" fmla="*/ 2 w 148"/>
                <a:gd name="T29" fmla="*/ 1 h 123"/>
                <a:gd name="T30" fmla="*/ 2 w 148"/>
                <a:gd name="T31" fmla="*/ 1 h 123"/>
                <a:gd name="T32" fmla="*/ 2 w 148"/>
                <a:gd name="T33" fmla="*/ 2 h 123"/>
                <a:gd name="T34" fmla="*/ 1 w 148"/>
                <a:gd name="T35" fmla="*/ 2 h 123"/>
                <a:gd name="T36" fmla="*/ 1 w 148"/>
                <a:gd name="T37" fmla="*/ 1 h 123"/>
                <a:gd name="T38" fmla="*/ 1 w 148"/>
                <a:gd name="T39" fmla="*/ 1 h 123"/>
                <a:gd name="T40" fmla="*/ 1 w 148"/>
                <a:gd name="T41" fmla="*/ 1 h 123"/>
                <a:gd name="T42" fmla="*/ 1 w 148"/>
                <a:gd name="T43" fmla="*/ 1 h 123"/>
                <a:gd name="T44" fmla="*/ 1 w 148"/>
                <a:gd name="T45" fmla="*/ 1 h 123"/>
                <a:gd name="T46" fmla="*/ 1 w 148"/>
                <a:gd name="T47" fmla="*/ 1 h 123"/>
                <a:gd name="T48" fmla="*/ 1 w 148"/>
                <a:gd name="T49" fmla="*/ 1 h 123"/>
                <a:gd name="T50" fmla="*/ 1 w 148"/>
                <a:gd name="T51" fmla="*/ 1 h 123"/>
                <a:gd name="T52" fmla="*/ 1 w 148"/>
                <a:gd name="T53" fmla="*/ 1 h 123"/>
                <a:gd name="T54" fmla="*/ 1 w 148"/>
                <a:gd name="T55" fmla="*/ 1 h 123"/>
                <a:gd name="T56" fmla="*/ 1 w 148"/>
                <a:gd name="T57" fmla="*/ 1 h 123"/>
                <a:gd name="T58" fmla="*/ 1 w 148"/>
                <a:gd name="T59" fmla="*/ 0 h 123"/>
                <a:gd name="T60" fmla="*/ 0 w 148"/>
                <a:gd name="T61" fmla="*/ 0 h 123"/>
                <a:gd name="T62" fmla="*/ 0 w 148"/>
                <a:gd name="T63" fmla="*/ 0 h 123"/>
                <a:gd name="T64" fmla="*/ 0 w 148"/>
                <a:gd name="T65" fmla="*/ 0 h 123"/>
                <a:gd name="T66" fmla="*/ 0 w 148"/>
                <a:gd name="T67" fmla="*/ 0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8"/>
                <a:gd name="T103" fmla="*/ 0 h 123"/>
                <a:gd name="T104" fmla="*/ 148 w 148"/>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8" h="123">
                  <a:moveTo>
                    <a:pt x="36" y="0"/>
                  </a:moveTo>
                  <a:lnTo>
                    <a:pt x="56" y="5"/>
                  </a:lnTo>
                  <a:lnTo>
                    <a:pt x="69" y="10"/>
                  </a:lnTo>
                  <a:lnTo>
                    <a:pt x="79" y="17"/>
                  </a:lnTo>
                  <a:lnTo>
                    <a:pt x="86" y="25"/>
                  </a:lnTo>
                  <a:lnTo>
                    <a:pt x="91" y="34"/>
                  </a:lnTo>
                  <a:lnTo>
                    <a:pt x="94" y="43"/>
                  </a:lnTo>
                  <a:lnTo>
                    <a:pt x="98" y="53"/>
                  </a:lnTo>
                  <a:lnTo>
                    <a:pt x="102" y="62"/>
                  </a:lnTo>
                  <a:lnTo>
                    <a:pt x="109" y="70"/>
                  </a:lnTo>
                  <a:lnTo>
                    <a:pt x="118" y="80"/>
                  </a:lnTo>
                  <a:lnTo>
                    <a:pt x="129" y="91"/>
                  </a:lnTo>
                  <a:lnTo>
                    <a:pt x="138" y="101"/>
                  </a:lnTo>
                  <a:lnTo>
                    <a:pt x="146" y="110"/>
                  </a:lnTo>
                  <a:lnTo>
                    <a:pt x="148" y="117"/>
                  </a:lnTo>
                  <a:lnTo>
                    <a:pt x="144" y="121"/>
                  </a:lnTo>
                  <a:lnTo>
                    <a:pt x="130" y="123"/>
                  </a:lnTo>
                  <a:lnTo>
                    <a:pt x="118" y="122"/>
                  </a:lnTo>
                  <a:lnTo>
                    <a:pt x="107" y="119"/>
                  </a:lnTo>
                  <a:lnTo>
                    <a:pt x="98" y="113"/>
                  </a:lnTo>
                  <a:lnTo>
                    <a:pt x="90" y="108"/>
                  </a:lnTo>
                  <a:lnTo>
                    <a:pt x="82" y="100"/>
                  </a:lnTo>
                  <a:lnTo>
                    <a:pt x="76" y="93"/>
                  </a:lnTo>
                  <a:lnTo>
                    <a:pt x="70" y="85"/>
                  </a:lnTo>
                  <a:lnTo>
                    <a:pt x="65" y="78"/>
                  </a:lnTo>
                  <a:lnTo>
                    <a:pt x="60" y="70"/>
                  </a:lnTo>
                  <a:lnTo>
                    <a:pt x="58" y="62"/>
                  </a:lnTo>
                  <a:lnTo>
                    <a:pt x="57" y="54"/>
                  </a:lnTo>
                  <a:lnTo>
                    <a:pt x="53" y="45"/>
                  </a:lnTo>
                  <a:lnTo>
                    <a:pt x="48" y="38"/>
                  </a:lnTo>
                  <a:lnTo>
                    <a:pt x="39" y="30"/>
                  </a:lnTo>
                  <a:lnTo>
                    <a:pt x="23" y="22"/>
                  </a:lnTo>
                  <a:lnTo>
                    <a:pt x="0" y="15"/>
                  </a:lnTo>
                  <a:lnTo>
                    <a:pt x="3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9" name="Freeform 100"/>
            <p:cNvSpPr>
              <a:spLocks/>
            </p:cNvSpPr>
            <p:nvPr/>
          </p:nvSpPr>
          <p:spPr bwMode="auto">
            <a:xfrm>
              <a:off x="3444" y="2821"/>
              <a:ext cx="38" cy="41"/>
            </a:xfrm>
            <a:custGeom>
              <a:avLst/>
              <a:gdLst>
                <a:gd name="T0" fmla="*/ 0 w 112"/>
                <a:gd name="T1" fmla="*/ 0 h 122"/>
                <a:gd name="T2" fmla="*/ 0 w 112"/>
                <a:gd name="T3" fmla="*/ 0 h 122"/>
                <a:gd name="T4" fmla="*/ 0 w 112"/>
                <a:gd name="T5" fmla="*/ 0 h 122"/>
                <a:gd name="T6" fmla="*/ 1 w 112"/>
                <a:gd name="T7" fmla="*/ 0 h 122"/>
                <a:gd name="T8" fmla="*/ 1 w 112"/>
                <a:gd name="T9" fmla="*/ 0 h 122"/>
                <a:gd name="T10" fmla="*/ 1 w 112"/>
                <a:gd name="T11" fmla="*/ 0 h 122"/>
                <a:gd name="T12" fmla="*/ 1 w 112"/>
                <a:gd name="T13" fmla="*/ 1 h 122"/>
                <a:gd name="T14" fmla="*/ 1 w 112"/>
                <a:gd name="T15" fmla="*/ 1 h 122"/>
                <a:gd name="T16" fmla="*/ 1 w 112"/>
                <a:gd name="T17" fmla="*/ 1 h 122"/>
                <a:gd name="T18" fmla="*/ 1 w 112"/>
                <a:gd name="T19" fmla="*/ 1 h 122"/>
                <a:gd name="T20" fmla="*/ 1 w 112"/>
                <a:gd name="T21" fmla="*/ 1 h 122"/>
                <a:gd name="T22" fmla="*/ 1 w 112"/>
                <a:gd name="T23" fmla="*/ 1 h 122"/>
                <a:gd name="T24" fmla="*/ 1 w 112"/>
                <a:gd name="T25" fmla="*/ 1 h 122"/>
                <a:gd name="T26" fmla="*/ 1 w 112"/>
                <a:gd name="T27" fmla="*/ 1 h 122"/>
                <a:gd name="T28" fmla="*/ 1 w 112"/>
                <a:gd name="T29" fmla="*/ 1 h 122"/>
                <a:gd name="T30" fmla="*/ 1 w 112"/>
                <a:gd name="T31" fmla="*/ 2 h 122"/>
                <a:gd name="T32" fmla="*/ 1 w 112"/>
                <a:gd name="T33" fmla="*/ 2 h 122"/>
                <a:gd name="T34" fmla="*/ 1 w 112"/>
                <a:gd name="T35" fmla="*/ 2 h 122"/>
                <a:gd name="T36" fmla="*/ 1 w 112"/>
                <a:gd name="T37" fmla="*/ 1 h 122"/>
                <a:gd name="T38" fmla="*/ 1 w 112"/>
                <a:gd name="T39" fmla="*/ 1 h 122"/>
                <a:gd name="T40" fmla="*/ 1 w 112"/>
                <a:gd name="T41" fmla="*/ 1 h 122"/>
                <a:gd name="T42" fmla="*/ 1 w 112"/>
                <a:gd name="T43" fmla="*/ 1 h 122"/>
                <a:gd name="T44" fmla="*/ 0 w 112"/>
                <a:gd name="T45" fmla="*/ 1 h 122"/>
                <a:gd name="T46" fmla="*/ 0 w 112"/>
                <a:gd name="T47" fmla="*/ 1 h 122"/>
                <a:gd name="T48" fmla="*/ 0 w 112"/>
                <a:gd name="T49" fmla="*/ 1 h 122"/>
                <a:gd name="T50" fmla="*/ 0 w 112"/>
                <a:gd name="T51" fmla="*/ 1 h 122"/>
                <a:gd name="T52" fmla="*/ 0 w 112"/>
                <a:gd name="T53" fmla="*/ 0 h 122"/>
                <a:gd name="T54" fmla="*/ 0 w 112"/>
                <a:gd name="T55" fmla="*/ 0 h 122"/>
                <a:gd name="T56" fmla="*/ 0 w 112"/>
                <a:gd name="T57" fmla="*/ 0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22"/>
                <a:gd name="T89" fmla="*/ 112 w 112"/>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22">
                  <a:moveTo>
                    <a:pt x="0" y="0"/>
                  </a:moveTo>
                  <a:lnTo>
                    <a:pt x="19" y="3"/>
                  </a:lnTo>
                  <a:lnTo>
                    <a:pt x="33" y="9"/>
                  </a:lnTo>
                  <a:lnTo>
                    <a:pt x="43" y="17"/>
                  </a:lnTo>
                  <a:lnTo>
                    <a:pt x="50" y="24"/>
                  </a:lnTo>
                  <a:lnTo>
                    <a:pt x="54" y="33"/>
                  </a:lnTo>
                  <a:lnTo>
                    <a:pt x="58" y="43"/>
                  </a:lnTo>
                  <a:lnTo>
                    <a:pt x="61" y="53"/>
                  </a:lnTo>
                  <a:lnTo>
                    <a:pt x="66" y="62"/>
                  </a:lnTo>
                  <a:lnTo>
                    <a:pt x="72" y="70"/>
                  </a:lnTo>
                  <a:lnTo>
                    <a:pt x="82" y="80"/>
                  </a:lnTo>
                  <a:lnTo>
                    <a:pt x="93" y="90"/>
                  </a:lnTo>
                  <a:lnTo>
                    <a:pt x="103" y="99"/>
                  </a:lnTo>
                  <a:lnTo>
                    <a:pt x="110" y="108"/>
                  </a:lnTo>
                  <a:lnTo>
                    <a:pt x="112" y="116"/>
                  </a:lnTo>
                  <a:lnTo>
                    <a:pt x="107" y="121"/>
                  </a:lnTo>
                  <a:lnTo>
                    <a:pt x="94" y="122"/>
                  </a:lnTo>
                  <a:lnTo>
                    <a:pt x="81" y="121"/>
                  </a:lnTo>
                  <a:lnTo>
                    <a:pt x="70" y="117"/>
                  </a:lnTo>
                  <a:lnTo>
                    <a:pt x="61" y="112"/>
                  </a:lnTo>
                  <a:lnTo>
                    <a:pt x="53" y="106"/>
                  </a:lnTo>
                  <a:lnTo>
                    <a:pt x="45" y="98"/>
                  </a:lnTo>
                  <a:lnTo>
                    <a:pt x="39" y="91"/>
                  </a:lnTo>
                  <a:lnTo>
                    <a:pt x="34" y="83"/>
                  </a:lnTo>
                  <a:lnTo>
                    <a:pt x="28" y="76"/>
                  </a:lnTo>
                  <a:lnTo>
                    <a:pt x="18" y="56"/>
                  </a:lnTo>
                  <a:lnTo>
                    <a:pt x="9" y="30"/>
                  </a:lnTo>
                  <a:lnTo>
                    <a:pt x="2" y="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0" name="Freeform 101"/>
            <p:cNvSpPr>
              <a:spLocks/>
            </p:cNvSpPr>
            <p:nvPr/>
          </p:nvSpPr>
          <p:spPr bwMode="auto">
            <a:xfrm>
              <a:off x="3453" y="2821"/>
              <a:ext cx="46" cy="30"/>
            </a:xfrm>
            <a:custGeom>
              <a:avLst/>
              <a:gdLst>
                <a:gd name="T0" fmla="*/ 2 w 137"/>
                <a:gd name="T1" fmla="*/ 1 h 88"/>
                <a:gd name="T2" fmla="*/ 2 w 137"/>
                <a:gd name="T3" fmla="*/ 1 h 88"/>
                <a:gd name="T4" fmla="*/ 2 w 137"/>
                <a:gd name="T5" fmla="*/ 1 h 88"/>
                <a:gd name="T6" fmla="*/ 2 w 137"/>
                <a:gd name="T7" fmla="*/ 1 h 88"/>
                <a:gd name="T8" fmla="*/ 1 w 137"/>
                <a:gd name="T9" fmla="*/ 0 h 88"/>
                <a:gd name="T10" fmla="*/ 1 w 137"/>
                <a:gd name="T11" fmla="*/ 0 h 88"/>
                <a:gd name="T12" fmla="*/ 1 w 137"/>
                <a:gd name="T13" fmla="*/ 0 h 88"/>
                <a:gd name="T14" fmla="*/ 1 w 137"/>
                <a:gd name="T15" fmla="*/ 0 h 88"/>
                <a:gd name="T16" fmla="*/ 1 w 137"/>
                <a:gd name="T17" fmla="*/ 0 h 88"/>
                <a:gd name="T18" fmla="*/ 1 w 137"/>
                <a:gd name="T19" fmla="*/ 0 h 88"/>
                <a:gd name="T20" fmla="*/ 0 w 137"/>
                <a:gd name="T21" fmla="*/ 0 h 88"/>
                <a:gd name="T22" fmla="*/ 0 w 137"/>
                <a:gd name="T23" fmla="*/ 0 h 88"/>
                <a:gd name="T24" fmla="*/ 0 w 137"/>
                <a:gd name="T25" fmla="*/ 0 h 88"/>
                <a:gd name="T26" fmla="*/ 0 w 137"/>
                <a:gd name="T27" fmla="*/ 0 h 88"/>
                <a:gd name="T28" fmla="*/ 0 w 137"/>
                <a:gd name="T29" fmla="*/ 0 h 88"/>
                <a:gd name="T30" fmla="*/ 0 w 137"/>
                <a:gd name="T31" fmla="*/ 0 h 88"/>
                <a:gd name="T32" fmla="*/ 0 w 137"/>
                <a:gd name="T33" fmla="*/ 0 h 88"/>
                <a:gd name="T34" fmla="*/ 0 w 137"/>
                <a:gd name="T35" fmla="*/ 0 h 88"/>
                <a:gd name="T36" fmla="*/ 0 w 137"/>
                <a:gd name="T37" fmla="*/ 0 h 88"/>
                <a:gd name="T38" fmla="*/ 0 w 137"/>
                <a:gd name="T39" fmla="*/ 0 h 88"/>
                <a:gd name="T40" fmla="*/ 0 w 137"/>
                <a:gd name="T41" fmla="*/ 0 h 88"/>
                <a:gd name="T42" fmla="*/ 1 w 137"/>
                <a:gd name="T43" fmla="*/ 0 h 88"/>
                <a:gd name="T44" fmla="*/ 1 w 137"/>
                <a:gd name="T45" fmla="*/ 0 h 88"/>
                <a:gd name="T46" fmla="*/ 1 w 137"/>
                <a:gd name="T47" fmla="*/ 0 h 88"/>
                <a:gd name="T48" fmla="*/ 1 w 137"/>
                <a:gd name="T49" fmla="*/ 1 h 88"/>
                <a:gd name="T50" fmla="*/ 1 w 137"/>
                <a:gd name="T51" fmla="*/ 1 h 88"/>
                <a:gd name="T52" fmla="*/ 1 w 137"/>
                <a:gd name="T53" fmla="*/ 1 h 88"/>
                <a:gd name="T54" fmla="*/ 1 w 137"/>
                <a:gd name="T55" fmla="*/ 1 h 88"/>
                <a:gd name="T56" fmla="*/ 1 w 137"/>
                <a:gd name="T57" fmla="*/ 1 h 88"/>
                <a:gd name="T58" fmla="*/ 2 w 137"/>
                <a:gd name="T59" fmla="*/ 1 h 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88"/>
                <a:gd name="T92" fmla="*/ 137 w 137"/>
                <a:gd name="T93" fmla="*/ 88 h 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88">
                  <a:moveTo>
                    <a:pt x="137" y="81"/>
                  </a:moveTo>
                  <a:lnTo>
                    <a:pt x="137" y="71"/>
                  </a:lnTo>
                  <a:lnTo>
                    <a:pt x="131" y="58"/>
                  </a:lnTo>
                  <a:lnTo>
                    <a:pt x="122" y="46"/>
                  </a:lnTo>
                  <a:lnTo>
                    <a:pt x="110" y="32"/>
                  </a:lnTo>
                  <a:lnTo>
                    <a:pt x="95" y="20"/>
                  </a:lnTo>
                  <a:lnTo>
                    <a:pt x="80" y="10"/>
                  </a:lnTo>
                  <a:lnTo>
                    <a:pt x="66" y="3"/>
                  </a:lnTo>
                  <a:lnTo>
                    <a:pt x="53" y="0"/>
                  </a:lnTo>
                  <a:lnTo>
                    <a:pt x="46" y="0"/>
                  </a:lnTo>
                  <a:lnTo>
                    <a:pt x="40" y="1"/>
                  </a:lnTo>
                  <a:lnTo>
                    <a:pt x="32" y="3"/>
                  </a:lnTo>
                  <a:lnTo>
                    <a:pt x="25" y="6"/>
                  </a:lnTo>
                  <a:lnTo>
                    <a:pt x="17" y="11"/>
                  </a:lnTo>
                  <a:lnTo>
                    <a:pt x="10" y="14"/>
                  </a:lnTo>
                  <a:lnTo>
                    <a:pt x="4" y="20"/>
                  </a:lnTo>
                  <a:lnTo>
                    <a:pt x="0" y="24"/>
                  </a:lnTo>
                  <a:lnTo>
                    <a:pt x="3" y="23"/>
                  </a:lnTo>
                  <a:lnTo>
                    <a:pt x="13" y="20"/>
                  </a:lnTo>
                  <a:lnTo>
                    <a:pt x="24" y="17"/>
                  </a:lnTo>
                  <a:lnTo>
                    <a:pt x="33" y="15"/>
                  </a:lnTo>
                  <a:lnTo>
                    <a:pt x="41" y="18"/>
                  </a:lnTo>
                  <a:lnTo>
                    <a:pt x="51" y="23"/>
                  </a:lnTo>
                  <a:lnTo>
                    <a:pt x="60" y="32"/>
                  </a:lnTo>
                  <a:lnTo>
                    <a:pt x="70" y="44"/>
                  </a:lnTo>
                  <a:lnTo>
                    <a:pt x="78" y="55"/>
                  </a:lnTo>
                  <a:lnTo>
                    <a:pt x="84" y="67"/>
                  </a:lnTo>
                  <a:lnTo>
                    <a:pt x="87" y="79"/>
                  </a:lnTo>
                  <a:lnTo>
                    <a:pt x="86" y="88"/>
                  </a:lnTo>
                  <a:lnTo>
                    <a:pt x="137"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1" name="Freeform 102"/>
            <p:cNvSpPr>
              <a:spLocks/>
            </p:cNvSpPr>
            <p:nvPr/>
          </p:nvSpPr>
          <p:spPr bwMode="auto">
            <a:xfrm>
              <a:off x="3474" y="2805"/>
              <a:ext cx="46" cy="39"/>
            </a:xfrm>
            <a:custGeom>
              <a:avLst/>
              <a:gdLst>
                <a:gd name="T0" fmla="*/ 0 w 140"/>
                <a:gd name="T1" fmla="*/ 0 h 116"/>
                <a:gd name="T2" fmla="*/ 0 w 140"/>
                <a:gd name="T3" fmla="*/ 0 h 116"/>
                <a:gd name="T4" fmla="*/ 1 w 140"/>
                <a:gd name="T5" fmla="*/ 1 h 116"/>
                <a:gd name="T6" fmla="*/ 1 w 140"/>
                <a:gd name="T7" fmla="*/ 1 h 116"/>
                <a:gd name="T8" fmla="*/ 1 w 140"/>
                <a:gd name="T9" fmla="*/ 1 h 116"/>
                <a:gd name="T10" fmla="*/ 1 w 140"/>
                <a:gd name="T11" fmla="*/ 1 h 116"/>
                <a:gd name="T12" fmla="*/ 1 w 140"/>
                <a:gd name="T13" fmla="*/ 1 h 116"/>
                <a:gd name="T14" fmla="*/ 1 w 140"/>
                <a:gd name="T15" fmla="*/ 1 h 116"/>
                <a:gd name="T16" fmla="*/ 1 w 140"/>
                <a:gd name="T17" fmla="*/ 1 h 116"/>
                <a:gd name="T18" fmla="*/ 2 w 140"/>
                <a:gd name="T19" fmla="*/ 1 h 116"/>
                <a:gd name="T20" fmla="*/ 2 w 140"/>
                <a:gd name="T21" fmla="*/ 1 h 116"/>
                <a:gd name="T22" fmla="*/ 2 w 140"/>
                <a:gd name="T23" fmla="*/ 1 h 116"/>
                <a:gd name="T24" fmla="*/ 2 w 140"/>
                <a:gd name="T25" fmla="*/ 1 h 116"/>
                <a:gd name="T26" fmla="*/ 2 w 140"/>
                <a:gd name="T27" fmla="*/ 1 h 116"/>
                <a:gd name="T28" fmla="*/ 2 w 140"/>
                <a:gd name="T29" fmla="*/ 1 h 116"/>
                <a:gd name="T30" fmla="*/ 1 w 140"/>
                <a:gd name="T31" fmla="*/ 1 h 116"/>
                <a:gd name="T32" fmla="*/ 1 w 140"/>
                <a:gd name="T33" fmla="*/ 1 h 116"/>
                <a:gd name="T34" fmla="*/ 1 w 140"/>
                <a:gd name="T35" fmla="*/ 0 h 116"/>
                <a:gd name="T36" fmla="*/ 1 w 140"/>
                <a:gd name="T37" fmla="*/ 0 h 116"/>
                <a:gd name="T38" fmla="*/ 1 w 140"/>
                <a:gd name="T39" fmla="*/ 0 h 116"/>
                <a:gd name="T40" fmla="*/ 1 w 140"/>
                <a:gd name="T41" fmla="*/ 0 h 116"/>
                <a:gd name="T42" fmla="*/ 0 w 140"/>
                <a:gd name="T43" fmla="*/ 0 h 116"/>
                <a:gd name="T44" fmla="*/ 0 w 140"/>
                <a:gd name="T45" fmla="*/ 0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
                <a:gd name="T70" fmla="*/ 0 h 116"/>
                <a:gd name="T71" fmla="*/ 140 w 140"/>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 h="116">
                  <a:moveTo>
                    <a:pt x="0" y="15"/>
                  </a:moveTo>
                  <a:lnTo>
                    <a:pt x="32" y="27"/>
                  </a:lnTo>
                  <a:lnTo>
                    <a:pt x="56" y="41"/>
                  </a:lnTo>
                  <a:lnTo>
                    <a:pt x="73" y="54"/>
                  </a:lnTo>
                  <a:lnTo>
                    <a:pt x="84" y="68"/>
                  </a:lnTo>
                  <a:lnTo>
                    <a:pt x="91" y="81"/>
                  </a:lnTo>
                  <a:lnTo>
                    <a:pt x="94" y="95"/>
                  </a:lnTo>
                  <a:lnTo>
                    <a:pt x="96" y="106"/>
                  </a:lnTo>
                  <a:lnTo>
                    <a:pt x="96" y="116"/>
                  </a:lnTo>
                  <a:lnTo>
                    <a:pt x="133" y="102"/>
                  </a:lnTo>
                  <a:lnTo>
                    <a:pt x="133" y="88"/>
                  </a:lnTo>
                  <a:lnTo>
                    <a:pt x="134" y="76"/>
                  </a:lnTo>
                  <a:lnTo>
                    <a:pt x="137" y="66"/>
                  </a:lnTo>
                  <a:lnTo>
                    <a:pt x="140" y="58"/>
                  </a:lnTo>
                  <a:lnTo>
                    <a:pt x="129" y="54"/>
                  </a:lnTo>
                  <a:lnTo>
                    <a:pt x="119" y="49"/>
                  </a:lnTo>
                  <a:lnTo>
                    <a:pt x="109" y="42"/>
                  </a:lnTo>
                  <a:lnTo>
                    <a:pt x="97" y="34"/>
                  </a:lnTo>
                  <a:lnTo>
                    <a:pt x="86" y="25"/>
                  </a:lnTo>
                  <a:lnTo>
                    <a:pt x="73" y="16"/>
                  </a:lnTo>
                  <a:lnTo>
                    <a:pt x="56" y="8"/>
                  </a:lnTo>
                  <a:lnTo>
                    <a:pt x="36" y="0"/>
                  </a:ln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2" name="Freeform 103"/>
            <p:cNvSpPr>
              <a:spLocks/>
            </p:cNvSpPr>
            <p:nvPr/>
          </p:nvSpPr>
          <p:spPr bwMode="auto">
            <a:xfrm>
              <a:off x="3510" y="2800"/>
              <a:ext cx="27" cy="21"/>
            </a:xfrm>
            <a:custGeom>
              <a:avLst/>
              <a:gdLst>
                <a:gd name="T0" fmla="*/ 1 w 83"/>
                <a:gd name="T1" fmla="*/ 1 h 62"/>
                <a:gd name="T2" fmla="*/ 1 w 83"/>
                <a:gd name="T3" fmla="*/ 1 h 62"/>
                <a:gd name="T4" fmla="*/ 1 w 83"/>
                <a:gd name="T5" fmla="*/ 1 h 62"/>
                <a:gd name="T6" fmla="*/ 1 w 83"/>
                <a:gd name="T7" fmla="*/ 0 h 62"/>
                <a:gd name="T8" fmla="*/ 1 w 83"/>
                <a:gd name="T9" fmla="*/ 0 h 62"/>
                <a:gd name="T10" fmla="*/ 1 w 83"/>
                <a:gd name="T11" fmla="*/ 0 h 62"/>
                <a:gd name="T12" fmla="*/ 0 w 83"/>
                <a:gd name="T13" fmla="*/ 0 h 62"/>
                <a:gd name="T14" fmla="*/ 0 w 83"/>
                <a:gd name="T15" fmla="*/ 0 h 62"/>
                <a:gd name="T16" fmla="*/ 0 w 83"/>
                <a:gd name="T17" fmla="*/ 0 h 62"/>
                <a:gd name="T18" fmla="*/ 0 w 83"/>
                <a:gd name="T19" fmla="*/ 0 h 62"/>
                <a:gd name="T20" fmla="*/ 0 w 83"/>
                <a:gd name="T21" fmla="*/ 0 h 62"/>
                <a:gd name="T22" fmla="*/ 0 w 83"/>
                <a:gd name="T23" fmla="*/ 0 h 62"/>
                <a:gd name="T24" fmla="*/ 0 w 83"/>
                <a:gd name="T25" fmla="*/ 1 h 62"/>
                <a:gd name="T26" fmla="*/ 0 w 83"/>
                <a:gd name="T27" fmla="*/ 1 h 62"/>
                <a:gd name="T28" fmla="*/ 1 w 83"/>
                <a:gd name="T29" fmla="*/ 1 h 62"/>
                <a:gd name="T30" fmla="*/ 1 w 83"/>
                <a:gd name="T31" fmla="*/ 1 h 62"/>
                <a:gd name="T32" fmla="*/ 1 w 8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62"/>
                <a:gd name="T53" fmla="*/ 83 w 8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62">
                  <a:moveTo>
                    <a:pt x="66" y="62"/>
                  </a:moveTo>
                  <a:lnTo>
                    <a:pt x="81" y="57"/>
                  </a:lnTo>
                  <a:lnTo>
                    <a:pt x="83" y="47"/>
                  </a:lnTo>
                  <a:lnTo>
                    <a:pt x="78" y="32"/>
                  </a:lnTo>
                  <a:lnTo>
                    <a:pt x="64" y="18"/>
                  </a:lnTo>
                  <a:lnTo>
                    <a:pt x="47" y="7"/>
                  </a:lnTo>
                  <a:lnTo>
                    <a:pt x="29" y="0"/>
                  </a:lnTo>
                  <a:lnTo>
                    <a:pt x="12" y="2"/>
                  </a:lnTo>
                  <a:lnTo>
                    <a:pt x="0" y="16"/>
                  </a:lnTo>
                  <a:lnTo>
                    <a:pt x="2" y="18"/>
                  </a:lnTo>
                  <a:lnTo>
                    <a:pt x="9" y="24"/>
                  </a:lnTo>
                  <a:lnTo>
                    <a:pt x="18" y="31"/>
                  </a:lnTo>
                  <a:lnTo>
                    <a:pt x="29" y="40"/>
                  </a:lnTo>
                  <a:lnTo>
                    <a:pt x="40" y="48"/>
                  </a:lnTo>
                  <a:lnTo>
                    <a:pt x="52" y="56"/>
                  </a:lnTo>
                  <a:lnTo>
                    <a:pt x="61" y="61"/>
                  </a:lnTo>
                  <a:lnTo>
                    <a:pt x="66"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3" name="Freeform 104"/>
            <p:cNvSpPr>
              <a:spLocks/>
            </p:cNvSpPr>
            <p:nvPr/>
          </p:nvSpPr>
          <p:spPr bwMode="auto">
            <a:xfrm>
              <a:off x="3042" y="2950"/>
              <a:ext cx="74" cy="59"/>
            </a:xfrm>
            <a:custGeom>
              <a:avLst/>
              <a:gdLst>
                <a:gd name="T0" fmla="*/ 0 w 222"/>
                <a:gd name="T1" fmla="*/ 2 h 178"/>
                <a:gd name="T2" fmla="*/ 0 w 222"/>
                <a:gd name="T3" fmla="*/ 2 h 178"/>
                <a:gd name="T4" fmla="*/ 0 w 222"/>
                <a:gd name="T5" fmla="*/ 2 h 178"/>
                <a:gd name="T6" fmla="*/ 0 w 222"/>
                <a:gd name="T7" fmla="*/ 2 h 178"/>
                <a:gd name="T8" fmla="*/ 0 w 222"/>
                <a:gd name="T9" fmla="*/ 2 h 178"/>
                <a:gd name="T10" fmla="*/ 0 w 222"/>
                <a:gd name="T11" fmla="*/ 1 h 178"/>
                <a:gd name="T12" fmla="*/ 0 w 222"/>
                <a:gd name="T13" fmla="*/ 1 h 178"/>
                <a:gd name="T14" fmla="*/ 0 w 222"/>
                <a:gd name="T15" fmla="*/ 1 h 178"/>
                <a:gd name="T16" fmla="*/ 0 w 222"/>
                <a:gd name="T17" fmla="*/ 1 h 178"/>
                <a:gd name="T18" fmla="*/ 0 w 222"/>
                <a:gd name="T19" fmla="*/ 0 h 178"/>
                <a:gd name="T20" fmla="*/ 0 w 222"/>
                <a:gd name="T21" fmla="*/ 0 h 178"/>
                <a:gd name="T22" fmla="*/ 0 w 222"/>
                <a:gd name="T23" fmla="*/ 0 h 178"/>
                <a:gd name="T24" fmla="*/ 1 w 222"/>
                <a:gd name="T25" fmla="*/ 0 h 178"/>
                <a:gd name="T26" fmla="*/ 1 w 222"/>
                <a:gd name="T27" fmla="*/ 0 h 178"/>
                <a:gd name="T28" fmla="*/ 1 w 222"/>
                <a:gd name="T29" fmla="*/ 0 h 178"/>
                <a:gd name="T30" fmla="*/ 1 w 222"/>
                <a:gd name="T31" fmla="*/ 0 h 178"/>
                <a:gd name="T32" fmla="*/ 1 w 222"/>
                <a:gd name="T33" fmla="*/ 0 h 178"/>
                <a:gd name="T34" fmla="*/ 2 w 222"/>
                <a:gd name="T35" fmla="*/ 0 h 178"/>
                <a:gd name="T36" fmla="*/ 3 w 222"/>
                <a:gd name="T37" fmla="*/ 2 h 178"/>
                <a:gd name="T38" fmla="*/ 0 w 222"/>
                <a:gd name="T39" fmla="*/ 2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
                <a:gd name="T61" fmla="*/ 0 h 178"/>
                <a:gd name="T62" fmla="*/ 222 w 222"/>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 h="178">
                  <a:moveTo>
                    <a:pt x="32" y="161"/>
                  </a:moveTo>
                  <a:lnTo>
                    <a:pt x="29" y="159"/>
                  </a:lnTo>
                  <a:lnTo>
                    <a:pt x="25" y="152"/>
                  </a:lnTo>
                  <a:lnTo>
                    <a:pt x="18" y="142"/>
                  </a:lnTo>
                  <a:lnTo>
                    <a:pt x="11" y="128"/>
                  </a:lnTo>
                  <a:lnTo>
                    <a:pt x="4" y="111"/>
                  </a:lnTo>
                  <a:lnTo>
                    <a:pt x="1" y="93"/>
                  </a:lnTo>
                  <a:lnTo>
                    <a:pt x="0" y="73"/>
                  </a:lnTo>
                  <a:lnTo>
                    <a:pt x="3" y="52"/>
                  </a:lnTo>
                  <a:lnTo>
                    <a:pt x="12" y="34"/>
                  </a:lnTo>
                  <a:lnTo>
                    <a:pt x="24" y="21"/>
                  </a:lnTo>
                  <a:lnTo>
                    <a:pt x="38" y="13"/>
                  </a:lnTo>
                  <a:lnTo>
                    <a:pt x="53" y="7"/>
                  </a:lnTo>
                  <a:lnTo>
                    <a:pt x="67" y="6"/>
                  </a:lnTo>
                  <a:lnTo>
                    <a:pt x="78" y="5"/>
                  </a:lnTo>
                  <a:lnTo>
                    <a:pt x="86" y="6"/>
                  </a:lnTo>
                  <a:lnTo>
                    <a:pt x="89" y="6"/>
                  </a:lnTo>
                  <a:lnTo>
                    <a:pt x="164" y="0"/>
                  </a:lnTo>
                  <a:lnTo>
                    <a:pt x="222" y="178"/>
                  </a:lnTo>
                  <a:lnTo>
                    <a:pt x="32" y="161"/>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4" name="Freeform 105"/>
            <p:cNvSpPr>
              <a:spLocks/>
            </p:cNvSpPr>
            <p:nvPr/>
          </p:nvSpPr>
          <p:spPr bwMode="auto">
            <a:xfrm>
              <a:off x="3076" y="2893"/>
              <a:ext cx="601" cy="351"/>
            </a:xfrm>
            <a:custGeom>
              <a:avLst/>
              <a:gdLst>
                <a:gd name="T0" fmla="*/ 0 w 1803"/>
                <a:gd name="T1" fmla="*/ 0 h 1055"/>
                <a:gd name="T2" fmla="*/ 0 w 1803"/>
                <a:gd name="T3" fmla="*/ 0 h 1055"/>
                <a:gd name="T4" fmla="*/ 0 w 1803"/>
                <a:gd name="T5" fmla="*/ 0 h 1055"/>
                <a:gd name="T6" fmla="*/ 1 w 1803"/>
                <a:gd name="T7" fmla="*/ 0 h 1055"/>
                <a:gd name="T8" fmla="*/ 1 w 1803"/>
                <a:gd name="T9" fmla="*/ 0 h 1055"/>
                <a:gd name="T10" fmla="*/ 2 w 1803"/>
                <a:gd name="T11" fmla="*/ 1 h 1055"/>
                <a:gd name="T12" fmla="*/ 3 w 1803"/>
                <a:gd name="T13" fmla="*/ 1 h 1055"/>
                <a:gd name="T14" fmla="*/ 4 w 1803"/>
                <a:gd name="T15" fmla="*/ 1 h 1055"/>
                <a:gd name="T16" fmla="*/ 5 w 1803"/>
                <a:gd name="T17" fmla="*/ 1 h 1055"/>
                <a:gd name="T18" fmla="*/ 6 w 1803"/>
                <a:gd name="T19" fmla="*/ 2 h 1055"/>
                <a:gd name="T20" fmla="*/ 7 w 1803"/>
                <a:gd name="T21" fmla="*/ 2 h 1055"/>
                <a:gd name="T22" fmla="*/ 8 w 1803"/>
                <a:gd name="T23" fmla="*/ 2 h 1055"/>
                <a:gd name="T24" fmla="*/ 9 w 1803"/>
                <a:gd name="T25" fmla="*/ 2 h 1055"/>
                <a:gd name="T26" fmla="*/ 10 w 1803"/>
                <a:gd name="T27" fmla="*/ 2 h 1055"/>
                <a:gd name="T28" fmla="*/ 11 w 1803"/>
                <a:gd name="T29" fmla="*/ 2 h 1055"/>
                <a:gd name="T30" fmla="*/ 12 w 1803"/>
                <a:gd name="T31" fmla="*/ 2 h 1055"/>
                <a:gd name="T32" fmla="*/ 13 w 1803"/>
                <a:gd name="T33" fmla="*/ 2 h 1055"/>
                <a:gd name="T34" fmla="*/ 14 w 1803"/>
                <a:gd name="T35" fmla="*/ 2 h 1055"/>
                <a:gd name="T36" fmla="*/ 15 w 1803"/>
                <a:gd name="T37" fmla="*/ 2 h 1055"/>
                <a:gd name="T38" fmla="*/ 16 w 1803"/>
                <a:gd name="T39" fmla="*/ 2 h 1055"/>
                <a:gd name="T40" fmla="*/ 16 w 1803"/>
                <a:gd name="T41" fmla="*/ 2 h 1055"/>
                <a:gd name="T42" fmla="*/ 17 w 1803"/>
                <a:gd name="T43" fmla="*/ 1 h 1055"/>
                <a:gd name="T44" fmla="*/ 18 w 1803"/>
                <a:gd name="T45" fmla="*/ 1 h 1055"/>
                <a:gd name="T46" fmla="*/ 19 w 1803"/>
                <a:gd name="T47" fmla="*/ 1 h 1055"/>
                <a:gd name="T48" fmla="*/ 19 w 1803"/>
                <a:gd name="T49" fmla="*/ 1 h 1055"/>
                <a:gd name="T50" fmla="*/ 20 w 1803"/>
                <a:gd name="T51" fmla="*/ 1 h 1055"/>
                <a:gd name="T52" fmla="*/ 20 w 1803"/>
                <a:gd name="T53" fmla="*/ 1 h 1055"/>
                <a:gd name="T54" fmla="*/ 21 w 1803"/>
                <a:gd name="T55" fmla="*/ 1 h 1055"/>
                <a:gd name="T56" fmla="*/ 21 w 1803"/>
                <a:gd name="T57" fmla="*/ 1 h 1055"/>
                <a:gd name="T58" fmla="*/ 21 w 1803"/>
                <a:gd name="T59" fmla="*/ 1 h 1055"/>
                <a:gd name="T60" fmla="*/ 21 w 1803"/>
                <a:gd name="T61" fmla="*/ 0 h 1055"/>
                <a:gd name="T62" fmla="*/ 22 w 1803"/>
                <a:gd name="T63" fmla="*/ 0 h 1055"/>
                <a:gd name="T64" fmla="*/ 22 w 1803"/>
                <a:gd name="T65" fmla="*/ 0 h 1055"/>
                <a:gd name="T66" fmla="*/ 22 w 1803"/>
                <a:gd name="T67" fmla="*/ 0 h 1055"/>
                <a:gd name="T68" fmla="*/ 22 w 1803"/>
                <a:gd name="T69" fmla="*/ 0 h 1055"/>
                <a:gd name="T70" fmla="*/ 22 w 1803"/>
                <a:gd name="T71" fmla="*/ 0 h 1055"/>
                <a:gd name="T72" fmla="*/ 22 w 1803"/>
                <a:gd name="T73" fmla="*/ 1 h 1055"/>
                <a:gd name="T74" fmla="*/ 22 w 1803"/>
                <a:gd name="T75" fmla="*/ 1 h 1055"/>
                <a:gd name="T76" fmla="*/ 21 w 1803"/>
                <a:gd name="T77" fmla="*/ 2 h 1055"/>
                <a:gd name="T78" fmla="*/ 21 w 1803"/>
                <a:gd name="T79" fmla="*/ 2 h 1055"/>
                <a:gd name="T80" fmla="*/ 20 w 1803"/>
                <a:gd name="T81" fmla="*/ 11 h 1055"/>
                <a:gd name="T82" fmla="*/ 20 w 1803"/>
                <a:gd name="T83" fmla="*/ 11 h 1055"/>
                <a:gd name="T84" fmla="*/ 20 w 1803"/>
                <a:gd name="T85" fmla="*/ 11 h 1055"/>
                <a:gd name="T86" fmla="*/ 20 w 1803"/>
                <a:gd name="T87" fmla="*/ 11 h 1055"/>
                <a:gd name="T88" fmla="*/ 19 w 1803"/>
                <a:gd name="T89" fmla="*/ 12 h 1055"/>
                <a:gd name="T90" fmla="*/ 19 w 1803"/>
                <a:gd name="T91" fmla="*/ 12 h 1055"/>
                <a:gd name="T92" fmla="*/ 18 w 1803"/>
                <a:gd name="T93" fmla="*/ 12 h 1055"/>
                <a:gd name="T94" fmla="*/ 17 w 1803"/>
                <a:gd name="T95" fmla="*/ 12 h 1055"/>
                <a:gd name="T96" fmla="*/ 15 w 1803"/>
                <a:gd name="T97" fmla="*/ 13 h 1055"/>
                <a:gd name="T98" fmla="*/ 13 w 1803"/>
                <a:gd name="T99" fmla="*/ 13 h 1055"/>
                <a:gd name="T100" fmla="*/ 11 w 1803"/>
                <a:gd name="T101" fmla="*/ 13 h 1055"/>
                <a:gd name="T102" fmla="*/ 9 w 1803"/>
                <a:gd name="T103" fmla="*/ 13 h 1055"/>
                <a:gd name="T104" fmla="*/ 7 w 1803"/>
                <a:gd name="T105" fmla="*/ 13 h 1055"/>
                <a:gd name="T106" fmla="*/ 6 w 1803"/>
                <a:gd name="T107" fmla="*/ 13 h 1055"/>
                <a:gd name="T108" fmla="*/ 4 w 1803"/>
                <a:gd name="T109" fmla="*/ 12 h 1055"/>
                <a:gd name="T110" fmla="*/ 4 w 1803"/>
                <a:gd name="T111" fmla="*/ 12 h 1055"/>
                <a:gd name="T112" fmla="*/ 3 w 1803"/>
                <a:gd name="T113" fmla="*/ 12 h 1055"/>
                <a:gd name="T114" fmla="*/ 3 w 1803"/>
                <a:gd name="T115" fmla="*/ 12 h 1055"/>
                <a:gd name="T116" fmla="*/ 3 w 1803"/>
                <a:gd name="T117" fmla="*/ 12 h 1055"/>
                <a:gd name="T118" fmla="*/ 0 w 1803"/>
                <a:gd name="T119" fmla="*/ 2 h 1055"/>
                <a:gd name="T120" fmla="*/ 0 w 1803"/>
                <a:gd name="T121" fmla="*/ 0 h 10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3"/>
                <a:gd name="T184" fmla="*/ 0 h 1055"/>
                <a:gd name="T185" fmla="*/ 1803 w 1803"/>
                <a:gd name="T186" fmla="*/ 1055 h 10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3" h="1055">
                  <a:moveTo>
                    <a:pt x="0" y="0"/>
                  </a:moveTo>
                  <a:lnTo>
                    <a:pt x="1" y="2"/>
                  </a:lnTo>
                  <a:lnTo>
                    <a:pt x="6" y="3"/>
                  </a:lnTo>
                  <a:lnTo>
                    <a:pt x="14" y="5"/>
                  </a:lnTo>
                  <a:lnTo>
                    <a:pt x="26" y="10"/>
                  </a:lnTo>
                  <a:lnTo>
                    <a:pt x="39" y="14"/>
                  </a:lnTo>
                  <a:lnTo>
                    <a:pt x="56" y="20"/>
                  </a:lnTo>
                  <a:lnTo>
                    <a:pt x="75" y="25"/>
                  </a:lnTo>
                  <a:lnTo>
                    <a:pt x="97" y="32"/>
                  </a:lnTo>
                  <a:lnTo>
                    <a:pt x="121" y="39"/>
                  </a:lnTo>
                  <a:lnTo>
                    <a:pt x="147" y="47"/>
                  </a:lnTo>
                  <a:lnTo>
                    <a:pt x="175" y="56"/>
                  </a:lnTo>
                  <a:lnTo>
                    <a:pt x="206" y="64"/>
                  </a:lnTo>
                  <a:lnTo>
                    <a:pt x="237" y="73"/>
                  </a:lnTo>
                  <a:lnTo>
                    <a:pt x="271" y="82"/>
                  </a:lnTo>
                  <a:lnTo>
                    <a:pt x="305" y="90"/>
                  </a:lnTo>
                  <a:lnTo>
                    <a:pt x="342" y="99"/>
                  </a:lnTo>
                  <a:lnTo>
                    <a:pt x="380" y="108"/>
                  </a:lnTo>
                  <a:lnTo>
                    <a:pt x="418" y="117"/>
                  </a:lnTo>
                  <a:lnTo>
                    <a:pt x="458" y="125"/>
                  </a:lnTo>
                  <a:lnTo>
                    <a:pt x="499" y="133"/>
                  </a:lnTo>
                  <a:lnTo>
                    <a:pt x="539" y="141"/>
                  </a:lnTo>
                  <a:lnTo>
                    <a:pt x="581" y="147"/>
                  </a:lnTo>
                  <a:lnTo>
                    <a:pt x="623" y="154"/>
                  </a:lnTo>
                  <a:lnTo>
                    <a:pt x="666" y="160"/>
                  </a:lnTo>
                  <a:lnTo>
                    <a:pt x="708" y="164"/>
                  </a:lnTo>
                  <a:lnTo>
                    <a:pt x="751" y="169"/>
                  </a:lnTo>
                  <a:lnTo>
                    <a:pt x="793" y="172"/>
                  </a:lnTo>
                  <a:lnTo>
                    <a:pt x="835" y="175"/>
                  </a:lnTo>
                  <a:lnTo>
                    <a:pt x="876" y="176"/>
                  </a:lnTo>
                  <a:lnTo>
                    <a:pt x="917" y="176"/>
                  </a:lnTo>
                  <a:lnTo>
                    <a:pt x="958" y="175"/>
                  </a:lnTo>
                  <a:lnTo>
                    <a:pt x="997" y="172"/>
                  </a:lnTo>
                  <a:lnTo>
                    <a:pt x="1037" y="169"/>
                  </a:lnTo>
                  <a:lnTo>
                    <a:pt x="1075" y="166"/>
                  </a:lnTo>
                  <a:lnTo>
                    <a:pt x="1113" y="161"/>
                  </a:lnTo>
                  <a:lnTo>
                    <a:pt x="1150" y="157"/>
                  </a:lnTo>
                  <a:lnTo>
                    <a:pt x="1186" y="152"/>
                  </a:lnTo>
                  <a:lnTo>
                    <a:pt x="1223" y="146"/>
                  </a:lnTo>
                  <a:lnTo>
                    <a:pt x="1258" y="142"/>
                  </a:lnTo>
                  <a:lnTo>
                    <a:pt x="1292" y="136"/>
                  </a:lnTo>
                  <a:lnTo>
                    <a:pt x="1326" y="131"/>
                  </a:lnTo>
                  <a:lnTo>
                    <a:pt x="1358" y="125"/>
                  </a:lnTo>
                  <a:lnTo>
                    <a:pt x="1389" y="119"/>
                  </a:lnTo>
                  <a:lnTo>
                    <a:pt x="1419" y="114"/>
                  </a:lnTo>
                  <a:lnTo>
                    <a:pt x="1449" y="108"/>
                  </a:lnTo>
                  <a:lnTo>
                    <a:pt x="1478" y="102"/>
                  </a:lnTo>
                  <a:lnTo>
                    <a:pt x="1505" y="95"/>
                  </a:lnTo>
                  <a:lnTo>
                    <a:pt x="1531" y="90"/>
                  </a:lnTo>
                  <a:lnTo>
                    <a:pt x="1556" y="84"/>
                  </a:lnTo>
                  <a:lnTo>
                    <a:pt x="1579" y="80"/>
                  </a:lnTo>
                  <a:lnTo>
                    <a:pt x="1602" y="74"/>
                  </a:lnTo>
                  <a:lnTo>
                    <a:pt x="1622" y="68"/>
                  </a:lnTo>
                  <a:lnTo>
                    <a:pt x="1642" y="64"/>
                  </a:lnTo>
                  <a:lnTo>
                    <a:pt x="1659" y="59"/>
                  </a:lnTo>
                  <a:lnTo>
                    <a:pt x="1676" y="55"/>
                  </a:lnTo>
                  <a:lnTo>
                    <a:pt x="1691" y="51"/>
                  </a:lnTo>
                  <a:lnTo>
                    <a:pt x="1704" y="47"/>
                  </a:lnTo>
                  <a:lnTo>
                    <a:pt x="1716" y="45"/>
                  </a:lnTo>
                  <a:lnTo>
                    <a:pt x="1726" y="41"/>
                  </a:lnTo>
                  <a:lnTo>
                    <a:pt x="1735" y="39"/>
                  </a:lnTo>
                  <a:lnTo>
                    <a:pt x="1741" y="37"/>
                  </a:lnTo>
                  <a:lnTo>
                    <a:pt x="1746" y="36"/>
                  </a:lnTo>
                  <a:lnTo>
                    <a:pt x="1749" y="34"/>
                  </a:lnTo>
                  <a:lnTo>
                    <a:pt x="1750" y="34"/>
                  </a:lnTo>
                  <a:lnTo>
                    <a:pt x="1752" y="32"/>
                  </a:lnTo>
                  <a:lnTo>
                    <a:pt x="1760" y="26"/>
                  </a:lnTo>
                  <a:lnTo>
                    <a:pt x="1769" y="20"/>
                  </a:lnTo>
                  <a:lnTo>
                    <a:pt x="1780" y="13"/>
                  </a:lnTo>
                  <a:lnTo>
                    <a:pt x="1790" y="10"/>
                  </a:lnTo>
                  <a:lnTo>
                    <a:pt x="1798" y="10"/>
                  </a:lnTo>
                  <a:lnTo>
                    <a:pt x="1803" y="17"/>
                  </a:lnTo>
                  <a:lnTo>
                    <a:pt x="1802" y="34"/>
                  </a:lnTo>
                  <a:lnTo>
                    <a:pt x="1794" y="56"/>
                  </a:lnTo>
                  <a:lnTo>
                    <a:pt x="1783" y="77"/>
                  </a:lnTo>
                  <a:lnTo>
                    <a:pt x="1767" y="98"/>
                  </a:lnTo>
                  <a:lnTo>
                    <a:pt x="1751" y="117"/>
                  </a:lnTo>
                  <a:lnTo>
                    <a:pt x="1735" y="133"/>
                  </a:lnTo>
                  <a:lnTo>
                    <a:pt x="1721" y="144"/>
                  </a:lnTo>
                  <a:lnTo>
                    <a:pt x="1712" y="152"/>
                  </a:lnTo>
                  <a:lnTo>
                    <a:pt x="1709" y="155"/>
                  </a:lnTo>
                  <a:lnTo>
                    <a:pt x="1600" y="888"/>
                  </a:lnTo>
                  <a:lnTo>
                    <a:pt x="1603" y="889"/>
                  </a:lnTo>
                  <a:lnTo>
                    <a:pt x="1607" y="894"/>
                  </a:lnTo>
                  <a:lnTo>
                    <a:pt x="1609" y="903"/>
                  </a:lnTo>
                  <a:lnTo>
                    <a:pt x="1606" y="918"/>
                  </a:lnTo>
                  <a:lnTo>
                    <a:pt x="1603" y="923"/>
                  </a:lnTo>
                  <a:lnTo>
                    <a:pt x="1595" y="930"/>
                  </a:lnTo>
                  <a:lnTo>
                    <a:pt x="1583" y="938"/>
                  </a:lnTo>
                  <a:lnTo>
                    <a:pt x="1568" y="948"/>
                  </a:lnTo>
                  <a:lnTo>
                    <a:pt x="1547" y="958"/>
                  </a:lnTo>
                  <a:lnTo>
                    <a:pt x="1522" y="970"/>
                  </a:lnTo>
                  <a:lnTo>
                    <a:pt x="1491" y="981"/>
                  </a:lnTo>
                  <a:lnTo>
                    <a:pt x="1454" y="992"/>
                  </a:lnTo>
                  <a:lnTo>
                    <a:pt x="1411" y="1004"/>
                  </a:lnTo>
                  <a:lnTo>
                    <a:pt x="1362" y="1015"/>
                  </a:lnTo>
                  <a:lnTo>
                    <a:pt x="1305" y="1025"/>
                  </a:lnTo>
                  <a:lnTo>
                    <a:pt x="1242" y="1034"/>
                  </a:lnTo>
                  <a:lnTo>
                    <a:pt x="1171" y="1042"/>
                  </a:lnTo>
                  <a:lnTo>
                    <a:pt x="1091" y="1048"/>
                  </a:lnTo>
                  <a:lnTo>
                    <a:pt x="1003" y="1052"/>
                  </a:lnTo>
                  <a:lnTo>
                    <a:pt x="907" y="1055"/>
                  </a:lnTo>
                  <a:lnTo>
                    <a:pt x="810" y="1055"/>
                  </a:lnTo>
                  <a:lnTo>
                    <a:pt x="721" y="1052"/>
                  </a:lnTo>
                  <a:lnTo>
                    <a:pt x="642" y="1048"/>
                  </a:lnTo>
                  <a:lnTo>
                    <a:pt x="570" y="1042"/>
                  </a:lnTo>
                  <a:lnTo>
                    <a:pt x="505" y="1035"/>
                  </a:lnTo>
                  <a:lnTo>
                    <a:pt x="449" y="1029"/>
                  </a:lnTo>
                  <a:lnTo>
                    <a:pt x="398" y="1020"/>
                  </a:lnTo>
                  <a:lnTo>
                    <a:pt x="355" y="1010"/>
                  </a:lnTo>
                  <a:lnTo>
                    <a:pt x="318" y="1003"/>
                  </a:lnTo>
                  <a:lnTo>
                    <a:pt x="286" y="994"/>
                  </a:lnTo>
                  <a:lnTo>
                    <a:pt x="260" y="986"/>
                  </a:lnTo>
                  <a:lnTo>
                    <a:pt x="241" y="978"/>
                  </a:lnTo>
                  <a:lnTo>
                    <a:pt x="225" y="972"/>
                  </a:lnTo>
                  <a:lnTo>
                    <a:pt x="215" y="968"/>
                  </a:lnTo>
                  <a:lnTo>
                    <a:pt x="209" y="964"/>
                  </a:lnTo>
                  <a:lnTo>
                    <a:pt x="207" y="963"/>
                  </a:lnTo>
                  <a:lnTo>
                    <a:pt x="63" y="167"/>
                  </a:lnTo>
                  <a:lnTo>
                    <a:pt x="0" y="132"/>
                  </a:lnTo>
                  <a:lnTo>
                    <a:pt x="0" y="17"/>
                  </a:lnTo>
                  <a:lnTo>
                    <a:pt x="0" y="0"/>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5" name="Freeform 106"/>
            <p:cNvSpPr>
              <a:spLocks/>
            </p:cNvSpPr>
            <p:nvPr/>
          </p:nvSpPr>
          <p:spPr bwMode="auto">
            <a:xfrm>
              <a:off x="3173" y="2858"/>
              <a:ext cx="147" cy="272"/>
            </a:xfrm>
            <a:custGeom>
              <a:avLst/>
              <a:gdLst>
                <a:gd name="T0" fmla="*/ 0 w 443"/>
                <a:gd name="T1" fmla="*/ 0 h 815"/>
                <a:gd name="T2" fmla="*/ 0 w 443"/>
                <a:gd name="T3" fmla="*/ 0 h 815"/>
                <a:gd name="T4" fmla="*/ 0 w 443"/>
                <a:gd name="T5" fmla="*/ 1 h 815"/>
                <a:gd name="T6" fmla="*/ 0 w 443"/>
                <a:gd name="T7" fmla="*/ 2 h 815"/>
                <a:gd name="T8" fmla="*/ 1 w 443"/>
                <a:gd name="T9" fmla="*/ 3 h 815"/>
                <a:gd name="T10" fmla="*/ 1 w 443"/>
                <a:gd name="T11" fmla="*/ 3 h 815"/>
                <a:gd name="T12" fmla="*/ 1 w 443"/>
                <a:gd name="T13" fmla="*/ 4 h 815"/>
                <a:gd name="T14" fmla="*/ 1 w 443"/>
                <a:gd name="T15" fmla="*/ 4 h 815"/>
                <a:gd name="T16" fmla="*/ 1 w 443"/>
                <a:gd name="T17" fmla="*/ 6 h 815"/>
                <a:gd name="T18" fmla="*/ 2 w 443"/>
                <a:gd name="T19" fmla="*/ 7 h 815"/>
                <a:gd name="T20" fmla="*/ 2 w 443"/>
                <a:gd name="T21" fmla="*/ 9 h 815"/>
                <a:gd name="T22" fmla="*/ 2 w 443"/>
                <a:gd name="T23" fmla="*/ 10 h 815"/>
                <a:gd name="T24" fmla="*/ 2 w 443"/>
                <a:gd name="T25" fmla="*/ 10 h 815"/>
                <a:gd name="T26" fmla="*/ 2 w 443"/>
                <a:gd name="T27" fmla="*/ 10 h 815"/>
                <a:gd name="T28" fmla="*/ 3 w 443"/>
                <a:gd name="T29" fmla="*/ 10 h 815"/>
                <a:gd name="T30" fmla="*/ 3 w 443"/>
                <a:gd name="T31" fmla="*/ 10 h 815"/>
                <a:gd name="T32" fmla="*/ 4 w 443"/>
                <a:gd name="T33" fmla="*/ 10 h 815"/>
                <a:gd name="T34" fmla="*/ 4 w 443"/>
                <a:gd name="T35" fmla="*/ 9 h 815"/>
                <a:gd name="T36" fmla="*/ 5 w 443"/>
                <a:gd name="T37" fmla="*/ 9 h 815"/>
                <a:gd name="T38" fmla="*/ 5 w 443"/>
                <a:gd name="T39" fmla="*/ 9 h 815"/>
                <a:gd name="T40" fmla="*/ 5 w 443"/>
                <a:gd name="T41" fmla="*/ 9 h 815"/>
                <a:gd name="T42" fmla="*/ 5 w 443"/>
                <a:gd name="T43" fmla="*/ 8 h 815"/>
                <a:gd name="T44" fmla="*/ 5 w 443"/>
                <a:gd name="T45" fmla="*/ 7 h 815"/>
                <a:gd name="T46" fmla="*/ 5 w 443"/>
                <a:gd name="T47" fmla="*/ 5 h 815"/>
                <a:gd name="T48" fmla="*/ 5 w 443"/>
                <a:gd name="T49" fmla="*/ 4 h 815"/>
                <a:gd name="T50" fmla="*/ 5 w 443"/>
                <a:gd name="T51" fmla="*/ 3 h 815"/>
                <a:gd name="T52" fmla="*/ 5 w 443"/>
                <a:gd name="T53" fmla="*/ 2 h 815"/>
                <a:gd name="T54" fmla="*/ 5 w 443"/>
                <a:gd name="T55" fmla="*/ 2 h 815"/>
                <a:gd name="T56" fmla="*/ 5 w 443"/>
                <a:gd name="T57" fmla="*/ 1 h 815"/>
                <a:gd name="T58" fmla="*/ 5 w 443"/>
                <a:gd name="T59" fmla="*/ 1 h 815"/>
                <a:gd name="T60" fmla="*/ 5 w 443"/>
                <a:gd name="T61" fmla="*/ 1 h 815"/>
                <a:gd name="T62" fmla="*/ 5 w 443"/>
                <a:gd name="T63" fmla="*/ 1 h 815"/>
                <a:gd name="T64" fmla="*/ 3 w 443"/>
                <a:gd name="T65" fmla="*/ 1 h 8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815"/>
                <a:gd name="T101" fmla="*/ 443 w 443"/>
                <a:gd name="T102" fmla="*/ 815 h 8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815">
                  <a:moveTo>
                    <a:pt x="8" y="0"/>
                  </a:moveTo>
                  <a:lnTo>
                    <a:pt x="7" y="4"/>
                  </a:lnTo>
                  <a:lnTo>
                    <a:pt x="4" y="14"/>
                  </a:lnTo>
                  <a:lnTo>
                    <a:pt x="1" y="30"/>
                  </a:lnTo>
                  <a:lnTo>
                    <a:pt x="0" y="52"/>
                  </a:lnTo>
                  <a:lnTo>
                    <a:pt x="1" y="80"/>
                  </a:lnTo>
                  <a:lnTo>
                    <a:pt x="8" y="112"/>
                  </a:lnTo>
                  <a:lnTo>
                    <a:pt x="21" y="149"/>
                  </a:lnTo>
                  <a:lnTo>
                    <a:pt x="42" y="190"/>
                  </a:lnTo>
                  <a:lnTo>
                    <a:pt x="65" y="227"/>
                  </a:lnTo>
                  <a:lnTo>
                    <a:pt x="81" y="250"/>
                  </a:lnTo>
                  <a:lnTo>
                    <a:pt x="91" y="267"/>
                  </a:lnTo>
                  <a:lnTo>
                    <a:pt x="99" y="282"/>
                  </a:lnTo>
                  <a:lnTo>
                    <a:pt x="102" y="297"/>
                  </a:lnTo>
                  <a:lnTo>
                    <a:pt x="106" y="317"/>
                  </a:lnTo>
                  <a:lnTo>
                    <a:pt x="108" y="348"/>
                  </a:lnTo>
                  <a:lnTo>
                    <a:pt x="111" y="391"/>
                  </a:lnTo>
                  <a:lnTo>
                    <a:pt x="118" y="478"/>
                  </a:lnTo>
                  <a:lnTo>
                    <a:pt x="121" y="540"/>
                  </a:lnTo>
                  <a:lnTo>
                    <a:pt x="126" y="590"/>
                  </a:lnTo>
                  <a:lnTo>
                    <a:pt x="135" y="637"/>
                  </a:lnTo>
                  <a:lnTo>
                    <a:pt x="144" y="694"/>
                  </a:lnTo>
                  <a:lnTo>
                    <a:pt x="147" y="751"/>
                  </a:lnTo>
                  <a:lnTo>
                    <a:pt x="147" y="797"/>
                  </a:lnTo>
                  <a:lnTo>
                    <a:pt x="146" y="815"/>
                  </a:lnTo>
                  <a:lnTo>
                    <a:pt x="150" y="814"/>
                  </a:lnTo>
                  <a:lnTo>
                    <a:pt x="158" y="810"/>
                  </a:lnTo>
                  <a:lnTo>
                    <a:pt x="170" y="806"/>
                  </a:lnTo>
                  <a:lnTo>
                    <a:pt x="188" y="799"/>
                  </a:lnTo>
                  <a:lnTo>
                    <a:pt x="210" y="792"/>
                  </a:lnTo>
                  <a:lnTo>
                    <a:pt x="233" y="785"/>
                  </a:lnTo>
                  <a:lnTo>
                    <a:pt x="261" y="780"/>
                  </a:lnTo>
                  <a:lnTo>
                    <a:pt x="290" y="774"/>
                  </a:lnTo>
                  <a:lnTo>
                    <a:pt x="318" y="771"/>
                  </a:lnTo>
                  <a:lnTo>
                    <a:pt x="344" y="767"/>
                  </a:lnTo>
                  <a:lnTo>
                    <a:pt x="367" y="765"/>
                  </a:lnTo>
                  <a:lnTo>
                    <a:pt x="386" y="764"/>
                  </a:lnTo>
                  <a:lnTo>
                    <a:pt x="401" y="764"/>
                  </a:lnTo>
                  <a:lnTo>
                    <a:pt x="412" y="763"/>
                  </a:lnTo>
                  <a:lnTo>
                    <a:pt x="419" y="763"/>
                  </a:lnTo>
                  <a:lnTo>
                    <a:pt x="421" y="763"/>
                  </a:lnTo>
                  <a:lnTo>
                    <a:pt x="419" y="753"/>
                  </a:lnTo>
                  <a:lnTo>
                    <a:pt x="413" y="723"/>
                  </a:lnTo>
                  <a:lnTo>
                    <a:pt x="406" y="678"/>
                  </a:lnTo>
                  <a:lnTo>
                    <a:pt x="399" y="622"/>
                  </a:lnTo>
                  <a:lnTo>
                    <a:pt x="392" y="558"/>
                  </a:lnTo>
                  <a:lnTo>
                    <a:pt x="387" y="490"/>
                  </a:lnTo>
                  <a:lnTo>
                    <a:pt x="387" y="422"/>
                  </a:lnTo>
                  <a:lnTo>
                    <a:pt x="393" y="357"/>
                  </a:lnTo>
                  <a:lnTo>
                    <a:pt x="402" y="301"/>
                  </a:lnTo>
                  <a:lnTo>
                    <a:pt x="413" y="256"/>
                  </a:lnTo>
                  <a:lnTo>
                    <a:pt x="423" y="221"/>
                  </a:lnTo>
                  <a:lnTo>
                    <a:pt x="433" y="194"/>
                  </a:lnTo>
                  <a:lnTo>
                    <a:pt x="439" y="171"/>
                  </a:lnTo>
                  <a:lnTo>
                    <a:pt x="443" y="152"/>
                  </a:lnTo>
                  <a:lnTo>
                    <a:pt x="440" y="134"/>
                  </a:lnTo>
                  <a:lnTo>
                    <a:pt x="434" y="116"/>
                  </a:lnTo>
                  <a:lnTo>
                    <a:pt x="422" y="99"/>
                  </a:lnTo>
                  <a:lnTo>
                    <a:pt x="411" y="85"/>
                  </a:lnTo>
                  <a:lnTo>
                    <a:pt x="401" y="76"/>
                  </a:lnTo>
                  <a:lnTo>
                    <a:pt x="391" y="71"/>
                  </a:lnTo>
                  <a:lnTo>
                    <a:pt x="383" y="66"/>
                  </a:lnTo>
                  <a:lnTo>
                    <a:pt x="376" y="65"/>
                  </a:lnTo>
                  <a:lnTo>
                    <a:pt x="371" y="64"/>
                  </a:lnTo>
                  <a:lnTo>
                    <a:pt x="370" y="64"/>
                  </a:lnTo>
                  <a:lnTo>
                    <a:pt x="204" y="116"/>
                  </a:lnTo>
                  <a:lnTo>
                    <a:pt x="8" y="0"/>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6" name="Freeform 107"/>
            <p:cNvSpPr>
              <a:spLocks/>
            </p:cNvSpPr>
            <p:nvPr/>
          </p:nvSpPr>
          <p:spPr bwMode="auto">
            <a:xfrm>
              <a:off x="3304" y="2845"/>
              <a:ext cx="202" cy="99"/>
            </a:xfrm>
            <a:custGeom>
              <a:avLst/>
              <a:gdLst>
                <a:gd name="T0" fmla="*/ 0 w 607"/>
                <a:gd name="T1" fmla="*/ 1 h 297"/>
                <a:gd name="T2" fmla="*/ 0 w 607"/>
                <a:gd name="T3" fmla="*/ 1 h 297"/>
                <a:gd name="T4" fmla="*/ 1 w 607"/>
                <a:gd name="T5" fmla="*/ 1 h 297"/>
                <a:gd name="T6" fmla="*/ 1 w 607"/>
                <a:gd name="T7" fmla="*/ 0 h 297"/>
                <a:gd name="T8" fmla="*/ 1 w 607"/>
                <a:gd name="T9" fmla="*/ 0 h 297"/>
                <a:gd name="T10" fmla="*/ 2 w 607"/>
                <a:gd name="T11" fmla="*/ 0 h 297"/>
                <a:gd name="T12" fmla="*/ 2 w 607"/>
                <a:gd name="T13" fmla="*/ 0 h 297"/>
                <a:gd name="T14" fmla="*/ 3 w 607"/>
                <a:gd name="T15" fmla="*/ 0 h 297"/>
                <a:gd name="T16" fmla="*/ 4 w 607"/>
                <a:gd name="T17" fmla="*/ 1 h 297"/>
                <a:gd name="T18" fmla="*/ 4 w 607"/>
                <a:gd name="T19" fmla="*/ 1 h 297"/>
                <a:gd name="T20" fmla="*/ 4 w 607"/>
                <a:gd name="T21" fmla="*/ 2 h 297"/>
                <a:gd name="T22" fmla="*/ 5 w 607"/>
                <a:gd name="T23" fmla="*/ 2 h 297"/>
                <a:gd name="T24" fmla="*/ 5 w 607"/>
                <a:gd name="T25" fmla="*/ 2 h 297"/>
                <a:gd name="T26" fmla="*/ 5 w 607"/>
                <a:gd name="T27" fmla="*/ 2 h 297"/>
                <a:gd name="T28" fmla="*/ 6 w 607"/>
                <a:gd name="T29" fmla="*/ 2 h 297"/>
                <a:gd name="T30" fmla="*/ 6 w 607"/>
                <a:gd name="T31" fmla="*/ 2 h 297"/>
                <a:gd name="T32" fmla="*/ 6 w 607"/>
                <a:gd name="T33" fmla="*/ 2 h 297"/>
                <a:gd name="T34" fmla="*/ 7 w 607"/>
                <a:gd name="T35" fmla="*/ 2 h 297"/>
                <a:gd name="T36" fmla="*/ 7 w 607"/>
                <a:gd name="T37" fmla="*/ 3 h 297"/>
                <a:gd name="T38" fmla="*/ 7 w 607"/>
                <a:gd name="T39" fmla="*/ 3 h 297"/>
                <a:gd name="T40" fmla="*/ 7 w 607"/>
                <a:gd name="T41" fmla="*/ 4 h 297"/>
                <a:gd name="T42" fmla="*/ 7 w 607"/>
                <a:gd name="T43" fmla="*/ 4 h 297"/>
                <a:gd name="T44" fmla="*/ 7 w 607"/>
                <a:gd name="T45" fmla="*/ 4 h 297"/>
                <a:gd name="T46" fmla="*/ 6 w 607"/>
                <a:gd name="T47" fmla="*/ 4 h 297"/>
                <a:gd name="T48" fmla="*/ 5 w 607"/>
                <a:gd name="T49" fmla="*/ 4 h 297"/>
                <a:gd name="T50" fmla="*/ 4 w 607"/>
                <a:gd name="T51" fmla="*/ 4 h 297"/>
                <a:gd name="T52" fmla="*/ 3 w 607"/>
                <a:gd name="T53" fmla="*/ 4 h 297"/>
                <a:gd name="T54" fmla="*/ 2 w 607"/>
                <a:gd name="T55" fmla="*/ 4 h 297"/>
                <a:gd name="T56" fmla="*/ 2 w 607"/>
                <a:gd name="T57" fmla="*/ 4 h 297"/>
                <a:gd name="T58" fmla="*/ 1 w 607"/>
                <a:gd name="T59" fmla="*/ 4 h 297"/>
                <a:gd name="T60" fmla="*/ 0 w 607"/>
                <a:gd name="T61" fmla="*/ 4 h 297"/>
                <a:gd name="T62" fmla="*/ 0 w 607"/>
                <a:gd name="T63" fmla="*/ 4 h 297"/>
                <a:gd name="T64" fmla="*/ 0 w 607"/>
                <a:gd name="T65" fmla="*/ 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7"/>
                <a:gd name="T100" fmla="*/ 0 h 297"/>
                <a:gd name="T101" fmla="*/ 607 w 607"/>
                <a:gd name="T102" fmla="*/ 297 h 2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7" h="297">
                  <a:moveTo>
                    <a:pt x="17" y="107"/>
                  </a:moveTo>
                  <a:lnTo>
                    <a:pt x="18" y="105"/>
                  </a:lnTo>
                  <a:lnTo>
                    <a:pt x="21" y="99"/>
                  </a:lnTo>
                  <a:lnTo>
                    <a:pt x="26" y="90"/>
                  </a:lnTo>
                  <a:lnTo>
                    <a:pt x="33" y="79"/>
                  </a:lnTo>
                  <a:lnTo>
                    <a:pt x="42" y="66"/>
                  </a:lnTo>
                  <a:lnTo>
                    <a:pt x="53" y="52"/>
                  </a:lnTo>
                  <a:lnTo>
                    <a:pt x="66" y="38"/>
                  </a:lnTo>
                  <a:lnTo>
                    <a:pt x="80" y="26"/>
                  </a:lnTo>
                  <a:lnTo>
                    <a:pt x="97" y="15"/>
                  </a:lnTo>
                  <a:lnTo>
                    <a:pt x="115" y="7"/>
                  </a:lnTo>
                  <a:lnTo>
                    <a:pt x="136" y="1"/>
                  </a:lnTo>
                  <a:lnTo>
                    <a:pt x="157" y="0"/>
                  </a:lnTo>
                  <a:lnTo>
                    <a:pt x="182" y="2"/>
                  </a:lnTo>
                  <a:lnTo>
                    <a:pt x="208" y="11"/>
                  </a:lnTo>
                  <a:lnTo>
                    <a:pt x="235" y="26"/>
                  </a:lnTo>
                  <a:lnTo>
                    <a:pt x="265" y="49"/>
                  </a:lnTo>
                  <a:lnTo>
                    <a:pt x="290" y="69"/>
                  </a:lnTo>
                  <a:lnTo>
                    <a:pt x="311" y="86"/>
                  </a:lnTo>
                  <a:lnTo>
                    <a:pt x="331" y="101"/>
                  </a:lnTo>
                  <a:lnTo>
                    <a:pt x="349" y="113"/>
                  </a:lnTo>
                  <a:lnTo>
                    <a:pt x="365" y="124"/>
                  </a:lnTo>
                  <a:lnTo>
                    <a:pt x="380" y="132"/>
                  </a:lnTo>
                  <a:lnTo>
                    <a:pt x="392" y="139"/>
                  </a:lnTo>
                  <a:lnTo>
                    <a:pt x="405" y="145"/>
                  </a:lnTo>
                  <a:lnTo>
                    <a:pt x="415" y="149"/>
                  </a:lnTo>
                  <a:lnTo>
                    <a:pt x="425" y="153"/>
                  </a:lnTo>
                  <a:lnTo>
                    <a:pt x="434" y="155"/>
                  </a:lnTo>
                  <a:lnTo>
                    <a:pt x="442" y="156"/>
                  </a:lnTo>
                  <a:lnTo>
                    <a:pt x="450" y="158"/>
                  </a:lnTo>
                  <a:lnTo>
                    <a:pt x="458" y="159"/>
                  </a:lnTo>
                  <a:lnTo>
                    <a:pt x="465" y="161"/>
                  </a:lnTo>
                  <a:lnTo>
                    <a:pt x="473" y="163"/>
                  </a:lnTo>
                  <a:lnTo>
                    <a:pt x="490" y="171"/>
                  </a:lnTo>
                  <a:lnTo>
                    <a:pt x="509" y="183"/>
                  </a:lnTo>
                  <a:lnTo>
                    <a:pt x="529" y="199"/>
                  </a:lnTo>
                  <a:lnTo>
                    <a:pt x="550" y="217"/>
                  </a:lnTo>
                  <a:lnTo>
                    <a:pt x="568" y="234"/>
                  </a:lnTo>
                  <a:lnTo>
                    <a:pt x="583" y="249"/>
                  </a:lnTo>
                  <a:lnTo>
                    <a:pt x="593" y="259"/>
                  </a:lnTo>
                  <a:lnTo>
                    <a:pt x="596" y="262"/>
                  </a:lnTo>
                  <a:lnTo>
                    <a:pt x="607" y="297"/>
                  </a:lnTo>
                  <a:lnTo>
                    <a:pt x="604" y="297"/>
                  </a:lnTo>
                  <a:lnTo>
                    <a:pt x="593" y="297"/>
                  </a:lnTo>
                  <a:lnTo>
                    <a:pt x="576" y="297"/>
                  </a:lnTo>
                  <a:lnTo>
                    <a:pt x="553" y="297"/>
                  </a:lnTo>
                  <a:lnTo>
                    <a:pt x="526" y="297"/>
                  </a:lnTo>
                  <a:lnTo>
                    <a:pt x="495" y="297"/>
                  </a:lnTo>
                  <a:lnTo>
                    <a:pt x="460" y="297"/>
                  </a:lnTo>
                  <a:lnTo>
                    <a:pt x="424" y="296"/>
                  </a:lnTo>
                  <a:lnTo>
                    <a:pt x="386" y="296"/>
                  </a:lnTo>
                  <a:lnTo>
                    <a:pt x="346" y="296"/>
                  </a:lnTo>
                  <a:lnTo>
                    <a:pt x="308" y="295"/>
                  </a:lnTo>
                  <a:lnTo>
                    <a:pt x="269" y="295"/>
                  </a:lnTo>
                  <a:lnTo>
                    <a:pt x="232" y="294"/>
                  </a:lnTo>
                  <a:lnTo>
                    <a:pt x="198" y="294"/>
                  </a:lnTo>
                  <a:lnTo>
                    <a:pt x="166" y="293"/>
                  </a:lnTo>
                  <a:lnTo>
                    <a:pt x="138" y="292"/>
                  </a:lnTo>
                  <a:lnTo>
                    <a:pt x="93" y="289"/>
                  </a:lnTo>
                  <a:lnTo>
                    <a:pt x="58" y="288"/>
                  </a:lnTo>
                  <a:lnTo>
                    <a:pt x="34" y="287"/>
                  </a:lnTo>
                  <a:lnTo>
                    <a:pt x="17" y="287"/>
                  </a:lnTo>
                  <a:lnTo>
                    <a:pt x="7" y="286"/>
                  </a:lnTo>
                  <a:lnTo>
                    <a:pt x="2" y="286"/>
                  </a:lnTo>
                  <a:lnTo>
                    <a:pt x="0" y="286"/>
                  </a:lnTo>
                  <a:lnTo>
                    <a:pt x="17" y="107"/>
                  </a:lnTo>
                  <a:close/>
                </a:path>
              </a:pathLst>
            </a:custGeom>
            <a:solidFill>
              <a:srgbClr val="A3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7" name="Freeform 108"/>
            <p:cNvSpPr>
              <a:spLocks/>
            </p:cNvSpPr>
            <p:nvPr/>
          </p:nvSpPr>
          <p:spPr bwMode="auto">
            <a:xfrm>
              <a:off x="3415" y="2825"/>
              <a:ext cx="193" cy="81"/>
            </a:xfrm>
            <a:custGeom>
              <a:avLst/>
              <a:gdLst>
                <a:gd name="T0" fmla="*/ 0 w 578"/>
                <a:gd name="T1" fmla="*/ 2 h 243"/>
                <a:gd name="T2" fmla="*/ 0 w 578"/>
                <a:gd name="T3" fmla="*/ 2 h 243"/>
                <a:gd name="T4" fmla="*/ 0 w 578"/>
                <a:gd name="T5" fmla="*/ 2 h 243"/>
                <a:gd name="T6" fmla="*/ 0 w 578"/>
                <a:gd name="T7" fmla="*/ 2 h 243"/>
                <a:gd name="T8" fmla="*/ 0 w 578"/>
                <a:gd name="T9" fmla="*/ 1 h 243"/>
                <a:gd name="T10" fmla="*/ 1 w 578"/>
                <a:gd name="T11" fmla="*/ 1 h 243"/>
                <a:gd name="T12" fmla="*/ 1 w 578"/>
                <a:gd name="T13" fmla="*/ 1 h 243"/>
                <a:gd name="T14" fmla="*/ 1 w 578"/>
                <a:gd name="T15" fmla="*/ 1 h 243"/>
                <a:gd name="T16" fmla="*/ 2 w 578"/>
                <a:gd name="T17" fmla="*/ 1 h 243"/>
                <a:gd name="T18" fmla="*/ 2 w 578"/>
                <a:gd name="T19" fmla="*/ 1 h 243"/>
                <a:gd name="T20" fmla="*/ 3 w 578"/>
                <a:gd name="T21" fmla="*/ 1 h 243"/>
                <a:gd name="T22" fmla="*/ 3 w 578"/>
                <a:gd name="T23" fmla="*/ 1 h 243"/>
                <a:gd name="T24" fmla="*/ 3 w 578"/>
                <a:gd name="T25" fmla="*/ 1 h 243"/>
                <a:gd name="T26" fmla="*/ 3 w 578"/>
                <a:gd name="T27" fmla="*/ 1 h 243"/>
                <a:gd name="T28" fmla="*/ 3 w 578"/>
                <a:gd name="T29" fmla="*/ 1 h 243"/>
                <a:gd name="T30" fmla="*/ 3 w 578"/>
                <a:gd name="T31" fmla="*/ 1 h 243"/>
                <a:gd name="T32" fmla="*/ 4 w 578"/>
                <a:gd name="T33" fmla="*/ 1 h 243"/>
                <a:gd name="T34" fmla="*/ 4 w 578"/>
                <a:gd name="T35" fmla="*/ 1 h 243"/>
                <a:gd name="T36" fmla="*/ 4 w 578"/>
                <a:gd name="T37" fmla="*/ 1 h 243"/>
                <a:gd name="T38" fmla="*/ 4 w 578"/>
                <a:gd name="T39" fmla="*/ 0 h 243"/>
                <a:gd name="T40" fmla="*/ 4 w 578"/>
                <a:gd name="T41" fmla="*/ 0 h 243"/>
                <a:gd name="T42" fmla="*/ 5 w 578"/>
                <a:gd name="T43" fmla="*/ 0 h 243"/>
                <a:gd name="T44" fmla="*/ 5 w 578"/>
                <a:gd name="T45" fmla="*/ 0 h 243"/>
                <a:gd name="T46" fmla="*/ 5 w 578"/>
                <a:gd name="T47" fmla="*/ 0 h 243"/>
                <a:gd name="T48" fmla="*/ 6 w 578"/>
                <a:gd name="T49" fmla="*/ 0 h 243"/>
                <a:gd name="T50" fmla="*/ 6 w 578"/>
                <a:gd name="T51" fmla="*/ 0 h 243"/>
                <a:gd name="T52" fmla="*/ 6 w 578"/>
                <a:gd name="T53" fmla="*/ 0 h 243"/>
                <a:gd name="T54" fmla="*/ 7 w 578"/>
                <a:gd name="T55" fmla="*/ 0 h 243"/>
                <a:gd name="T56" fmla="*/ 7 w 578"/>
                <a:gd name="T57" fmla="*/ 0 h 243"/>
                <a:gd name="T58" fmla="*/ 7 w 578"/>
                <a:gd name="T59" fmla="*/ 0 h 243"/>
                <a:gd name="T60" fmla="*/ 7 w 578"/>
                <a:gd name="T61" fmla="*/ 1 h 243"/>
                <a:gd name="T62" fmla="*/ 7 w 578"/>
                <a:gd name="T63" fmla="*/ 1 h 243"/>
                <a:gd name="T64" fmla="*/ 7 w 578"/>
                <a:gd name="T65" fmla="*/ 1 h 243"/>
                <a:gd name="T66" fmla="*/ 7 w 578"/>
                <a:gd name="T67" fmla="*/ 1 h 243"/>
                <a:gd name="T68" fmla="*/ 7 w 578"/>
                <a:gd name="T69" fmla="*/ 1 h 243"/>
                <a:gd name="T70" fmla="*/ 7 w 578"/>
                <a:gd name="T71" fmla="*/ 1 h 243"/>
                <a:gd name="T72" fmla="*/ 7 w 578"/>
                <a:gd name="T73" fmla="*/ 1 h 243"/>
                <a:gd name="T74" fmla="*/ 7 w 578"/>
                <a:gd name="T75" fmla="*/ 1 h 243"/>
                <a:gd name="T76" fmla="*/ 7 w 578"/>
                <a:gd name="T77" fmla="*/ 1 h 243"/>
                <a:gd name="T78" fmla="*/ 6 w 578"/>
                <a:gd name="T79" fmla="*/ 1 h 243"/>
                <a:gd name="T80" fmla="*/ 6 w 578"/>
                <a:gd name="T81" fmla="*/ 1 h 243"/>
                <a:gd name="T82" fmla="*/ 6 w 578"/>
                <a:gd name="T83" fmla="*/ 1 h 243"/>
                <a:gd name="T84" fmla="*/ 6 w 578"/>
                <a:gd name="T85" fmla="*/ 1 h 243"/>
                <a:gd name="T86" fmla="*/ 6 w 578"/>
                <a:gd name="T87" fmla="*/ 1 h 243"/>
                <a:gd name="T88" fmla="*/ 6 w 578"/>
                <a:gd name="T89" fmla="*/ 1 h 243"/>
                <a:gd name="T90" fmla="*/ 5 w 578"/>
                <a:gd name="T91" fmla="*/ 1 h 243"/>
                <a:gd name="T92" fmla="*/ 5 w 578"/>
                <a:gd name="T93" fmla="*/ 1 h 243"/>
                <a:gd name="T94" fmla="*/ 5 w 578"/>
                <a:gd name="T95" fmla="*/ 1 h 243"/>
                <a:gd name="T96" fmla="*/ 5 w 578"/>
                <a:gd name="T97" fmla="*/ 1 h 243"/>
                <a:gd name="T98" fmla="*/ 5 w 578"/>
                <a:gd name="T99" fmla="*/ 1 h 243"/>
                <a:gd name="T100" fmla="*/ 4 w 578"/>
                <a:gd name="T101" fmla="*/ 2 h 243"/>
                <a:gd name="T102" fmla="*/ 4 w 578"/>
                <a:gd name="T103" fmla="*/ 2 h 243"/>
                <a:gd name="T104" fmla="*/ 4 w 578"/>
                <a:gd name="T105" fmla="*/ 2 h 243"/>
                <a:gd name="T106" fmla="*/ 4 w 578"/>
                <a:gd name="T107" fmla="*/ 2 h 243"/>
                <a:gd name="T108" fmla="*/ 4 w 578"/>
                <a:gd name="T109" fmla="*/ 2 h 243"/>
                <a:gd name="T110" fmla="*/ 4 w 578"/>
                <a:gd name="T111" fmla="*/ 2 h 243"/>
                <a:gd name="T112" fmla="*/ 4 w 578"/>
                <a:gd name="T113" fmla="*/ 2 h 243"/>
                <a:gd name="T114" fmla="*/ 2 w 578"/>
                <a:gd name="T115" fmla="*/ 3 h 243"/>
                <a:gd name="T116" fmla="*/ 0 w 578"/>
                <a:gd name="T117" fmla="*/ 2 h 243"/>
                <a:gd name="T118" fmla="*/ 0 w 578"/>
                <a:gd name="T119" fmla="*/ 2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8"/>
                <a:gd name="T181" fmla="*/ 0 h 243"/>
                <a:gd name="T182" fmla="*/ 578 w 578"/>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8" h="243">
                  <a:moveTo>
                    <a:pt x="0" y="167"/>
                  </a:moveTo>
                  <a:lnTo>
                    <a:pt x="2" y="164"/>
                  </a:lnTo>
                  <a:lnTo>
                    <a:pt x="10" y="152"/>
                  </a:lnTo>
                  <a:lnTo>
                    <a:pt x="21" y="138"/>
                  </a:lnTo>
                  <a:lnTo>
                    <a:pt x="38" y="121"/>
                  </a:lnTo>
                  <a:lnTo>
                    <a:pt x="60" y="105"/>
                  </a:lnTo>
                  <a:lnTo>
                    <a:pt x="87" y="90"/>
                  </a:lnTo>
                  <a:lnTo>
                    <a:pt x="117" y="79"/>
                  </a:lnTo>
                  <a:lnTo>
                    <a:pt x="154" y="76"/>
                  </a:lnTo>
                  <a:lnTo>
                    <a:pt x="185" y="77"/>
                  </a:lnTo>
                  <a:lnTo>
                    <a:pt x="210" y="80"/>
                  </a:lnTo>
                  <a:lnTo>
                    <a:pt x="229" y="83"/>
                  </a:lnTo>
                  <a:lnTo>
                    <a:pt x="244" y="86"/>
                  </a:lnTo>
                  <a:lnTo>
                    <a:pt x="257" y="87"/>
                  </a:lnTo>
                  <a:lnTo>
                    <a:pt x="268" y="86"/>
                  </a:lnTo>
                  <a:lnTo>
                    <a:pt x="280" y="81"/>
                  </a:lnTo>
                  <a:lnTo>
                    <a:pt x="296" y="71"/>
                  </a:lnTo>
                  <a:lnTo>
                    <a:pt x="312" y="57"/>
                  </a:lnTo>
                  <a:lnTo>
                    <a:pt x="327" y="43"/>
                  </a:lnTo>
                  <a:lnTo>
                    <a:pt x="340" y="28"/>
                  </a:lnTo>
                  <a:lnTo>
                    <a:pt x="356" y="16"/>
                  </a:lnTo>
                  <a:lnTo>
                    <a:pt x="373" y="5"/>
                  </a:lnTo>
                  <a:lnTo>
                    <a:pt x="395" y="0"/>
                  </a:lnTo>
                  <a:lnTo>
                    <a:pt x="420" y="1"/>
                  </a:lnTo>
                  <a:lnTo>
                    <a:pt x="451" y="8"/>
                  </a:lnTo>
                  <a:lnTo>
                    <a:pt x="483" y="18"/>
                  </a:lnTo>
                  <a:lnTo>
                    <a:pt x="510" y="26"/>
                  </a:lnTo>
                  <a:lnTo>
                    <a:pt x="531" y="31"/>
                  </a:lnTo>
                  <a:lnTo>
                    <a:pt x="548" y="36"/>
                  </a:lnTo>
                  <a:lnTo>
                    <a:pt x="562" y="39"/>
                  </a:lnTo>
                  <a:lnTo>
                    <a:pt x="571" y="43"/>
                  </a:lnTo>
                  <a:lnTo>
                    <a:pt x="577" y="44"/>
                  </a:lnTo>
                  <a:lnTo>
                    <a:pt x="578" y="44"/>
                  </a:lnTo>
                  <a:lnTo>
                    <a:pt x="577" y="44"/>
                  </a:lnTo>
                  <a:lnTo>
                    <a:pt x="572" y="45"/>
                  </a:lnTo>
                  <a:lnTo>
                    <a:pt x="567" y="46"/>
                  </a:lnTo>
                  <a:lnTo>
                    <a:pt x="559" y="47"/>
                  </a:lnTo>
                  <a:lnTo>
                    <a:pt x="548" y="50"/>
                  </a:lnTo>
                  <a:lnTo>
                    <a:pt x="538" y="53"/>
                  </a:lnTo>
                  <a:lnTo>
                    <a:pt x="525" y="55"/>
                  </a:lnTo>
                  <a:lnTo>
                    <a:pt x="511" y="59"/>
                  </a:lnTo>
                  <a:lnTo>
                    <a:pt x="498" y="63"/>
                  </a:lnTo>
                  <a:lnTo>
                    <a:pt x="482" y="66"/>
                  </a:lnTo>
                  <a:lnTo>
                    <a:pt x="467" y="71"/>
                  </a:lnTo>
                  <a:lnTo>
                    <a:pt x="451" y="77"/>
                  </a:lnTo>
                  <a:lnTo>
                    <a:pt x="436" y="81"/>
                  </a:lnTo>
                  <a:lnTo>
                    <a:pt x="422" y="87"/>
                  </a:lnTo>
                  <a:lnTo>
                    <a:pt x="407" y="94"/>
                  </a:lnTo>
                  <a:lnTo>
                    <a:pt x="393" y="99"/>
                  </a:lnTo>
                  <a:lnTo>
                    <a:pt x="371" y="113"/>
                  </a:lnTo>
                  <a:lnTo>
                    <a:pt x="353" y="126"/>
                  </a:lnTo>
                  <a:lnTo>
                    <a:pt x="339" y="140"/>
                  </a:lnTo>
                  <a:lnTo>
                    <a:pt x="330" y="152"/>
                  </a:lnTo>
                  <a:lnTo>
                    <a:pt x="324" y="163"/>
                  </a:lnTo>
                  <a:lnTo>
                    <a:pt x="321" y="172"/>
                  </a:lnTo>
                  <a:lnTo>
                    <a:pt x="319" y="177"/>
                  </a:lnTo>
                  <a:lnTo>
                    <a:pt x="319" y="180"/>
                  </a:lnTo>
                  <a:lnTo>
                    <a:pt x="153" y="243"/>
                  </a:lnTo>
                  <a:lnTo>
                    <a:pt x="20" y="191"/>
                  </a:lnTo>
                  <a:lnTo>
                    <a:pt x="0" y="167"/>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8" name="Freeform 109"/>
            <p:cNvSpPr>
              <a:spLocks/>
            </p:cNvSpPr>
            <p:nvPr/>
          </p:nvSpPr>
          <p:spPr bwMode="auto">
            <a:xfrm>
              <a:off x="3470" y="2883"/>
              <a:ext cx="145" cy="60"/>
            </a:xfrm>
            <a:custGeom>
              <a:avLst/>
              <a:gdLst>
                <a:gd name="T0" fmla="*/ 0 w 436"/>
                <a:gd name="T1" fmla="*/ 1 h 179"/>
                <a:gd name="T2" fmla="*/ 0 w 436"/>
                <a:gd name="T3" fmla="*/ 1 h 179"/>
                <a:gd name="T4" fmla="*/ 0 w 436"/>
                <a:gd name="T5" fmla="*/ 1 h 179"/>
                <a:gd name="T6" fmla="*/ 0 w 436"/>
                <a:gd name="T7" fmla="*/ 0 h 179"/>
                <a:gd name="T8" fmla="*/ 0 w 436"/>
                <a:gd name="T9" fmla="*/ 0 h 179"/>
                <a:gd name="T10" fmla="*/ 0 w 436"/>
                <a:gd name="T11" fmla="*/ 0 h 179"/>
                <a:gd name="T12" fmla="*/ 1 w 436"/>
                <a:gd name="T13" fmla="*/ 0 h 179"/>
                <a:gd name="T14" fmla="*/ 1 w 436"/>
                <a:gd name="T15" fmla="*/ 0 h 179"/>
                <a:gd name="T16" fmla="*/ 1 w 436"/>
                <a:gd name="T17" fmla="*/ 0 h 179"/>
                <a:gd name="T18" fmla="*/ 1 w 436"/>
                <a:gd name="T19" fmla="*/ 0 h 179"/>
                <a:gd name="T20" fmla="*/ 1 w 436"/>
                <a:gd name="T21" fmla="*/ 0 h 179"/>
                <a:gd name="T22" fmla="*/ 2 w 436"/>
                <a:gd name="T23" fmla="*/ 0 h 179"/>
                <a:gd name="T24" fmla="*/ 2 w 436"/>
                <a:gd name="T25" fmla="*/ 0 h 179"/>
                <a:gd name="T26" fmla="*/ 2 w 436"/>
                <a:gd name="T27" fmla="*/ 0 h 179"/>
                <a:gd name="T28" fmla="*/ 2 w 436"/>
                <a:gd name="T29" fmla="*/ 0 h 179"/>
                <a:gd name="T30" fmla="*/ 3 w 436"/>
                <a:gd name="T31" fmla="*/ 0 h 179"/>
                <a:gd name="T32" fmla="*/ 3 w 436"/>
                <a:gd name="T33" fmla="*/ 0 h 179"/>
                <a:gd name="T34" fmla="*/ 3 w 436"/>
                <a:gd name="T35" fmla="*/ 0 h 179"/>
                <a:gd name="T36" fmla="*/ 4 w 436"/>
                <a:gd name="T37" fmla="*/ 0 h 179"/>
                <a:gd name="T38" fmla="*/ 4 w 436"/>
                <a:gd name="T39" fmla="*/ 1 h 179"/>
                <a:gd name="T40" fmla="*/ 4 w 436"/>
                <a:gd name="T41" fmla="*/ 1 h 179"/>
                <a:gd name="T42" fmla="*/ 4 w 436"/>
                <a:gd name="T43" fmla="*/ 1 h 179"/>
                <a:gd name="T44" fmla="*/ 4 w 436"/>
                <a:gd name="T45" fmla="*/ 1 h 179"/>
                <a:gd name="T46" fmla="*/ 5 w 436"/>
                <a:gd name="T47" fmla="*/ 1 h 179"/>
                <a:gd name="T48" fmla="*/ 5 w 436"/>
                <a:gd name="T49" fmla="*/ 1 h 179"/>
                <a:gd name="T50" fmla="*/ 5 w 436"/>
                <a:gd name="T51" fmla="*/ 0 h 179"/>
                <a:gd name="T52" fmla="*/ 5 w 436"/>
                <a:gd name="T53" fmla="*/ 0 h 179"/>
                <a:gd name="T54" fmla="*/ 5 w 436"/>
                <a:gd name="T55" fmla="*/ 0 h 179"/>
                <a:gd name="T56" fmla="*/ 5 w 436"/>
                <a:gd name="T57" fmla="*/ 0 h 179"/>
                <a:gd name="T58" fmla="*/ 5 w 436"/>
                <a:gd name="T59" fmla="*/ 0 h 179"/>
                <a:gd name="T60" fmla="*/ 5 w 436"/>
                <a:gd name="T61" fmla="*/ 0 h 179"/>
                <a:gd name="T62" fmla="*/ 5 w 436"/>
                <a:gd name="T63" fmla="*/ 0 h 179"/>
                <a:gd name="T64" fmla="*/ 5 w 436"/>
                <a:gd name="T65" fmla="*/ 0 h 179"/>
                <a:gd name="T66" fmla="*/ 5 w 436"/>
                <a:gd name="T67" fmla="*/ 2 h 179"/>
                <a:gd name="T68" fmla="*/ 1 w 436"/>
                <a:gd name="T69" fmla="*/ 2 h 179"/>
                <a:gd name="T70" fmla="*/ 0 w 436"/>
                <a:gd name="T71" fmla="*/ 1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6"/>
                <a:gd name="T109" fmla="*/ 0 h 179"/>
                <a:gd name="T110" fmla="*/ 436 w 436"/>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6" h="179">
                  <a:moveTo>
                    <a:pt x="0" y="46"/>
                  </a:moveTo>
                  <a:lnTo>
                    <a:pt x="1" y="45"/>
                  </a:lnTo>
                  <a:lnTo>
                    <a:pt x="4" y="43"/>
                  </a:lnTo>
                  <a:lnTo>
                    <a:pt x="11" y="40"/>
                  </a:lnTo>
                  <a:lnTo>
                    <a:pt x="19" y="35"/>
                  </a:lnTo>
                  <a:lnTo>
                    <a:pt x="29" y="31"/>
                  </a:lnTo>
                  <a:lnTo>
                    <a:pt x="42" y="25"/>
                  </a:lnTo>
                  <a:lnTo>
                    <a:pt x="55" y="19"/>
                  </a:lnTo>
                  <a:lnTo>
                    <a:pt x="71" y="14"/>
                  </a:lnTo>
                  <a:lnTo>
                    <a:pt x="87" y="9"/>
                  </a:lnTo>
                  <a:lnTo>
                    <a:pt x="106" y="5"/>
                  </a:lnTo>
                  <a:lnTo>
                    <a:pt x="125" y="2"/>
                  </a:lnTo>
                  <a:lnTo>
                    <a:pt x="146" y="0"/>
                  </a:lnTo>
                  <a:lnTo>
                    <a:pt x="167" y="0"/>
                  </a:lnTo>
                  <a:lnTo>
                    <a:pt x="190" y="1"/>
                  </a:lnTo>
                  <a:lnTo>
                    <a:pt x="212" y="6"/>
                  </a:lnTo>
                  <a:lnTo>
                    <a:pt x="236" y="11"/>
                  </a:lnTo>
                  <a:lnTo>
                    <a:pt x="277" y="26"/>
                  </a:lnTo>
                  <a:lnTo>
                    <a:pt x="306" y="39"/>
                  </a:lnTo>
                  <a:lnTo>
                    <a:pt x="326" y="48"/>
                  </a:lnTo>
                  <a:lnTo>
                    <a:pt x="340" y="54"/>
                  </a:lnTo>
                  <a:lnTo>
                    <a:pt x="349" y="59"/>
                  </a:lnTo>
                  <a:lnTo>
                    <a:pt x="357" y="59"/>
                  </a:lnTo>
                  <a:lnTo>
                    <a:pt x="366" y="54"/>
                  </a:lnTo>
                  <a:lnTo>
                    <a:pt x="379" y="46"/>
                  </a:lnTo>
                  <a:lnTo>
                    <a:pt x="393" y="36"/>
                  </a:lnTo>
                  <a:lnTo>
                    <a:pt x="405" y="28"/>
                  </a:lnTo>
                  <a:lnTo>
                    <a:pt x="415" y="22"/>
                  </a:lnTo>
                  <a:lnTo>
                    <a:pt x="423" y="16"/>
                  </a:lnTo>
                  <a:lnTo>
                    <a:pt x="428" y="11"/>
                  </a:lnTo>
                  <a:lnTo>
                    <a:pt x="433" y="8"/>
                  </a:lnTo>
                  <a:lnTo>
                    <a:pt x="435" y="7"/>
                  </a:lnTo>
                  <a:lnTo>
                    <a:pt x="436" y="6"/>
                  </a:lnTo>
                  <a:lnTo>
                    <a:pt x="384" y="138"/>
                  </a:lnTo>
                  <a:lnTo>
                    <a:pt x="109" y="179"/>
                  </a:lnTo>
                  <a:lnTo>
                    <a:pt x="0" y="46"/>
                  </a:lnTo>
                  <a:close/>
                </a:path>
              </a:pathLst>
            </a:custGeom>
            <a:solidFill>
              <a:srgbClr val="FFBF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79" name="Freeform 110"/>
            <p:cNvSpPr>
              <a:spLocks/>
            </p:cNvSpPr>
            <p:nvPr/>
          </p:nvSpPr>
          <p:spPr bwMode="auto">
            <a:xfrm>
              <a:off x="3579" y="2849"/>
              <a:ext cx="172" cy="78"/>
            </a:xfrm>
            <a:custGeom>
              <a:avLst/>
              <a:gdLst>
                <a:gd name="T0" fmla="*/ 0 w 516"/>
                <a:gd name="T1" fmla="*/ 1 h 233"/>
                <a:gd name="T2" fmla="*/ 0 w 516"/>
                <a:gd name="T3" fmla="*/ 1 h 233"/>
                <a:gd name="T4" fmla="*/ 0 w 516"/>
                <a:gd name="T5" fmla="*/ 1 h 233"/>
                <a:gd name="T6" fmla="*/ 0 w 516"/>
                <a:gd name="T7" fmla="*/ 1 h 233"/>
                <a:gd name="T8" fmla="*/ 0 w 516"/>
                <a:gd name="T9" fmla="*/ 1 h 233"/>
                <a:gd name="T10" fmla="*/ 1 w 516"/>
                <a:gd name="T11" fmla="*/ 1 h 233"/>
                <a:gd name="T12" fmla="*/ 1 w 516"/>
                <a:gd name="T13" fmla="*/ 1 h 233"/>
                <a:gd name="T14" fmla="*/ 1 w 516"/>
                <a:gd name="T15" fmla="*/ 1 h 233"/>
                <a:gd name="T16" fmla="*/ 1 w 516"/>
                <a:gd name="T17" fmla="*/ 1 h 233"/>
                <a:gd name="T18" fmla="*/ 2 w 516"/>
                <a:gd name="T19" fmla="*/ 0 h 233"/>
                <a:gd name="T20" fmla="*/ 2 w 516"/>
                <a:gd name="T21" fmla="*/ 0 h 233"/>
                <a:gd name="T22" fmla="*/ 2 w 516"/>
                <a:gd name="T23" fmla="*/ 0 h 233"/>
                <a:gd name="T24" fmla="*/ 2 w 516"/>
                <a:gd name="T25" fmla="*/ 0 h 233"/>
                <a:gd name="T26" fmla="*/ 3 w 516"/>
                <a:gd name="T27" fmla="*/ 0 h 233"/>
                <a:gd name="T28" fmla="*/ 3 w 516"/>
                <a:gd name="T29" fmla="*/ 0 h 233"/>
                <a:gd name="T30" fmla="*/ 3 w 516"/>
                <a:gd name="T31" fmla="*/ 0 h 233"/>
                <a:gd name="T32" fmla="*/ 4 w 516"/>
                <a:gd name="T33" fmla="*/ 0 h 233"/>
                <a:gd name="T34" fmla="*/ 4 w 516"/>
                <a:gd name="T35" fmla="*/ 0 h 233"/>
                <a:gd name="T36" fmla="*/ 4 w 516"/>
                <a:gd name="T37" fmla="*/ 0 h 233"/>
                <a:gd name="T38" fmla="*/ 5 w 516"/>
                <a:gd name="T39" fmla="*/ 0 h 233"/>
                <a:gd name="T40" fmla="*/ 5 w 516"/>
                <a:gd name="T41" fmla="*/ 1 h 233"/>
                <a:gd name="T42" fmla="*/ 5 w 516"/>
                <a:gd name="T43" fmla="*/ 1 h 233"/>
                <a:gd name="T44" fmla="*/ 5 w 516"/>
                <a:gd name="T45" fmla="*/ 1 h 233"/>
                <a:gd name="T46" fmla="*/ 6 w 516"/>
                <a:gd name="T47" fmla="*/ 1 h 233"/>
                <a:gd name="T48" fmla="*/ 6 w 516"/>
                <a:gd name="T49" fmla="*/ 1 h 233"/>
                <a:gd name="T50" fmla="*/ 6 w 516"/>
                <a:gd name="T51" fmla="*/ 1 h 233"/>
                <a:gd name="T52" fmla="*/ 6 w 516"/>
                <a:gd name="T53" fmla="*/ 1 h 233"/>
                <a:gd name="T54" fmla="*/ 6 w 516"/>
                <a:gd name="T55" fmla="*/ 1 h 233"/>
                <a:gd name="T56" fmla="*/ 6 w 516"/>
                <a:gd name="T57" fmla="*/ 1 h 233"/>
                <a:gd name="T58" fmla="*/ 6 w 516"/>
                <a:gd name="T59" fmla="*/ 2 h 233"/>
                <a:gd name="T60" fmla="*/ 6 w 516"/>
                <a:gd name="T61" fmla="*/ 2 h 233"/>
                <a:gd name="T62" fmla="*/ 6 w 516"/>
                <a:gd name="T63" fmla="*/ 2 h 233"/>
                <a:gd name="T64" fmla="*/ 6 w 516"/>
                <a:gd name="T65" fmla="*/ 2 h 233"/>
                <a:gd name="T66" fmla="*/ 6 w 516"/>
                <a:gd name="T67" fmla="*/ 2 h 233"/>
                <a:gd name="T68" fmla="*/ 6 w 516"/>
                <a:gd name="T69" fmla="*/ 2 h 233"/>
                <a:gd name="T70" fmla="*/ 6 w 516"/>
                <a:gd name="T71" fmla="*/ 2 h 233"/>
                <a:gd name="T72" fmla="*/ 5 w 516"/>
                <a:gd name="T73" fmla="*/ 2 h 233"/>
                <a:gd name="T74" fmla="*/ 5 w 516"/>
                <a:gd name="T75" fmla="*/ 2 h 233"/>
                <a:gd name="T76" fmla="*/ 5 w 516"/>
                <a:gd name="T77" fmla="*/ 2 h 233"/>
                <a:gd name="T78" fmla="*/ 5 w 516"/>
                <a:gd name="T79" fmla="*/ 2 h 233"/>
                <a:gd name="T80" fmla="*/ 4 w 516"/>
                <a:gd name="T81" fmla="*/ 2 h 233"/>
                <a:gd name="T82" fmla="*/ 3 w 516"/>
                <a:gd name="T83" fmla="*/ 2 h 233"/>
                <a:gd name="T84" fmla="*/ 3 w 516"/>
                <a:gd name="T85" fmla="*/ 2 h 233"/>
                <a:gd name="T86" fmla="*/ 3 w 516"/>
                <a:gd name="T87" fmla="*/ 2 h 233"/>
                <a:gd name="T88" fmla="*/ 2 w 516"/>
                <a:gd name="T89" fmla="*/ 2 h 233"/>
                <a:gd name="T90" fmla="*/ 2 w 516"/>
                <a:gd name="T91" fmla="*/ 2 h 233"/>
                <a:gd name="T92" fmla="*/ 2 w 516"/>
                <a:gd name="T93" fmla="*/ 3 h 233"/>
                <a:gd name="T94" fmla="*/ 2 w 516"/>
                <a:gd name="T95" fmla="*/ 3 h 233"/>
                <a:gd name="T96" fmla="*/ 2 w 516"/>
                <a:gd name="T97" fmla="*/ 3 h 233"/>
                <a:gd name="T98" fmla="*/ 1 w 516"/>
                <a:gd name="T99" fmla="*/ 3 h 233"/>
                <a:gd name="T100" fmla="*/ 0 w 516"/>
                <a:gd name="T101" fmla="*/ 1 h 2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6"/>
                <a:gd name="T154" fmla="*/ 0 h 233"/>
                <a:gd name="T155" fmla="*/ 516 w 516"/>
                <a:gd name="T156" fmla="*/ 233 h 2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6" h="233">
                  <a:moveTo>
                    <a:pt x="0" y="112"/>
                  </a:moveTo>
                  <a:lnTo>
                    <a:pt x="2" y="111"/>
                  </a:lnTo>
                  <a:lnTo>
                    <a:pt x="8" y="106"/>
                  </a:lnTo>
                  <a:lnTo>
                    <a:pt x="17" y="99"/>
                  </a:lnTo>
                  <a:lnTo>
                    <a:pt x="29" y="90"/>
                  </a:lnTo>
                  <a:lnTo>
                    <a:pt x="44" y="80"/>
                  </a:lnTo>
                  <a:lnTo>
                    <a:pt x="61" y="68"/>
                  </a:lnTo>
                  <a:lnTo>
                    <a:pt x="81" y="56"/>
                  </a:lnTo>
                  <a:lnTo>
                    <a:pt x="103" y="43"/>
                  </a:lnTo>
                  <a:lnTo>
                    <a:pt x="125" y="32"/>
                  </a:lnTo>
                  <a:lnTo>
                    <a:pt x="149" y="22"/>
                  </a:lnTo>
                  <a:lnTo>
                    <a:pt x="175" y="13"/>
                  </a:lnTo>
                  <a:lnTo>
                    <a:pt x="201" y="6"/>
                  </a:lnTo>
                  <a:lnTo>
                    <a:pt x="227" y="3"/>
                  </a:lnTo>
                  <a:lnTo>
                    <a:pt x="253" y="0"/>
                  </a:lnTo>
                  <a:lnTo>
                    <a:pt x="279" y="3"/>
                  </a:lnTo>
                  <a:lnTo>
                    <a:pt x="304" y="9"/>
                  </a:lnTo>
                  <a:lnTo>
                    <a:pt x="329" y="18"/>
                  </a:lnTo>
                  <a:lnTo>
                    <a:pt x="353" y="28"/>
                  </a:lnTo>
                  <a:lnTo>
                    <a:pt x="376" y="35"/>
                  </a:lnTo>
                  <a:lnTo>
                    <a:pt x="399" y="44"/>
                  </a:lnTo>
                  <a:lnTo>
                    <a:pt x="421" y="54"/>
                  </a:lnTo>
                  <a:lnTo>
                    <a:pt x="440" y="63"/>
                  </a:lnTo>
                  <a:lnTo>
                    <a:pt x="458" y="72"/>
                  </a:lnTo>
                  <a:lnTo>
                    <a:pt x="475" y="81"/>
                  </a:lnTo>
                  <a:lnTo>
                    <a:pt x="488" y="90"/>
                  </a:lnTo>
                  <a:lnTo>
                    <a:pt x="500" y="98"/>
                  </a:lnTo>
                  <a:lnTo>
                    <a:pt x="508" y="107"/>
                  </a:lnTo>
                  <a:lnTo>
                    <a:pt x="513" y="116"/>
                  </a:lnTo>
                  <a:lnTo>
                    <a:pt x="516" y="124"/>
                  </a:lnTo>
                  <a:lnTo>
                    <a:pt x="513" y="132"/>
                  </a:lnTo>
                  <a:lnTo>
                    <a:pt x="509" y="140"/>
                  </a:lnTo>
                  <a:lnTo>
                    <a:pt x="499" y="147"/>
                  </a:lnTo>
                  <a:lnTo>
                    <a:pt x="478" y="159"/>
                  </a:lnTo>
                  <a:lnTo>
                    <a:pt x="464" y="163"/>
                  </a:lnTo>
                  <a:lnTo>
                    <a:pt x="451" y="163"/>
                  </a:lnTo>
                  <a:lnTo>
                    <a:pt x="439" y="160"/>
                  </a:lnTo>
                  <a:lnTo>
                    <a:pt x="423" y="155"/>
                  </a:lnTo>
                  <a:lnTo>
                    <a:pt x="400" y="151"/>
                  </a:lnTo>
                  <a:lnTo>
                    <a:pt x="370" y="147"/>
                  </a:lnTo>
                  <a:lnTo>
                    <a:pt x="327" y="147"/>
                  </a:lnTo>
                  <a:lnTo>
                    <a:pt x="281" y="152"/>
                  </a:lnTo>
                  <a:lnTo>
                    <a:pt x="245" y="160"/>
                  </a:lnTo>
                  <a:lnTo>
                    <a:pt x="218" y="170"/>
                  </a:lnTo>
                  <a:lnTo>
                    <a:pt x="197" y="181"/>
                  </a:lnTo>
                  <a:lnTo>
                    <a:pt x="182" y="193"/>
                  </a:lnTo>
                  <a:lnTo>
                    <a:pt x="173" y="202"/>
                  </a:lnTo>
                  <a:lnTo>
                    <a:pt x="167" y="208"/>
                  </a:lnTo>
                  <a:lnTo>
                    <a:pt x="166" y="211"/>
                  </a:lnTo>
                  <a:lnTo>
                    <a:pt x="69" y="233"/>
                  </a:lnTo>
                  <a:lnTo>
                    <a:pt x="0" y="112"/>
                  </a:lnTo>
                  <a:close/>
                </a:path>
              </a:pathLst>
            </a:custGeom>
            <a:solidFill>
              <a:srgbClr val="DD19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0" name="Freeform 111"/>
            <p:cNvSpPr>
              <a:spLocks/>
            </p:cNvSpPr>
            <p:nvPr/>
          </p:nvSpPr>
          <p:spPr bwMode="auto">
            <a:xfrm>
              <a:off x="2973" y="2799"/>
              <a:ext cx="220" cy="130"/>
            </a:xfrm>
            <a:custGeom>
              <a:avLst/>
              <a:gdLst>
                <a:gd name="T0" fmla="*/ 8 w 660"/>
                <a:gd name="T1" fmla="*/ 2 h 391"/>
                <a:gd name="T2" fmla="*/ 7 w 660"/>
                <a:gd name="T3" fmla="*/ 2 h 391"/>
                <a:gd name="T4" fmla="*/ 7 w 660"/>
                <a:gd name="T5" fmla="*/ 2 h 391"/>
                <a:gd name="T6" fmla="*/ 7 w 660"/>
                <a:gd name="T7" fmla="*/ 2 h 391"/>
                <a:gd name="T8" fmla="*/ 7 w 660"/>
                <a:gd name="T9" fmla="*/ 1 h 391"/>
                <a:gd name="T10" fmla="*/ 6 w 660"/>
                <a:gd name="T11" fmla="*/ 1 h 391"/>
                <a:gd name="T12" fmla="*/ 6 w 660"/>
                <a:gd name="T13" fmla="*/ 1 h 391"/>
                <a:gd name="T14" fmla="*/ 5 w 660"/>
                <a:gd name="T15" fmla="*/ 1 h 391"/>
                <a:gd name="T16" fmla="*/ 5 w 660"/>
                <a:gd name="T17" fmla="*/ 0 h 391"/>
                <a:gd name="T18" fmla="*/ 5 w 660"/>
                <a:gd name="T19" fmla="*/ 0 h 391"/>
                <a:gd name="T20" fmla="*/ 4 w 660"/>
                <a:gd name="T21" fmla="*/ 0 h 391"/>
                <a:gd name="T22" fmla="*/ 4 w 660"/>
                <a:gd name="T23" fmla="*/ 0 h 391"/>
                <a:gd name="T24" fmla="*/ 4 w 660"/>
                <a:gd name="T25" fmla="*/ 0 h 391"/>
                <a:gd name="T26" fmla="*/ 3 w 660"/>
                <a:gd name="T27" fmla="*/ 0 h 391"/>
                <a:gd name="T28" fmla="*/ 3 w 660"/>
                <a:gd name="T29" fmla="*/ 0 h 391"/>
                <a:gd name="T30" fmla="*/ 3 w 660"/>
                <a:gd name="T31" fmla="*/ 0 h 391"/>
                <a:gd name="T32" fmla="*/ 3 w 660"/>
                <a:gd name="T33" fmla="*/ 1 h 391"/>
                <a:gd name="T34" fmla="*/ 3 w 660"/>
                <a:gd name="T35" fmla="*/ 2 h 391"/>
                <a:gd name="T36" fmla="*/ 3 w 660"/>
                <a:gd name="T37" fmla="*/ 2 h 391"/>
                <a:gd name="T38" fmla="*/ 2 w 660"/>
                <a:gd name="T39" fmla="*/ 2 h 391"/>
                <a:gd name="T40" fmla="*/ 2 w 660"/>
                <a:gd name="T41" fmla="*/ 2 h 391"/>
                <a:gd name="T42" fmla="*/ 1 w 660"/>
                <a:gd name="T43" fmla="*/ 3 h 391"/>
                <a:gd name="T44" fmla="*/ 1 w 660"/>
                <a:gd name="T45" fmla="*/ 3 h 391"/>
                <a:gd name="T46" fmla="*/ 0 w 660"/>
                <a:gd name="T47" fmla="*/ 4 h 391"/>
                <a:gd name="T48" fmla="*/ 0 w 660"/>
                <a:gd name="T49" fmla="*/ 4 h 391"/>
                <a:gd name="T50" fmla="*/ 0 w 660"/>
                <a:gd name="T51" fmla="*/ 4 h 391"/>
                <a:gd name="T52" fmla="*/ 1 w 660"/>
                <a:gd name="T53" fmla="*/ 4 h 391"/>
                <a:gd name="T54" fmla="*/ 1 w 660"/>
                <a:gd name="T55" fmla="*/ 4 h 391"/>
                <a:gd name="T56" fmla="*/ 2 w 660"/>
                <a:gd name="T57" fmla="*/ 4 h 391"/>
                <a:gd name="T58" fmla="*/ 2 w 660"/>
                <a:gd name="T59" fmla="*/ 4 h 391"/>
                <a:gd name="T60" fmla="*/ 2 w 660"/>
                <a:gd name="T61" fmla="*/ 4 h 391"/>
                <a:gd name="T62" fmla="*/ 3 w 660"/>
                <a:gd name="T63" fmla="*/ 4 h 391"/>
                <a:gd name="T64" fmla="*/ 3 w 660"/>
                <a:gd name="T65" fmla="*/ 4 h 391"/>
                <a:gd name="T66" fmla="*/ 3 w 660"/>
                <a:gd name="T67" fmla="*/ 4 h 391"/>
                <a:gd name="T68" fmla="*/ 4 w 660"/>
                <a:gd name="T69" fmla="*/ 3 h 391"/>
                <a:gd name="T70" fmla="*/ 5 w 660"/>
                <a:gd name="T71" fmla="*/ 4 h 391"/>
                <a:gd name="T72" fmla="*/ 5 w 660"/>
                <a:gd name="T73" fmla="*/ 4 h 391"/>
                <a:gd name="T74" fmla="*/ 6 w 660"/>
                <a:gd name="T75" fmla="*/ 4 h 391"/>
                <a:gd name="T76" fmla="*/ 6 w 660"/>
                <a:gd name="T77" fmla="*/ 4 h 391"/>
                <a:gd name="T78" fmla="*/ 6 w 660"/>
                <a:gd name="T79" fmla="*/ 4 h 391"/>
                <a:gd name="T80" fmla="*/ 6 w 660"/>
                <a:gd name="T81" fmla="*/ 4 h 391"/>
                <a:gd name="T82" fmla="*/ 7 w 660"/>
                <a:gd name="T83" fmla="*/ 5 h 391"/>
                <a:gd name="T84" fmla="*/ 8 w 660"/>
                <a:gd name="T85" fmla="*/ 5 h 391"/>
                <a:gd name="T86" fmla="*/ 8 w 660"/>
                <a:gd name="T87" fmla="*/ 5 h 391"/>
                <a:gd name="T88" fmla="*/ 8 w 660"/>
                <a:gd name="T89" fmla="*/ 5 h 391"/>
                <a:gd name="T90" fmla="*/ 8 w 660"/>
                <a:gd name="T91" fmla="*/ 5 h 391"/>
                <a:gd name="T92" fmla="*/ 8 w 660"/>
                <a:gd name="T93" fmla="*/ 5 h 391"/>
                <a:gd name="T94" fmla="*/ 8 w 660"/>
                <a:gd name="T95" fmla="*/ 5 h 391"/>
                <a:gd name="T96" fmla="*/ 7 w 660"/>
                <a:gd name="T97" fmla="*/ 4 h 391"/>
                <a:gd name="T98" fmla="*/ 7 w 660"/>
                <a:gd name="T99" fmla="*/ 4 h 391"/>
                <a:gd name="T100" fmla="*/ 7 w 660"/>
                <a:gd name="T101" fmla="*/ 3 h 391"/>
                <a:gd name="T102" fmla="*/ 8 w 660"/>
                <a:gd name="T103" fmla="*/ 2 h 391"/>
                <a:gd name="T104" fmla="*/ 8 w 660"/>
                <a:gd name="T105" fmla="*/ 2 h 391"/>
                <a:gd name="T106" fmla="*/ 8 w 660"/>
                <a:gd name="T107" fmla="*/ 2 h 3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0"/>
                <a:gd name="T163" fmla="*/ 0 h 391"/>
                <a:gd name="T164" fmla="*/ 660 w 660"/>
                <a:gd name="T165" fmla="*/ 391 h 3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0" h="391">
                  <a:moveTo>
                    <a:pt x="620" y="178"/>
                  </a:moveTo>
                  <a:lnTo>
                    <a:pt x="618" y="177"/>
                  </a:lnTo>
                  <a:lnTo>
                    <a:pt x="614" y="173"/>
                  </a:lnTo>
                  <a:lnTo>
                    <a:pt x="606" y="166"/>
                  </a:lnTo>
                  <a:lnTo>
                    <a:pt x="597" y="157"/>
                  </a:lnTo>
                  <a:lnTo>
                    <a:pt x="586" y="147"/>
                  </a:lnTo>
                  <a:lnTo>
                    <a:pt x="573" y="135"/>
                  </a:lnTo>
                  <a:lnTo>
                    <a:pt x="560" y="123"/>
                  </a:lnTo>
                  <a:lnTo>
                    <a:pt x="545" y="109"/>
                  </a:lnTo>
                  <a:lnTo>
                    <a:pt x="530" y="97"/>
                  </a:lnTo>
                  <a:lnTo>
                    <a:pt x="514" y="85"/>
                  </a:lnTo>
                  <a:lnTo>
                    <a:pt x="499" y="73"/>
                  </a:lnTo>
                  <a:lnTo>
                    <a:pt x="484" y="63"/>
                  </a:lnTo>
                  <a:lnTo>
                    <a:pt x="470" y="54"/>
                  </a:lnTo>
                  <a:lnTo>
                    <a:pt x="457" y="47"/>
                  </a:lnTo>
                  <a:lnTo>
                    <a:pt x="445" y="43"/>
                  </a:lnTo>
                  <a:lnTo>
                    <a:pt x="436" y="42"/>
                  </a:lnTo>
                  <a:lnTo>
                    <a:pt x="419" y="39"/>
                  </a:lnTo>
                  <a:lnTo>
                    <a:pt x="402" y="35"/>
                  </a:lnTo>
                  <a:lnTo>
                    <a:pt x="387" y="29"/>
                  </a:lnTo>
                  <a:lnTo>
                    <a:pt x="372" y="21"/>
                  </a:lnTo>
                  <a:lnTo>
                    <a:pt x="357" y="13"/>
                  </a:lnTo>
                  <a:lnTo>
                    <a:pt x="342" y="8"/>
                  </a:lnTo>
                  <a:lnTo>
                    <a:pt x="329" y="3"/>
                  </a:lnTo>
                  <a:lnTo>
                    <a:pt x="315" y="1"/>
                  </a:lnTo>
                  <a:lnTo>
                    <a:pt x="302" y="1"/>
                  </a:lnTo>
                  <a:lnTo>
                    <a:pt x="287" y="0"/>
                  </a:lnTo>
                  <a:lnTo>
                    <a:pt x="273" y="1"/>
                  </a:lnTo>
                  <a:lnTo>
                    <a:pt x="259" y="4"/>
                  </a:lnTo>
                  <a:lnTo>
                    <a:pt x="246" y="11"/>
                  </a:lnTo>
                  <a:lnTo>
                    <a:pt x="236" y="22"/>
                  </a:lnTo>
                  <a:lnTo>
                    <a:pt x="228" y="40"/>
                  </a:lnTo>
                  <a:lnTo>
                    <a:pt x="224" y="64"/>
                  </a:lnTo>
                  <a:lnTo>
                    <a:pt x="220" y="108"/>
                  </a:lnTo>
                  <a:lnTo>
                    <a:pt x="219" y="132"/>
                  </a:lnTo>
                  <a:lnTo>
                    <a:pt x="218" y="142"/>
                  </a:lnTo>
                  <a:lnTo>
                    <a:pt x="218" y="144"/>
                  </a:lnTo>
                  <a:lnTo>
                    <a:pt x="213" y="147"/>
                  </a:lnTo>
                  <a:lnTo>
                    <a:pt x="203" y="152"/>
                  </a:lnTo>
                  <a:lnTo>
                    <a:pt x="186" y="161"/>
                  </a:lnTo>
                  <a:lnTo>
                    <a:pt x="166" y="173"/>
                  </a:lnTo>
                  <a:lnTo>
                    <a:pt x="144" y="187"/>
                  </a:lnTo>
                  <a:lnTo>
                    <a:pt x="121" y="202"/>
                  </a:lnTo>
                  <a:lnTo>
                    <a:pt x="99" y="219"/>
                  </a:lnTo>
                  <a:lnTo>
                    <a:pt x="80" y="236"/>
                  </a:lnTo>
                  <a:lnTo>
                    <a:pt x="61" y="254"/>
                  </a:lnTo>
                  <a:lnTo>
                    <a:pt x="41" y="272"/>
                  </a:lnTo>
                  <a:lnTo>
                    <a:pt x="22" y="290"/>
                  </a:lnTo>
                  <a:lnTo>
                    <a:pt x="8" y="306"/>
                  </a:lnTo>
                  <a:lnTo>
                    <a:pt x="0" y="319"/>
                  </a:lnTo>
                  <a:lnTo>
                    <a:pt x="1" y="328"/>
                  </a:lnTo>
                  <a:lnTo>
                    <a:pt x="15" y="331"/>
                  </a:lnTo>
                  <a:lnTo>
                    <a:pt x="46" y="328"/>
                  </a:lnTo>
                  <a:lnTo>
                    <a:pt x="64" y="324"/>
                  </a:lnTo>
                  <a:lnTo>
                    <a:pt x="82" y="322"/>
                  </a:lnTo>
                  <a:lnTo>
                    <a:pt x="98" y="319"/>
                  </a:lnTo>
                  <a:lnTo>
                    <a:pt x="114" y="316"/>
                  </a:lnTo>
                  <a:lnTo>
                    <a:pt x="127" y="314"/>
                  </a:lnTo>
                  <a:lnTo>
                    <a:pt x="142" y="312"/>
                  </a:lnTo>
                  <a:lnTo>
                    <a:pt x="156" y="310"/>
                  </a:lnTo>
                  <a:lnTo>
                    <a:pt x="168" y="307"/>
                  </a:lnTo>
                  <a:lnTo>
                    <a:pt x="182" y="306"/>
                  </a:lnTo>
                  <a:lnTo>
                    <a:pt x="195" y="304"/>
                  </a:lnTo>
                  <a:lnTo>
                    <a:pt x="209" y="302"/>
                  </a:lnTo>
                  <a:lnTo>
                    <a:pt x="223" y="299"/>
                  </a:lnTo>
                  <a:lnTo>
                    <a:pt x="237" y="297"/>
                  </a:lnTo>
                  <a:lnTo>
                    <a:pt x="253" y="294"/>
                  </a:lnTo>
                  <a:lnTo>
                    <a:pt x="269" y="292"/>
                  </a:lnTo>
                  <a:lnTo>
                    <a:pt x="287" y="288"/>
                  </a:lnTo>
                  <a:lnTo>
                    <a:pt x="322" y="284"/>
                  </a:lnTo>
                  <a:lnTo>
                    <a:pt x="355" y="282"/>
                  </a:lnTo>
                  <a:lnTo>
                    <a:pt x="384" y="285"/>
                  </a:lnTo>
                  <a:lnTo>
                    <a:pt x="409" y="287"/>
                  </a:lnTo>
                  <a:lnTo>
                    <a:pt x="431" y="292"/>
                  </a:lnTo>
                  <a:lnTo>
                    <a:pt x="445" y="295"/>
                  </a:lnTo>
                  <a:lnTo>
                    <a:pt x="456" y="298"/>
                  </a:lnTo>
                  <a:lnTo>
                    <a:pt x="459" y="299"/>
                  </a:lnTo>
                  <a:lnTo>
                    <a:pt x="461" y="303"/>
                  </a:lnTo>
                  <a:lnTo>
                    <a:pt x="468" y="311"/>
                  </a:lnTo>
                  <a:lnTo>
                    <a:pt x="479" y="322"/>
                  </a:lnTo>
                  <a:lnTo>
                    <a:pt x="494" y="336"/>
                  </a:lnTo>
                  <a:lnTo>
                    <a:pt x="513" y="349"/>
                  </a:lnTo>
                  <a:lnTo>
                    <a:pt x="535" y="363"/>
                  </a:lnTo>
                  <a:lnTo>
                    <a:pt x="558" y="373"/>
                  </a:lnTo>
                  <a:lnTo>
                    <a:pt x="586" y="380"/>
                  </a:lnTo>
                  <a:lnTo>
                    <a:pt x="611" y="383"/>
                  </a:lnTo>
                  <a:lnTo>
                    <a:pt x="629" y="387"/>
                  </a:lnTo>
                  <a:lnTo>
                    <a:pt x="642" y="389"/>
                  </a:lnTo>
                  <a:lnTo>
                    <a:pt x="651" y="390"/>
                  </a:lnTo>
                  <a:lnTo>
                    <a:pt x="657" y="390"/>
                  </a:lnTo>
                  <a:lnTo>
                    <a:pt x="659" y="391"/>
                  </a:lnTo>
                  <a:lnTo>
                    <a:pt x="660" y="391"/>
                  </a:lnTo>
                  <a:lnTo>
                    <a:pt x="655" y="390"/>
                  </a:lnTo>
                  <a:lnTo>
                    <a:pt x="642" y="384"/>
                  </a:lnTo>
                  <a:lnTo>
                    <a:pt x="624" y="375"/>
                  </a:lnTo>
                  <a:lnTo>
                    <a:pt x="606" y="363"/>
                  </a:lnTo>
                  <a:lnTo>
                    <a:pt x="589" y="345"/>
                  </a:lnTo>
                  <a:lnTo>
                    <a:pt x="578" y="323"/>
                  </a:lnTo>
                  <a:lnTo>
                    <a:pt x="575" y="296"/>
                  </a:lnTo>
                  <a:lnTo>
                    <a:pt x="586" y="264"/>
                  </a:lnTo>
                  <a:lnTo>
                    <a:pt x="600" y="234"/>
                  </a:lnTo>
                  <a:lnTo>
                    <a:pt x="611" y="212"/>
                  </a:lnTo>
                  <a:lnTo>
                    <a:pt x="616" y="196"/>
                  </a:lnTo>
                  <a:lnTo>
                    <a:pt x="620" y="187"/>
                  </a:lnTo>
                  <a:lnTo>
                    <a:pt x="621" y="182"/>
                  </a:lnTo>
                  <a:lnTo>
                    <a:pt x="621" y="178"/>
                  </a:lnTo>
                  <a:lnTo>
                    <a:pt x="620" y="178"/>
                  </a:lnTo>
                  <a:close/>
                </a:path>
              </a:pathLst>
            </a:custGeom>
            <a:solidFill>
              <a:srgbClr val="54F4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1" name="Freeform 112"/>
            <p:cNvSpPr>
              <a:spLocks/>
            </p:cNvSpPr>
            <p:nvPr/>
          </p:nvSpPr>
          <p:spPr bwMode="auto">
            <a:xfrm>
              <a:off x="3164" y="2805"/>
              <a:ext cx="92" cy="31"/>
            </a:xfrm>
            <a:custGeom>
              <a:avLst/>
              <a:gdLst>
                <a:gd name="T0" fmla="*/ 0 w 275"/>
                <a:gd name="T1" fmla="*/ 1 h 94"/>
                <a:gd name="T2" fmla="*/ 0 w 275"/>
                <a:gd name="T3" fmla="*/ 1 h 94"/>
                <a:gd name="T4" fmla="*/ 0 w 275"/>
                <a:gd name="T5" fmla="*/ 1 h 94"/>
                <a:gd name="T6" fmla="*/ 0 w 275"/>
                <a:gd name="T7" fmla="*/ 0 h 94"/>
                <a:gd name="T8" fmla="*/ 0 w 275"/>
                <a:gd name="T9" fmla="*/ 0 h 94"/>
                <a:gd name="T10" fmla="*/ 0 w 275"/>
                <a:gd name="T11" fmla="*/ 0 h 94"/>
                <a:gd name="T12" fmla="*/ 0 w 275"/>
                <a:gd name="T13" fmla="*/ 0 h 94"/>
                <a:gd name="T14" fmla="*/ 1 w 275"/>
                <a:gd name="T15" fmla="*/ 0 h 94"/>
                <a:gd name="T16" fmla="*/ 1 w 275"/>
                <a:gd name="T17" fmla="*/ 0 h 94"/>
                <a:gd name="T18" fmla="*/ 1 w 275"/>
                <a:gd name="T19" fmla="*/ 0 h 94"/>
                <a:gd name="T20" fmla="*/ 2 w 275"/>
                <a:gd name="T21" fmla="*/ 0 h 94"/>
                <a:gd name="T22" fmla="*/ 2 w 275"/>
                <a:gd name="T23" fmla="*/ 0 h 94"/>
                <a:gd name="T24" fmla="*/ 2 w 275"/>
                <a:gd name="T25" fmla="*/ 1 h 94"/>
                <a:gd name="T26" fmla="*/ 2 w 275"/>
                <a:gd name="T27" fmla="*/ 1 h 94"/>
                <a:gd name="T28" fmla="*/ 2 w 275"/>
                <a:gd name="T29" fmla="*/ 1 h 94"/>
                <a:gd name="T30" fmla="*/ 3 w 275"/>
                <a:gd name="T31" fmla="*/ 1 h 94"/>
                <a:gd name="T32" fmla="*/ 3 w 275"/>
                <a:gd name="T33" fmla="*/ 1 h 94"/>
                <a:gd name="T34" fmla="*/ 3 w 275"/>
                <a:gd name="T35" fmla="*/ 1 h 94"/>
                <a:gd name="T36" fmla="*/ 3 w 275"/>
                <a:gd name="T37" fmla="*/ 1 h 94"/>
                <a:gd name="T38" fmla="*/ 3 w 275"/>
                <a:gd name="T39" fmla="*/ 1 h 94"/>
                <a:gd name="T40" fmla="*/ 3 w 275"/>
                <a:gd name="T41" fmla="*/ 1 h 94"/>
                <a:gd name="T42" fmla="*/ 3 w 275"/>
                <a:gd name="T43" fmla="*/ 1 h 94"/>
                <a:gd name="T44" fmla="*/ 3 w 275"/>
                <a:gd name="T45" fmla="*/ 1 h 94"/>
                <a:gd name="T46" fmla="*/ 3 w 275"/>
                <a:gd name="T47" fmla="*/ 1 h 94"/>
                <a:gd name="T48" fmla="*/ 2 w 275"/>
                <a:gd name="T49" fmla="*/ 1 h 94"/>
                <a:gd name="T50" fmla="*/ 2 w 275"/>
                <a:gd name="T51" fmla="*/ 1 h 94"/>
                <a:gd name="T52" fmla="*/ 2 w 275"/>
                <a:gd name="T53" fmla="*/ 1 h 94"/>
                <a:gd name="T54" fmla="*/ 1 w 275"/>
                <a:gd name="T55" fmla="*/ 1 h 94"/>
                <a:gd name="T56" fmla="*/ 1 w 275"/>
                <a:gd name="T57" fmla="*/ 1 h 94"/>
                <a:gd name="T58" fmla="*/ 1 w 275"/>
                <a:gd name="T59" fmla="*/ 0 h 94"/>
                <a:gd name="T60" fmla="*/ 1 w 275"/>
                <a:gd name="T61" fmla="*/ 0 h 94"/>
                <a:gd name="T62" fmla="*/ 1 w 275"/>
                <a:gd name="T63" fmla="*/ 0 h 94"/>
                <a:gd name="T64" fmla="*/ 1 w 275"/>
                <a:gd name="T65" fmla="*/ 0 h 94"/>
                <a:gd name="T66" fmla="*/ 1 w 275"/>
                <a:gd name="T67" fmla="*/ 0 h 94"/>
                <a:gd name="T68" fmla="*/ 1 w 275"/>
                <a:gd name="T69" fmla="*/ 0 h 94"/>
                <a:gd name="T70" fmla="*/ 0 w 275"/>
                <a:gd name="T71" fmla="*/ 1 h 94"/>
                <a:gd name="T72" fmla="*/ 0 w 275"/>
                <a:gd name="T73" fmla="*/ 1 h 94"/>
                <a:gd name="T74" fmla="*/ 0 w 275"/>
                <a:gd name="T75" fmla="*/ 1 h 94"/>
                <a:gd name="T76" fmla="*/ 0 w 275"/>
                <a:gd name="T77" fmla="*/ 1 h 94"/>
                <a:gd name="T78" fmla="*/ 0 w 275"/>
                <a:gd name="T79" fmla="*/ 1 h 94"/>
                <a:gd name="T80" fmla="*/ 0 w 275"/>
                <a:gd name="T81" fmla="*/ 1 h 94"/>
                <a:gd name="T82" fmla="*/ 0 w 275"/>
                <a:gd name="T83" fmla="*/ 1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94"/>
                <a:gd name="T128" fmla="*/ 275 w 27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94">
                  <a:moveTo>
                    <a:pt x="0" y="57"/>
                  </a:moveTo>
                  <a:lnTo>
                    <a:pt x="0" y="54"/>
                  </a:lnTo>
                  <a:lnTo>
                    <a:pt x="0" y="45"/>
                  </a:lnTo>
                  <a:lnTo>
                    <a:pt x="3" y="34"/>
                  </a:lnTo>
                  <a:lnTo>
                    <a:pt x="7" y="21"/>
                  </a:lnTo>
                  <a:lnTo>
                    <a:pt x="16" y="10"/>
                  </a:lnTo>
                  <a:lnTo>
                    <a:pt x="30" y="2"/>
                  </a:lnTo>
                  <a:lnTo>
                    <a:pt x="49" y="0"/>
                  </a:lnTo>
                  <a:lnTo>
                    <a:pt x="75" y="5"/>
                  </a:lnTo>
                  <a:lnTo>
                    <a:pt x="103" y="17"/>
                  </a:lnTo>
                  <a:lnTo>
                    <a:pt x="129" y="27"/>
                  </a:lnTo>
                  <a:lnTo>
                    <a:pt x="152" y="37"/>
                  </a:lnTo>
                  <a:lnTo>
                    <a:pt x="171" y="45"/>
                  </a:lnTo>
                  <a:lnTo>
                    <a:pt x="186" y="53"/>
                  </a:lnTo>
                  <a:lnTo>
                    <a:pt x="197" y="59"/>
                  </a:lnTo>
                  <a:lnTo>
                    <a:pt x="204" y="62"/>
                  </a:lnTo>
                  <a:lnTo>
                    <a:pt x="206" y="63"/>
                  </a:lnTo>
                  <a:lnTo>
                    <a:pt x="275" y="91"/>
                  </a:lnTo>
                  <a:lnTo>
                    <a:pt x="273" y="91"/>
                  </a:lnTo>
                  <a:lnTo>
                    <a:pt x="266" y="93"/>
                  </a:lnTo>
                  <a:lnTo>
                    <a:pt x="256" y="94"/>
                  </a:lnTo>
                  <a:lnTo>
                    <a:pt x="241" y="94"/>
                  </a:lnTo>
                  <a:lnTo>
                    <a:pt x="224" y="93"/>
                  </a:lnTo>
                  <a:lnTo>
                    <a:pt x="205" y="89"/>
                  </a:lnTo>
                  <a:lnTo>
                    <a:pt x="184" y="83"/>
                  </a:lnTo>
                  <a:lnTo>
                    <a:pt x="161" y="74"/>
                  </a:lnTo>
                  <a:lnTo>
                    <a:pt x="138" y="63"/>
                  </a:lnTo>
                  <a:lnTo>
                    <a:pt x="119" y="53"/>
                  </a:lnTo>
                  <a:lnTo>
                    <a:pt x="103" y="43"/>
                  </a:lnTo>
                  <a:lnTo>
                    <a:pt x="89" y="35"/>
                  </a:lnTo>
                  <a:lnTo>
                    <a:pt x="77" y="28"/>
                  </a:lnTo>
                  <a:lnTo>
                    <a:pt x="67" y="25"/>
                  </a:lnTo>
                  <a:lnTo>
                    <a:pt x="58" y="25"/>
                  </a:lnTo>
                  <a:lnTo>
                    <a:pt x="51" y="29"/>
                  </a:lnTo>
                  <a:lnTo>
                    <a:pt x="44" y="35"/>
                  </a:lnTo>
                  <a:lnTo>
                    <a:pt x="37" y="41"/>
                  </a:lnTo>
                  <a:lnTo>
                    <a:pt x="27" y="46"/>
                  </a:lnTo>
                  <a:lnTo>
                    <a:pt x="20" y="50"/>
                  </a:lnTo>
                  <a:lnTo>
                    <a:pt x="12" y="53"/>
                  </a:lnTo>
                  <a:lnTo>
                    <a:pt x="6" y="55"/>
                  </a:lnTo>
                  <a:lnTo>
                    <a:pt x="1" y="57"/>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2" name="Freeform 113"/>
            <p:cNvSpPr>
              <a:spLocks/>
            </p:cNvSpPr>
            <p:nvPr/>
          </p:nvSpPr>
          <p:spPr bwMode="auto">
            <a:xfrm>
              <a:off x="3064" y="2793"/>
              <a:ext cx="117" cy="73"/>
            </a:xfrm>
            <a:custGeom>
              <a:avLst/>
              <a:gdLst>
                <a:gd name="T0" fmla="*/ 4 w 350"/>
                <a:gd name="T1" fmla="*/ 3 h 219"/>
                <a:gd name="T2" fmla="*/ 4 w 350"/>
                <a:gd name="T3" fmla="*/ 3 h 219"/>
                <a:gd name="T4" fmla="*/ 4 w 350"/>
                <a:gd name="T5" fmla="*/ 2 h 219"/>
                <a:gd name="T6" fmla="*/ 4 w 350"/>
                <a:gd name="T7" fmla="*/ 2 h 219"/>
                <a:gd name="T8" fmla="*/ 4 w 350"/>
                <a:gd name="T9" fmla="*/ 2 h 219"/>
                <a:gd name="T10" fmla="*/ 4 w 350"/>
                <a:gd name="T11" fmla="*/ 2 h 219"/>
                <a:gd name="T12" fmla="*/ 4 w 350"/>
                <a:gd name="T13" fmla="*/ 1 h 219"/>
                <a:gd name="T14" fmla="*/ 3 w 350"/>
                <a:gd name="T15" fmla="*/ 1 h 219"/>
                <a:gd name="T16" fmla="*/ 2 w 350"/>
                <a:gd name="T17" fmla="*/ 1 h 219"/>
                <a:gd name="T18" fmla="*/ 2 w 350"/>
                <a:gd name="T19" fmla="*/ 1 h 219"/>
                <a:gd name="T20" fmla="*/ 2 w 350"/>
                <a:gd name="T21" fmla="*/ 0 h 219"/>
                <a:gd name="T22" fmla="*/ 2 w 350"/>
                <a:gd name="T23" fmla="*/ 0 h 219"/>
                <a:gd name="T24" fmla="*/ 1 w 350"/>
                <a:gd name="T25" fmla="*/ 0 h 219"/>
                <a:gd name="T26" fmla="*/ 1 w 350"/>
                <a:gd name="T27" fmla="*/ 0 h 219"/>
                <a:gd name="T28" fmla="*/ 1 w 350"/>
                <a:gd name="T29" fmla="*/ 0 h 219"/>
                <a:gd name="T30" fmla="*/ 1 w 350"/>
                <a:gd name="T31" fmla="*/ 0 h 219"/>
                <a:gd name="T32" fmla="*/ 1 w 350"/>
                <a:gd name="T33" fmla="*/ 0 h 219"/>
                <a:gd name="T34" fmla="*/ 1 w 350"/>
                <a:gd name="T35" fmla="*/ 0 h 219"/>
                <a:gd name="T36" fmla="*/ 0 w 350"/>
                <a:gd name="T37" fmla="*/ 0 h 219"/>
                <a:gd name="T38" fmla="*/ 0 w 350"/>
                <a:gd name="T39" fmla="*/ 0 h 219"/>
                <a:gd name="T40" fmla="*/ 0 w 350"/>
                <a:gd name="T41" fmla="*/ 0 h 219"/>
                <a:gd name="T42" fmla="*/ 0 w 350"/>
                <a:gd name="T43" fmla="*/ 0 h 219"/>
                <a:gd name="T44" fmla="*/ 0 w 350"/>
                <a:gd name="T45" fmla="*/ 0 h 219"/>
                <a:gd name="T46" fmla="*/ 0 w 350"/>
                <a:gd name="T47" fmla="*/ 0 h 219"/>
                <a:gd name="T48" fmla="*/ 0 w 350"/>
                <a:gd name="T49" fmla="*/ 0 h 219"/>
                <a:gd name="T50" fmla="*/ 0 w 350"/>
                <a:gd name="T51" fmla="*/ 0 h 219"/>
                <a:gd name="T52" fmla="*/ 0 w 350"/>
                <a:gd name="T53" fmla="*/ 0 h 219"/>
                <a:gd name="T54" fmla="*/ 0 w 350"/>
                <a:gd name="T55" fmla="*/ 0 h 219"/>
                <a:gd name="T56" fmla="*/ 0 w 350"/>
                <a:gd name="T57" fmla="*/ 0 h 219"/>
                <a:gd name="T58" fmla="*/ 0 w 350"/>
                <a:gd name="T59" fmla="*/ 0 h 219"/>
                <a:gd name="T60" fmla="*/ 0 w 350"/>
                <a:gd name="T61" fmla="*/ 0 h 219"/>
                <a:gd name="T62" fmla="*/ 0 w 350"/>
                <a:gd name="T63" fmla="*/ 0 h 219"/>
                <a:gd name="T64" fmla="*/ 0 w 350"/>
                <a:gd name="T65" fmla="*/ 0 h 219"/>
                <a:gd name="T66" fmla="*/ 0 w 350"/>
                <a:gd name="T67" fmla="*/ 0 h 219"/>
                <a:gd name="T68" fmla="*/ 0 w 350"/>
                <a:gd name="T69" fmla="*/ 0 h 219"/>
                <a:gd name="T70" fmla="*/ 0 w 350"/>
                <a:gd name="T71" fmla="*/ 0 h 219"/>
                <a:gd name="T72" fmla="*/ 0 w 350"/>
                <a:gd name="T73" fmla="*/ 0 h 219"/>
                <a:gd name="T74" fmla="*/ 0 w 350"/>
                <a:gd name="T75" fmla="*/ 0 h 219"/>
                <a:gd name="T76" fmla="*/ 1 w 350"/>
                <a:gd name="T77" fmla="*/ 0 h 219"/>
                <a:gd name="T78" fmla="*/ 1 w 350"/>
                <a:gd name="T79" fmla="*/ 0 h 219"/>
                <a:gd name="T80" fmla="*/ 1 w 350"/>
                <a:gd name="T81" fmla="*/ 1 h 219"/>
                <a:gd name="T82" fmla="*/ 2 w 350"/>
                <a:gd name="T83" fmla="*/ 1 h 219"/>
                <a:gd name="T84" fmla="*/ 2 w 350"/>
                <a:gd name="T85" fmla="*/ 1 h 219"/>
                <a:gd name="T86" fmla="*/ 2 w 350"/>
                <a:gd name="T87" fmla="*/ 1 h 219"/>
                <a:gd name="T88" fmla="*/ 3 w 350"/>
                <a:gd name="T89" fmla="*/ 1 h 219"/>
                <a:gd name="T90" fmla="*/ 3 w 350"/>
                <a:gd name="T91" fmla="*/ 1 h 219"/>
                <a:gd name="T92" fmla="*/ 3 w 350"/>
                <a:gd name="T93" fmla="*/ 1 h 219"/>
                <a:gd name="T94" fmla="*/ 3 w 350"/>
                <a:gd name="T95" fmla="*/ 1 h 219"/>
                <a:gd name="T96" fmla="*/ 3 w 350"/>
                <a:gd name="T97" fmla="*/ 2 h 219"/>
                <a:gd name="T98" fmla="*/ 4 w 350"/>
                <a:gd name="T99" fmla="*/ 2 h 219"/>
                <a:gd name="T100" fmla="*/ 4 w 350"/>
                <a:gd name="T101" fmla="*/ 2 h 219"/>
                <a:gd name="T102" fmla="*/ 4 w 350"/>
                <a:gd name="T103" fmla="*/ 2 h 219"/>
                <a:gd name="T104" fmla="*/ 4 w 350"/>
                <a:gd name="T105" fmla="*/ 3 h 219"/>
                <a:gd name="T106" fmla="*/ 4 w 350"/>
                <a:gd name="T107" fmla="*/ 3 h 219"/>
                <a:gd name="T108" fmla="*/ 4 w 350"/>
                <a:gd name="T109" fmla="*/ 3 h 219"/>
                <a:gd name="T110" fmla="*/ 4 w 350"/>
                <a:gd name="T111" fmla="*/ 3 h 219"/>
                <a:gd name="T112" fmla="*/ 4 w 350"/>
                <a:gd name="T113" fmla="*/ 3 h 2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0"/>
                <a:gd name="T172" fmla="*/ 0 h 219"/>
                <a:gd name="T173" fmla="*/ 350 w 350"/>
                <a:gd name="T174" fmla="*/ 219 h 2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0" h="219">
                  <a:moveTo>
                    <a:pt x="350" y="219"/>
                  </a:moveTo>
                  <a:lnTo>
                    <a:pt x="350" y="213"/>
                  </a:lnTo>
                  <a:lnTo>
                    <a:pt x="349" y="200"/>
                  </a:lnTo>
                  <a:lnTo>
                    <a:pt x="343" y="178"/>
                  </a:lnTo>
                  <a:lnTo>
                    <a:pt x="333" y="152"/>
                  </a:lnTo>
                  <a:lnTo>
                    <a:pt x="316" y="125"/>
                  </a:lnTo>
                  <a:lnTo>
                    <a:pt x="289" y="97"/>
                  </a:lnTo>
                  <a:lnTo>
                    <a:pt x="252" y="72"/>
                  </a:lnTo>
                  <a:lnTo>
                    <a:pt x="201" y="52"/>
                  </a:lnTo>
                  <a:lnTo>
                    <a:pt x="174" y="44"/>
                  </a:lnTo>
                  <a:lnTo>
                    <a:pt x="149" y="36"/>
                  </a:lnTo>
                  <a:lnTo>
                    <a:pt x="127" y="29"/>
                  </a:lnTo>
                  <a:lnTo>
                    <a:pt x="108" y="22"/>
                  </a:lnTo>
                  <a:lnTo>
                    <a:pt x="91" y="17"/>
                  </a:lnTo>
                  <a:lnTo>
                    <a:pt x="78" y="12"/>
                  </a:lnTo>
                  <a:lnTo>
                    <a:pt x="65" y="8"/>
                  </a:lnTo>
                  <a:lnTo>
                    <a:pt x="54" y="4"/>
                  </a:lnTo>
                  <a:lnTo>
                    <a:pt x="45" y="2"/>
                  </a:lnTo>
                  <a:lnTo>
                    <a:pt x="37" y="1"/>
                  </a:lnTo>
                  <a:lnTo>
                    <a:pt x="30" y="0"/>
                  </a:lnTo>
                  <a:lnTo>
                    <a:pt x="24" y="0"/>
                  </a:lnTo>
                  <a:lnTo>
                    <a:pt x="20" y="2"/>
                  </a:lnTo>
                  <a:lnTo>
                    <a:pt x="15" y="4"/>
                  </a:lnTo>
                  <a:lnTo>
                    <a:pt x="11" y="8"/>
                  </a:lnTo>
                  <a:lnTo>
                    <a:pt x="6" y="12"/>
                  </a:lnTo>
                  <a:lnTo>
                    <a:pt x="1" y="21"/>
                  </a:lnTo>
                  <a:lnTo>
                    <a:pt x="0" y="28"/>
                  </a:lnTo>
                  <a:lnTo>
                    <a:pt x="3" y="31"/>
                  </a:lnTo>
                  <a:lnTo>
                    <a:pt x="9" y="34"/>
                  </a:lnTo>
                  <a:lnTo>
                    <a:pt x="15" y="35"/>
                  </a:lnTo>
                  <a:lnTo>
                    <a:pt x="22" y="35"/>
                  </a:lnTo>
                  <a:lnTo>
                    <a:pt x="27" y="35"/>
                  </a:lnTo>
                  <a:lnTo>
                    <a:pt x="29" y="35"/>
                  </a:lnTo>
                  <a:lnTo>
                    <a:pt x="28" y="33"/>
                  </a:lnTo>
                  <a:lnTo>
                    <a:pt x="24" y="26"/>
                  </a:lnTo>
                  <a:lnTo>
                    <a:pt x="22" y="19"/>
                  </a:lnTo>
                  <a:lnTo>
                    <a:pt x="23" y="12"/>
                  </a:lnTo>
                  <a:lnTo>
                    <a:pt x="30" y="10"/>
                  </a:lnTo>
                  <a:lnTo>
                    <a:pt x="44" y="13"/>
                  </a:lnTo>
                  <a:lnTo>
                    <a:pt x="67" y="25"/>
                  </a:lnTo>
                  <a:lnTo>
                    <a:pt x="104" y="46"/>
                  </a:lnTo>
                  <a:lnTo>
                    <a:pt x="142" y="68"/>
                  </a:lnTo>
                  <a:lnTo>
                    <a:pt x="172" y="80"/>
                  </a:lnTo>
                  <a:lnTo>
                    <a:pt x="195" y="85"/>
                  </a:lnTo>
                  <a:lnTo>
                    <a:pt x="213" y="87"/>
                  </a:lnTo>
                  <a:lnTo>
                    <a:pt x="228" y="89"/>
                  </a:lnTo>
                  <a:lnTo>
                    <a:pt x="242" y="96"/>
                  </a:lnTo>
                  <a:lnTo>
                    <a:pt x="254" y="109"/>
                  </a:lnTo>
                  <a:lnTo>
                    <a:pt x="270" y="133"/>
                  </a:lnTo>
                  <a:lnTo>
                    <a:pt x="287" y="160"/>
                  </a:lnTo>
                  <a:lnTo>
                    <a:pt x="302" y="181"/>
                  </a:lnTo>
                  <a:lnTo>
                    <a:pt x="315" y="195"/>
                  </a:lnTo>
                  <a:lnTo>
                    <a:pt x="328" y="207"/>
                  </a:lnTo>
                  <a:lnTo>
                    <a:pt x="337" y="213"/>
                  </a:lnTo>
                  <a:lnTo>
                    <a:pt x="345" y="217"/>
                  </a:lnTo>
                  <a:lnTo>
                    <a:pt x="349" y="219"/>
                  </a:lnTo>
                  <a:lnTo>
                    <a:pt x="350" y="2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3" name="Freeform 114"/>
            <p:cNvSpPr>
              <a:spLocks/>
            </p:cNvSpPr>
            <p:nvPr/>
          </p:nvSpPr>
          <p:spPr bwMode="auto">
            <a:xfrm>
              <a:off x="3043" y="2808"/>
              <a:ext cx="16" cy="43"/>
            </a:xfrm>
            <a:custGeom>
              <a:avLst/>
              <a:gdLst>
                <a:gd name="T0" fmla="*/ 0 w 46"/>
                <a:gd name="T1" fmla="*/ 0 h 127"/>
                <a:gd name="T2" fmla="*/ 0 w 46"/>
                <a:gd name="T3" fmla="*/ 0 h 127"/>
                <a:gd name="T4" fmla="*/ 0 w 46"/>
                <a:gd name="T5" fmla="*/ 1 h 127"/>
                <a:gd name="T6" fmla="*/ 0 w 46"/>
                <a:gd name="T7" fmla="*/ 1 h 127"/>
                <a:gd name="T8" fmla="*/ 0 w 46"/>
                <a:gd name="T9" fmla="*/ 1 h 127"/>
                <a:gd name="T10" fmla="*/ 1 w 46"/>
                <a:gd name="T11" fmla="*/ 2 h 127"/>
                <a:gd name="T12" fmla="*/ 0 w 46"/>
                <a:gd name="T13" fmla="*/ 0 h 127"/>
                <a:gd name="T14" fmla="*/ 0 60000 65536"/>
                <a:gd name="T15" fmla="*/ 0 60000 65536"/>
                <a:gd name="T16" fmla="*/ 0 60000 65536"/>
                <a:gd name="T17" fmla="*/ 0 60000 65536"/>
                <a:gd name="T18" fmla="*/ 0 60000 65536"/>
                <a:gd name="T19" fmla="*/ 0 60000 65536"/>
                <a:gd name="T20" fmla="*/ 0 60000 65536"/>
                <a:gd name="T21" fmla="*/ 0 w 46"/>
                <a:gd name="T22" fmla="*/ 0 h 127"/>
                <a:gd name="T23" fmla="*/ 46 w 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27">
                  <a:moveTo>
                    <a:pt x="12" y="0"/>
                  </a:moveTo>
                  <a:lnTo>
                    <a:pt x="5" y="26"/>
                  </a:lnTo>
                  <a:lnTo>
                    <a:pt x="1" y="61"/>
                  </a:lnTo>
                  <a:lnTo>
                    <a:pt x="0" y="92"/>
                  </a:lnTo>
                  <a:lnTo>
                    <a:pt x="0" y="104"/>
                  </a:lnTo>
                  <a:lnTo>
                    <a:pt x="46" y="127"/>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4" name="Freeform 115"/>
            <p:cNvSpPr>
              <a:spLocks/>
            </p:cNvSpPr>
            <p:nvPr/>
          </p:nvSpPr>
          <p:spPr bwMode="auto">
            <a:xfrm>
              <a:off x="2973" y="2849"/>
              <a:ext cx="160" cy="69"/>
            </a:xfrm>
            <a:custGeom>
              <a:avLst/>
              <a:gdLst>
                <a:gd name="T0" fmla="*/ 4 w 479"/>
                <a:gd name="T1" fmla="*/ 0 h 207"/>
                <a:gd name="T2" fmla="*/ 3 w 479"/>
                <a:gd name="T3" fmla="*/ 0 h 207"/>
                <a:gd name="T4" fmla="*/ 3 w 479"/>
                <a:gd name="T5" fmla="*/ 0 h 207"/>
                <a:gd name="T6" fmla="*/ 2 w 479"/>
                <a:gd name="T7" fmla="*/ 0 h 207"/>
                <a:gd name="T8" fmla="*/ 2 w 479"/>
                <a:gd name="T9" fmla="*/ 1 h 207"/>
                <a:gd name="T10" fmla="*/ 1 w 479"/>
                <a:gd name="T11" fmla="*/ 1 h 207"/>
                <a:gd name="T12" fmla="*/ 1 w 479"/>
                <a:gd name="T13" fmla="*/ 1 h 207"/>
                <a:gd name="T14" fmla="*/ 0 w 479"/>
                <a:gd name="T15" fmla="*/ 2 h 207"/>
                <a:gd name="T16" fmla="*/ 0 w 479"/>
                <a:gd name="T17" fmla="*/ 2 h 207"/>
                <a:gd name="T18" fmla="*/ 0 w 479"/>
                <a:gd name="T19" fmla="*/ 2 h 207"/>
                <a:gd name="T20" fmla="*/ 0 w 479"/>
                <a:gd name="T21" fmla="*/ 2 h 207"/>
                <a:gd name="T22" fmla="*/ 1 w 479"/>
                <a:gd name="T23" fmla="*/ 3 h 207"/>
                <a:gd name="T24" fmla="*/ 1 w 479"/>
                <a:gd name="T25" fmla="*/ 3 h 207"/>
                <a:gd name="T26" fmla="*/ 2 w 479"/>
                <a:gd name="T27" fmla="*/ 3 h 207"/>
                <a:gd name="T28" fmla="*/ 2 w 479"/>
                <a:gd name="T29" fmla="*/ 2 h 207"/>
                <a:gd name="T30" fmla="*/ 2 w 479"/>
                <a:gd name="T31" fmla="*/ 2 h 207"/>
                <a:gd name="T32" fmla="*/ 2 w 479"/>
                <a:gd name="T33" fmla="*/ 2 h 207"/>
                <a:gd name="T34" fmla="*/ 3 w 479"/>
                <a:gd name="T35" fmla="*/ 2 h 207"/>
                <a:gd name="T36" fmla="*/ 3 w 479"/>
                <a:gd name="T37" fmla="*/ 2 h 207"/>
                <a:gd name="T38" fmla="*/ 3 w 479"/>
                <a:gd name="T39" fmla="*/ 2 h 207"/>
                <a:gd name="T40" fmla="*/ 4 w 479"/>
                <a:gd name="T41" fmla="*/ 2 h 207"/>
                <a:gd name="T42" fmla="*/ 4 w 479"/>
                <a:gd name="T43" fmla="*/ 2 h 207"/>
                <a:gd name="T44" fmla="*/ 5 w 479"/>
                <a:gd name="T45" fmla="*/ 2 h 207"/>
                <a:gd name="T46" fmla="*/ 5 w 479"/>
                <a:gd name="T47" fmla="*/ 2 h 207"/>
                <a:gd name="T48" fmla="*/ 5 w 479"/>
                <a:gd name="T49" fmla="*/ 2 h 207"/>
                <a:gd name="T50" fmla="*/ 6 w 479"/>
                <a:gd name="T51" fmla="*/ 2 h 207"/>
                <a:gd name="T52" fmla="*/ 6 w 479"/>
                <a:gd name="T53" fmla="*/ 2 h 207"/>
                <a:gd name="T54" fmla="*/ 6 w 479"/>
                <a:gd name="T55" fmla="*/ 2 h 207"/>
                <a:gd name="T56" fmla="*/ 6 w 479"/>
                <a:gd name="T57" fmla="*/ 2 h 207"/>
                <a:gd name="T58" fmla="*/ 6 w 479"/>
                <a:gd name="T59" fmla="*/ 2 h 207"/>
                <a:gd name="T60" fmla="*/ 6 w 479"/>
                <a:gd name="T61" fmla="*/ 2 h 207"/>
                <a:gd name="T62" fmla="*/ 5 w 479"/>
                <a:gd name="T63" fmla="*/ 1 h 207"/>
                <a:gd name="T64" fmla="*/ 4 w 479"/>
                <a:gd name="T65" fmla="*/ 1 h 207"/>
                <a:gd name="T66" fmla="*/ 4 w 479"/>
                <a:gd name="T67" fmla="*/ 1 h 207"/>
                <a:gd name="T68" fmla="*/ 4 w 479"/>
                <a:gd name="T69" fmla="*/ 1 h 207"/>
                <a:gd name="T70" fmla="*/ 3 w 479"/>
                <a:gd name="T71" fmla="*/ 1 h 207"/>
                <a:gd name="T72" fmla="*/ 3 w 479"/>
                <a:gd name="T73" fmla="*/ 1 h 207"/>
                <a:gd name="T74" fmla="*/ 3 w 479"/>
                <a:gd name="T75" fmla="*/ 1 h 207"/>
                <a:gd name="T76" fmla="*/ 3 w 479"/>
                <a:gd name="T77" fmla="*/ 2 h 207"/>
                <a:gd name="T78" fmla="*/ 2 w 479"/>
                <a:gd name="T79" fmla="*/ 2 h 207"/>
                <a:gd name="T80" fmla="*/ 2 w 479"/>
                <a:gd name="T81" fmla="*/ 2 h 207"/>
                <a:gd name="T82" fmla="*/ 2 w 479"/>
                <a:gd name="T83" fmla="*/ 2 h 207"/>
                <a:gd name="T84" fmla="*/ 2 w 479"/>
                <a:gd name="T85" fmla="*/ 2 h 207"/>
                <a:gd name="T86" fmla="*/ 2 w 479"/>
                <a:gd name="T87" fmla="*/ 2 h 207"/>
                <a:gd name="T88" fmla="*/ 1 w 479"/>
                <a:gd name="T89" fmla="*/ 1 h 207"/>
                <a:gd name="T90" fmla="*/ 1 w 479"/>
                <a:gd name="T91" fmla="*/ 2 h 207"/>
                <a:gd name="T92" fmla="*/ 1 w 479"/>
                <a:gd name="T93" fmla="*/ 2 h 207"/>
                <a:gd name="T94" fmla="*/ 1 w 479"/>
                <a:gd name="T95" fmla="*/ 2 h 207"/>
                <a:gd name="T96" fmla="*/ 1 w 479"/>
                <a:gd name="T97" fmla="*/ 2 h 207"/>
                <a:gd name="T98" fmla="*/ 1 w 479"/>
                <a:gd name="T99" fmla="*/ 2 h 207"/>
                <a:gd name="T100" fmla="*/ 1 w 479"/>
                <a:gd name="T101" fmla="*/ 2 h 207"/>
                <a:gd name="T102" fmla="*/ 1 w 479"/>
                <a:gd name="T103" fmla="*/ 1 h 207"/>
                <a:gd name="T104" fmla="*/ 1 w 479"/>
                <a:gd name="T105" fmla="*/ 1 h 207"/>
                <a:gd name="T106" fmla="*/ 2 w 479"/>
                <a:gd name="T107" fmla="*/ 1 h 207"/>
                <a:gd name="T108" fmla="*/ 3 w 479"/>
                <a:gd name="T109" fmla="*/ 0 h 207"/>
                <a:gd name="T110" fmla="*/ 3 w 479"/>
                <a:gd name="T111" fmla="*/ 0 h 207"/>
                <a:gd name="T112" fmla="*/ 4 w 479"/>
                <a:gd name="T113" fmla="*/ 0 h 2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
                <a:gd name="T172" fmla="*/ 0 h 207"/>
                <a:gd name="T173" fmla="*/ 479 w 479"/>
                <a:gd name="T174" fmla="*/ 207 h 2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 h="207">
                  <a:moveTo>
                    <a:pt x="292" y="11"/>
                  </a:moveTo>
                  <a:lnTo>
                    <a:pt x="289" y="10"/>
                  </a:lnTo>
                  <a:lnTo>
                    <a:pt x="281" y="6"/>
                  </a:lnTo>
                  <a:lnTo>
                    <a:pt x="269" y="2"/>
                  </a:lnTo>
                  <a:lnTo>
                    <a:pt x="252" y="0"/>
                  </a:lnTo>
                  <a:lnTo>
                    <a:pt x="232" y="1"/>
                  </a:lnTo>
                  <a:lnTo>
                    <a:pt x="207" y="7"/>
                  </a:lnTo>
                  <a:lnTo>
                    <a:pt x="179" y="19"/>
                  </a:lnTo>
                  <a:lnTo>
                    <a:pt x="148" y="41"/>
                  </a:lnTo>
                  <a:lnTo>
                    <a:pt x="131" y="54"/>
                  </a:lnTo>
                  <a:lnTo>
                    <a:pt x="113" y="68"/>
                  </a:lnTo>
                  <a:lnTo>
                    <a:pt x="95" y="82"/>
                  </a:lnTo>
                  <a:lnTo>
                    <a:pt x="77" y="95"/>
                  </a:lnTo>
                  <a:lnTo>
                    <a:pt x="59" y="110"/>
                  </a:lnTo>
                  <a:lnTo>
                    <a:pt x="43" y="123"/>
                  </a:lnTo>
                  <a:lnTo>
                    <a:pt x="28" y="137"/>
                  </a:lnTo>
                  <a:lnTo>
                    <a:pt x="16" y="149"/>
                  </a:lnTo>
                  <a:lnTo>
                    <a:pt x="7" y="162"/>
                  </a:lnTo>
                  <a:lnTo>
                    <a:pt x="1" y="172"/>
                  </a:lnTo>
                  <a:lnTo>
                    <a:pt x="0" y="182"/>
                  </a:lnTo>
                  <a:lnTo>
                    <a:pt x="3" y="190"/>
                  </a:lnTo>
                  <a:lnTo>
                    <a:pt x="11" y="198"/>
                  </a:lnTo>
                  <a:lnTo>
                    <a:pt x="26" y="203"/>
                  </a:lnTo>
                  <a:lnTo>
                    <a:pt x="46" y="206"/>
                  </a:lnTo>
                  <a:lnTo>
                    <a:pt x="73" y="207"/>
                  </a:lnTo>
                  <a:lnTo>
                    <a:pt x="102" y="207"/>
                  </a:lnTo>
                  <a:lnTo>
                    <a:pt x="125" y="205"/>
                  </a:lnTo>
                  <a:lnTo>
                    <a:pt x="143" y="203"/>
                  </a:lnTo>
                  <a:lnTo>
                    <a:pt x="159" y="200"/>
                  </a:lnTo>
                  <a:lnTo>
                    <a:pt x="171" y="196"/>
                  </a:lnTo>
                  <a:lnTo>
                    <a:pt x="181" y="192"/>
                  </a:lnTo>
                  <a:lnTo>
                    <a:pt x="188" y="188"/>
                  </a:lnTo>
                  <a:lnTo>
                    <a:pt x="194" y="183"/>
                  </a:lnTo>
                  <a:lnTo>
                    <a:pt x="201" y="179"/>
                  </a:lnTo>
                  <a:lnTo>
                    <a:pt x="207" y="174"/>
                  </a:lnTo>
                  <a:lnTo>
                    <a:pt x="214" y="170"/>
                  </a:lnTo>
                  <a:lnTo>
                    <a:pt x="223" y="165"/>
                  </a:lnTo>
                  <a:lnTo>
                    <a:pt x="234" y="162"/>
                  </a:lnTo>
                  <a:lnTo>
                    <a:pt x="248" y="158"/>
                  </a:lnTo>
                  <a:lnTo>
                    <a:pt x="264" y="156"/>
                  </a:lnTo>
                  <a:lnTo>
                    <a:pt x="286" y="155"/>
                  </a:lnTo>
                  <a:lnTo>
                    <a:pt x="309" y="154"/>
                  </a:lnTo>
                  <a:lnTo>
                    <a:pt x="330" y="154"/>
                  </a:lnTo>
                  <a:lnTo>
                    <a:pt x="349" y="154"/>
                  </a:lnTo>
                  <a:lnTo>
                    <a:pt x="367" y="155"/>
                  </a:lnTo>
                  <a:lnTo>
                    <a:pt x="383" y="156"/>
                  </a:lnTo>
                  <a:lnTo>
                    <a:pt x="398" y="157"/>
                  </a:lnTo>
                  <a:lnTo>
                    <a:pt x="412" y="160"/>
                  </a:lnTo>
                  <a:lnTo>
                    <a:pt x="423" y="162"/>
                  </a:lnTo>
                  <a:lnTo>
                    <a:pt x="434" y="165"/>
                  </a:lnTo>
                  <a:lnTo>
                    <a:pt x="443" y="169"/>
                  </a:lnTo>
                  <a:lnTo>
                    <a:pt x="451" y="172"/>
                  </a:lnTo>
                  <a:lnTo>
                    <a:pt x="458" y="175"/>
                  </a:lnTo>
                  <a:lnTo>
                    <a:pt x="464" y="180"/>
                  </a:lnTo>
                  <a:lnTo>
                    <a:pt x="469" y="184"/>
                  </a:lnTo>
                  <a:lnTo>
                    <a:pt x="473" y="189"/>
                  </a:lnTo>
                  <a:lnTo>
                    <a:pt x="475" y="195"/>
                  </a:lnTo>
                  <a:lnTo>
                    <a:pt x="478" y="198"/>
                  </a:lnTo>
                  <a:lnTo>
                    <a:pt x="479" y="190"/>
                  </a:lnTo>
                  <a:lnTo>
                    <a:pt x="476" y="173"/>
                  </a:lnTo>
                  <a:lnTo>
                    <a:pt x="469" y="152"/>
                  </a:lnTo>
                  <a:lnTo>
                    <a:pt x="457" y="129"/>
                  </a:lnTo>
                  <a:lnTo>
                    <a:pt x="438" y="110"/>
                  </a:lnTo>
                  <a:lnTo>
                    <a:pt x="412" y="96"/>
                  </a:lnTo>
                  <a:lnTo>
                    <a:pt x="378" y="92"/>
                  </a:lnTo>
                  <a:lnTo>
                    <a:pt x="360" y="93"/>
                  </a:lnTo>
                  <a:lnTo>
                    <a:pt x="341" y="94"/>
                  </a:lnTo>
                  <a:lnTo>
                    <a:pt x="326" y="95"/>
                  </a:lnTo>
                  <a:lnTo>
                    <a:pt x="311" y="97"/>
                  </a:lnTo>
                  <a:lnTo>
                    <a:pt x="297" y="99"/>
                  </a:lnTo>
                  <a:lnTo>
                    <a:pt x="285" y="101"/>
                  </a:lnTo>
                  <a:lnTo>
                    <a:pt x="274" y="103"/>
                  </a:lnTo>
                  <a:lnTo>
                    <a:pt x="262" y="106"/>
                  </a:lnTo>
                  <a:lnTo>
                    <a:pt x="252" y="109"/>
                  </a:lnTo>
                  <a:lnTo>
                    <a:pt x="243" y="112"/>
                  </a:lnTo>
                  <a:lnTo>
                    <a:pt x="234" y="115"/>
                  </a:lnTo>
                  <a:lnTo>
                    <a:pt x="225" y="119"/>
                  </a:lnTo>
                  <a:lnTo>
                    <a:pt x="217" y="123"/>
                  </a:lnTo>
                  <a:lnTo>
                    <a:pt x="209" y="128"/>
                  </a:lnTo>
                  <a:lnTo>
                    <a:pt x="202" y="132"/>
                  </a:lnTo>
                  <a:lnTo>
                    <a:pt x="194" y="138"/>
                  </a:lnTo>
                  <a:lnTo>
                    <a:pt x="181" y="146"/>
                  </a:lnTo>
                  <a:lnTo>
                    <a:pt x="171" y="151"/>
                  </a:lnTo>
                  <a:lnTo>
                    <a:pt x="164" y="151"/>
                  </a:lnTo>
                  <a:lnTo>
                    <a:pt x="159" y="148"/>
                  </a:lnTo>
                  <a:lnTo>
                    <a:pt x="156" y="146"/>
                  </a:lnTo>
                  <a:lnTo>
                    <a:pt x="155" y="143"/>
                  </a:lnTo>
                  <a:lnTo>
                    <a:pt x="154" y="139"/>
                  </a:lnTo>
                  <a:lnTo>
                    <a:pt x="154" y="138"/>
                  </a:lnTo>
                  <a:lnTo>
                    <a:pt x="90" y="92"/>
                  </a:lnTo>
                  <a:lnTo>
                    <a:pt x="114" y="144"/>
                  </a:lnTo>
                  <a:lnTo>
                    <a:pt x="113" y="145"/>
                  </a:lnTo>
                  <a:lnTo>
                    <a:pt x="110" y="148"/>
                  </a:lnTo>
                  <a:lnTo>
                    <a:pt x="105" y="153"/>
                  </a:lnTo>
                  <a:lnTo>
                    <a:pt x="98" y="156"/>
                  </a:lnTo>
                  <a:lnTo>
                    <a:pt x="93" y="158"/>
                  </a:lnTo>
                  <a:lnTo>
                    <a:pt x="87" y="158"/>
                  </a:lnTo>
                  <a:lnTo>
                    <a:pt x="82" y="154"/>
                  </a:lnTo>
                  <a:lnTo>
                    <a:pt x="79" y="144"/>
                  </a:lnTo>
                  <a:lnTo>
                    <a:pt x="76" y="134"/>
                  </a:lnTo>
                  <a:lnTo>
                    <a:pt x="72" y="128"/>
                  </a:lnTo>
                  <a:lnTo>
                    <a:pt x="70" y="125"/>
                  </a:lnTo>
                  <a:lnTo>
                    <a:pt x="70" y="122"/>
                  </a:lnTo>
                  <a:lnTo>
                    <a:pt x="74" y="119"/>
                  </a:lnTo>
                  <a:lnTo>
                    <a:pt x="83" y="112"/>
                  </a:lnTo>
                  <a:lnTo>
                    <a:pt x="100" y="100"/>
                  </a:lnTo>
                  <a:lnTo>
                    <a:pt x="125" y="80"/>
                  </a:lnTo>
                  <a:lnTo>
                    <a:pt x="156" y="59"/>
                  </a:lnTo>
                  <a:lnTo>
                    <a:pt x="185" y="43"/>
                  </a:lnTo>
                  <a:lnTo>
                    <a:pt x="214" y="31"/>
                  </a:lnTo>
                  <a:lnTo>
                    <a:pt x="238" y="22"/>
                  </a:lnTo>
                  <a:lnTo>
                    <a:pt x="260" y="17"/>
                  </a:lnTo>
                  <a:lnTo>
                    <a:pt x="277" y="14"/>
                  </a:lnTo>
                  <a:lnTo>
                    <a:pt x="288" y="11"/>
                  </a:lnTo>
                  <a:lnTo>
                    <a:pt x="29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5" name="Freeform 116"/>
            <p:cNvSpPr>
              <a:spLocks/>
            </p:cNvSpPr>
            <p:nvPr/>
          </p:nvSpPr>
          <p:spPr bwMode="auto">
            <a:xfrm>
              <a:off x="3162" y="2877"/>
              <a:ext cx="165" cy="270"/>
            </a:xfrm>
            <a:custGeom>
              <a:avLst/>
              <a:gdLst>
                <a:gd name="T0" fmla="*/ 0 w 494"/>
                <a:gd name="T1" fmla="*/ 0 h 809"/>
                <a:gd name="T2" fmla="*/ 0 w 494"/>
                <a:gd name="T3" fmla="*/ 1 h 809"/>
                <a:gd name="T4" fmla="*/ 0 w 494"/>
                <a:gd name="T5" fmla="*/ 1 h 809"/>
                <a:gd name="T6" fmla="*/ 1 w 494"/>
                <a:gd name="T7" fmla="*/ 2 h 809"/>
                <a:gd name="T8" fmla="*/ 1 w 494"/>
                <a:gd name="T9" fmla="*/ 3 h 809"/>
                <a:gd name="T10" fmla="*/ 2 w 494"/>
                <a:gd name="T11" fmla="*/ 3 h 809"/>
                <a:gd name="T12" fmla="*/ 2 w 494"/>
                <a:gd name="T13" fmla="*/ 4 h 809"/>
                <a:gd name="T14" fmla="*/ 2 w 494"/>
                <a:gd name="T15" fmla="*/ 7 h 809"/>
                <a:gd name="T16" fmla="*/ 2 w 494"/>
                <a:gd name="T17" fmla="*/ 10 h 809"/>
                <a:gd name="T18" fmla="*/ 2 w 494"/>
                <a:gd name="T19" fmla="*/ 10 h 809"/>
                <a:gd name="T20" fmla="*/ 3 w 494"/>
                <a:gd name="T21" fmla="*/ 10 h 809"/>
                <a:gd name="T22" fmla="*/ 3 w 494"/>
                <a:gd name="T23" fmla="*/ 9 h 809"/>
                <a:gd name="T24" fmla="*/ 4 w 494"/>
                <a:gd name="T25" fmla="*/ 9 h 809"/>
                <a:gd name="T26" fmla="*/ 5 w 494"/>
                <a:gd name="T27" fmla="*/ 9 h 809"/>
                <a:gd name="T28" fmla="*/ 6 w 494"/>
                <a:gd name="T29" fmla="*/ 9 h 809"/>
                <a:gd name="T30" fmla="*/ 6 w 494"/>
                <a:gd name="T31" fmla="*/ 9 h 809"/>
                <a:gd name="T32" fmla="*/ 6 w 494"/>
                <a:gd name="T33" fmla="*/ 9 h 809"/>
                <a:gd name="T34" fmla="*/ 6 w 494"/>
                <a:gd name="T35" fmla="*/ 8 h 809"/>
                <a:gd name="T36" fmla="*/ 6 w 494"/>
                <a:gd name="T37" fmla="*/ 6 h 809"/>
                <a:gd name="T38" fmla="*/ 5 w 494"/>
                <a:gd name="T39" fmla="*/ 4 h 809"/>
                <a:gd name="T40" fmla="*/ 6 w 494"/>
                <a:gd name="T41" fmla="*/ 2 h 809"/>
                <a:gd name="T42" fmla="*/ 5 w 494"/>
                <a:gd name="T43" fmla="*/ 1 h 809"/>
                <a:gd name="T44" fmla="*/ 5 w 494"/>
                <a:gd name="T45" fmla="*/ 0 h 809"/>
                <a:gd name="T46" fmla="*/ 5 w 494"/>
                <a:gd name="T47" fmla="*/ 0 h 809"/>
                <a:gd name="T48" fmla="*/ 5 w 494"/>
                <a:gd name="T49" fmla="*/ 1 h 809"/>
                <a:gd name="T50" fmla="*/ 5 w 494"/>
                <a:gd name="T51" fmla="*/ 3 h 809"/>
                <a:gd name="T52" fmla="*/ 5 w 494"/>
                <a:gd name="T53" fmla="*/ 6 h 809"/>
                <a:gd name="T54" fmla="*/ 5 w 494"/>
                <a:gd name="T55" fmla="*/ 8 h 809"/>
                <a:gd name="T56" fmla="*/ 5 w 494"/>
                <a:gd name="T57" fmla="*/ 9 h 809"/>
                <a:gd name="T58" fmla="*/ 5 w 494"/>
                <a:gd name="T59" fmla="*/ 8 h 809"/>
                <a:gd name="T60" fmla="*/ 4 w 494"/>
                <a:gd name="T61" fmla="*/ 8 h 809"/>
                <a:gd name="T62" fmla="*/ 3 w 494"/>
                <a:gd name="T63" fmla="*/ 9 h 809"/>
                <a:gd name="T64" fmla="*/ 3 w 494"/>
                <a:gd name="T65" fmla="*/ 9 h 809"/>
                <a:gd name="T66" fmla="*/ 3 w 494"/>
                <a:gd name="T67" fmla="*/ 9 h 809"/>
                <a:gd name="T68" fmla="*/ 2 w 494"/>
                <a:gd name="T69" fmla="*/ 8 h 809"/>
                <a:gd name="T70" fmla="*/ 2 w 494"/>
                <a:gd name="T71" fmla="*/ 7 h 809"/>
                <a:gd name="T72" fmla="*/ 3 w 494"/>
                <a:gd name="T73" fmla="*/ 7 h 809"/>
                <a:gd name="T74" fmla="*/ 4 w 494"/>
                <a:gd name="T75" fmla="*/ 7 h 809"/>
                <a:gd name="T76" fmla="*/ 5 w 494"/>
                <a:gd name="T77" fmla="*/ 7 h 809"/>
                <a:gd name="T78" fmla="*/ 5 w 494"/>
                <a:gd name="T79" fmla="*/ 7 h 809"/>
                <a:gd name="T80" fmla="*/ 4 w 494"/>
                <a:gd name="T81" fmla="*/ 7 h 809"/>
                <a:gd name="T82" fmla="*/ 3 w 494"/>
                <a:gd name="T83" fmla="*/ 7 h 809"/>
                <a:gd name="T84" fmla="*/ 3 w 494"/>
                <a:gd name="T85" fmla="*/ 7 h 809"/>
                <a:gd name="T86" fmla="*/ 2 w 494"/>
                <a:gd name="T87" fmla="*/ 7 h 809"/>
                <a:gd name="T88" fmla="*/ 2 w 494"/>
                <a:gd name="T89" fmla="*/ 7 h 809"/>
                <a:gd name="T90" fmla="*/ 2 w 494"/>
                <a:gd name="T91" fmla="*/ 7 h 809"/>
                <a:gd name="T92" fmla="*/ 2 w 494"/>
                <a:gd name="T93" fmla="*/ 6 h 809"/>
                <a:gd name="T94" fmla="*/ 2 w 494"/>
                <a:gd name="T95" fmla="*/ 4 h 809"/>
                <a:gd name="T96" fmla="*/ 2 w 494"/>
                <a:gd name="T97" fmla="*/ 4 h 809"/>
                <a:gd name="T98" fmla="*/ 2 w 494"/>
                <a:gd name="T99" fmla="*/ 3 h 809"/>
                <a:gd name="T100" fmla="*/ 2 w 494"/>
                <a:gd name="T101" fmla="*/ 2 h 809"/>
                <a:gd name="T102" fmla="*/ 2 w 494"/>
                <a:gd name="T103" fmla="*/ 1 h 809"/>
                <a:gd name="T104" fmla="*/ 2 w 494"/>
                <a:gd name="T105" fmla="*/ 3 h 809"/>
                <a:gd name="T106" fmla="*/ 2 w 494"/>
                <a:gd name="T107" fmla="*/ 3 h 809"/>
                <a:gd name="T108" fmla="*/ 2 w 494"/>
                <a:gd name="T109" fmla="*/ 3 h 809"/>
                <a:gd name="T110" fmla="*/ 2 w 494"/>
                <a:gd name="T111" fmla="*/ 2 h 809"/>
                <a:gd name="T112" fmla="*/ 1 w 494"/>
                <a:gd name="T113" fmla="*/ 2 h 809"/>
                <a:gd name="T114" fmla="*/ 1 w 494"/>
                <a:gd name="T115" fmla="*/ 1 h 809"/>
                <a:gd name="T116" fmla="*/ 1 w 494"/>
                <a:gd name="T117" fmla="*/ 1 h 809"/>
                <a:gd name="T118" fmla="*/ 0 w 494"/>
                <a:gd name="T119" fmla="*/ 0 h 8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94"/>
                <a:gd name="T181" fmla="*/ 0 h 809"/>
                <a:gd name="T182" fmla="*/ 494 w 494"/>
                <a:gd name="T183" fmla="*/ 809 h 8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94" h="809">
                  <a:moveTo>
                    <a:pt x="29" y="17"/>
                  </a:moveTo>
                  <a:lnTo>
                    <a:pt x="27" y="18"/>
                  </a:lnTo>
                  <a:lnTo>
                    <a:pt x="21" y="22"/>
                  </a:lnTo>
                  <a:lnTo>
                    <a:pt x="13" y="28"/>
                  </a:lnTo>
                  <a:lnTo>
                    <a:pt x="6" y="39"/>
                  </a:lnTo>
                  <a:lnTo>
                    <a:pt x="1" y="51"/>
                  </a:lnTo>
                  <a:lnTo>
                    <a:pt x="0" y="69"/>
                  </a:lnTo>
                  <a:lnTo>
                    <a:pt x="5" y="89"/>
                  </a:lnTo>
                  <a:lnTo>
                    <a:pt x="18" y="115"/>
                  </a:lnTo>
                  <a:lnTo>
                    <a:pt x="35" y="141"/>
                  </a:lnTo>
                  <a:lnTo>
                    <a:pt x="53" y="165"/>
                  </a:lnTo>
                  <a:lnTo>
                    <a:pt x="70" y="184"/>
                  </a:lnTo>
                  <a:lnTo>
                    <a:pt x="87" y="200"/>
                  </a:lnTo>
                  <a:lnTo>
                    <a:pt x="100" y="213"/>
                  </a:lnTo>
                  <a:lnTo>
                    <a:pt x="110" y="222"/>
                  </a:lnTo>
                  <a:lnTo>
                    <a:pt x="118" y="227"/>
                  </a:lnTo>
                  <a:lnTo>
                    <a:pt x="121" y="230"/>
                  </a:lnTo>
                  <a:lnTo>
                    <a:pt x="122" y="234"/>
                  </a:lnTo>
                  <a:lnTo>
                    <a:pt x="124" y="252"/>
                  </a:lnTo>
                  <a:lnTo>
                    <a:pt x="127" y="287"/>
                  </a:lnTo>
                  <a:lnTo>
                    <a:pt x="132" y="345"/>
                  </a:lnTo>
                  <a:lnTo>
                    <a:pt x="138" y="422"/>
                  </a:lnTo>
                  <a:lnTo>
                    <a:pt x="145" y="502"/>
                  </a:lnTo>
                  <a:lnTo>
                    <a:pt x="152" y="564"/>
                  </a:lnTo>
                  <a:lnTo>
                    <a:pt x="156" y="590"/>
                  </a:lnTo>
                  <a:lnTo>
                    <a:pt x="178" y="809"/>
                  </a:lnTo>
                  <a:lnTo>
                    <a:pt x="179" y="808"/>
                  </a:lnTo>
                  <a:lnTo>
                    <a:pt x="183" y="805"/>
                  </a:lnTo>
                  <a:lnTo>
                    <a:pt x="187" y="801"/>
                  </a:lnTo>
                  <a:lnTo>
                    <a:pt x="194" y="796"/>
                  </a:lnTo>
                  <a:lnTo>
                    <a:pt x="203" y="791"/>
                  </a:lnTo>
                  <a:lnTo>
                    <a:pt x="212" y="784"/>
                  </a:lnTo>
                  <a:lnTo>
                    <a:pt x="225" y="777"/>
                  </a:lnTo>
                  <a:lnTo>
                    <a:pt x="237" y="769"/>
                  </a:lnTo>
                  <a:lnTo>
                    <a:pt x="251" y="762"/>
                  </a:lnTo>
                  <a:lnTo>
                    <a:pt x="267" y="756"/>
                  </a:lnTo>
                  <a:lnTo>
                    <a:pt x="282" y="749"/>
                  </a:lnTo>
                  <a:lnTo>
                    <a:pt x="299" y="743"/>
                  </a:lnTo>
                  <a:lnTo>
                    <a:pt x="316" y="739"/>
                  </a:lnTo>
                  <a:lnTo>
                    <a:pt x="334" y="735"/>
                  </a:lnTo>
                  <a:lnTo>
                    <a:pt x="354" y="734"/>
                  </a:lnTo>
                  <a:lnTo>
                    <a:pt x="373" y="734"/>
                  </a:lnTo>
                  <a:lnTo>
                    <a:pt x="408" y="736"/>
                  </a:lnTo>
                  <a:lnTo>
                    <a:pt x="436" y="738"/>
                  </a:lnTo>
                  <a:lnTo>
                    <a:pt x="457" y="739"/>
                  </a:lnTo>
                  <a:lnTo>
                    <a:pt x="472" y="739"/>
                  </a:lnTo>
                  <a:lnTo>
                    <a:pt x="483" y="740"/>
                  </a:lnTo>
                  <a:lnTo>
                    <a:pt x="489" y="740"/>
                  </a:lnTo>
                  <a:lnTo>
                    <a:pt x="493" y="740"/>
                  </a:lnTo>
                  <a:lnTo>
                    <a:pt x="494" y="740"/>
                  </a:lnTo>
                  <a:lnTo>
                    <a:pt x="493" y="733"/>
                  </a:lnTo>
                  <a:lnTo>
                    <a:pt x="488" y="715"/>
                  </a:lnTo>
                  <a:lnTo>
                    <a:pt x="483" y="688"/>
                  </a:lnTo>
                  <a:lnTo>
                    <a:pt x="475" y="652"/>
                  </a:lnTo>
                  <a:lnTo>
                    <a:pt x="467" y="610"/>
                  </a:lnTo>
                  <a:lnTo>
                    <a:pt x="460" y="563"/>
                  </a:lnTo>
                  <a:lnTo>
                    <a:pt x="453" y="515"/>
                  </a:lnTo>
                  <a:lnTo>
                    <a:pt x="448" y="465"/>
                  </a:lnTo>
                  <a:lnTo>
                    <a:pt x="440" y="395"/>
                  </a:lnTo>
                  <a:lnTo>
                    <a:pt x="435" y="357"/>
                  </a:lnTo>
                  <a:lnTo>
                    <a:pt x="436" y="318"/>
                  </a:lnTo>
                  <a:lnTo>
                    <a:pt x="448" y="241"/>
                  </a:lnTo>
                  <a:lnTo>
                    <a:pt x="452" y="189"/>
                  </a:lnTo>
                  <a:lnTo>
                    <a:pt x="450" y="143"/>
                  </a:lnTo>
                  <a:lnTo>
                    <a:pt x="442" y="102"/>
                  </a:lnTo>
                  <a:lnTo>
                    <a:pt x="431" y="67"/>
                  </a:lnTo>
                  <a:lnTo>
                    <a:pt x="419" y="39"/>
                  </a:lnTo>
                  <a:lnTo>
                    <a:pt x="408" y="17"/>
                  </a:lnTo>
                  <a:lnTo>
                    <a:pt x="400" y="5"/>
                  </a:lnTo>
                  <a:lnTo>
                    <a:pt x="397" y="0"/>
                  </a:lnTo>
                  <a:lnTo>
                    <a:pt x="399" y="2"/>
                  </a:lnTo>
                  <a:lnTo>
                    <a:pt x="405" y="9"/>
                  </a:lnTo>
                  <a:lnTo>
                    <a:pt x="411" y="23"/>
                  </a:lnTo>
                  <a:lnTo>
                    <a:pt x="418" y="43"/>
                  </a:lnTo>
                  <a:lnTo>
                    <a:pt x="425" y="72"/>
                  </a:lnTo>
                  <a:lnTo>
                    <a:pt x="427" y="112"/>
                  </a:lnTo>
                  <a:lnTo>
                    <a:pt x="426" y="162"/>
                  </a:lnTo>
                  <a:lnTo>
                    <a:pt x="419" y="224"/>
                  </a:lnTo>
                  <a:lnTo>
                    <a:pt x="407" y="336"/>
                  </a:lnTo>
                  <a:lnTo>
                    <a:pt x="407" y="411"/>
                  </a:lnTo>
                  <a:lnTo>
                    <a:pt x="412" y="474"/>
                  </a:lnTo>
                  <a:lnTo>
                    <a:pt x="419" y="550"/>
                  </a:lnTo>
                  <a:lnTo>
                    <a:pt x="426" y="624"/>
                  </a:lnTo>
                  <a:lnTo>
                    <a:pt x="435" y="670"/>
                  </a:lnTo>
                  <a:lnTo>
                    <a:pt x="444" y="692"/>
                  </a:lnTo>
                  <a:lnTo>
                    <a:pt x="448" y="699"/>
                  </a:lnTo>
                  <a:lnTo>
                    <a:pt x="443" y="697"/>
                  </a:lnTo>
                  <a:lnTo>
                    <a:pt x="429" y="692"/>
                  </a:lnTo>
                  <a:lnTo>
                    <a:pt x="410" y="685"/>
                  </a:lnTo>
                  <a:lnTo>
                    <a:pt x="386" y="679"/>
                  </a:lnTo>
                  <a:lnTo>
                    <a:pt x="359" y="675"/>
                  </a:lnTo>
                  <a:lnTo>
                    <a:pt x="331" y="675"/>
                  </a:lnTo>
                  <a:lnTo>
                    <a:pt x="305" y="681"/>
                  </a:lnTo>
                  <a:lnTo>
                    <a:pt x="281" y="693"/>
                  </a:lnTo>
                  <a:lnTo>
                    <a:pt x="262" y="709"/>
                  </a:lnTo>
                  <a:lnTo>
                    <a:pt x="246" y="723"/>
                  </a:lnTo>
                  <a:lnTo>
                    <a:pt x="234" y="734"/>
                  </a:lnTo>
                  <a:lnTo>
                    <a:pt x="225" y="742"/>
                  </a:lnTo>
                  <a:lnTo>
                    <a:pt x="219" y="749"/>
                  </a:lnTo>
                  <a:lnTo>
                    <a:pt x="214" y="753"/>
                  </a:lnTo>
                  <a:lnTo>
                    <a:pt x="213" y="756"/>
                  </a:lnTo>
                  <a:lnTo>
                    <a:pt x="212" y="757"/>
                  </a:lnTo>
                  <a:lnTo>
                    <a:pt x="201" y="630"/>
                  </a:lnTo>
                  <a:lnTo>
                    <a:pt x="200" y="629"/>
                  </a:lnTo>
                  <a:lnTo>
                    <a:pt x="198" y="624"/>
                  </a:lnTo>
                  <a:lnTo>
                    <a:pt x="195" y="619"/>
                  </a:lnTo>
                  <a:lnTo>
                    <a:pt x="195" y="612"/>
                  </a:lnTo>
                  <a:lnTo>
                    <a:pt x="200" y="605"/>
                  </a:lnTo>
                  <a:lnTo>
                    <a:pt x="211" y="600"/>
                  </a:lnTo>
                  <a:lnTo>
                    <a:pt x="230" y="594"/>
                  </a:lnTo>
                  <a:lnTo>
                    <a:pt x="259" y="590"/>
                  </a:lnTo>
                  <a:lnTo>
                    <a:pt x="290" y="588"/>
                  </a:lnTo>
                  <a:lnTo>
                    <a:pt x="317" y="585"/>
                  </a:lnTo>
                  <a:lnTo>
                    <a:pt x="339" y="580"/>
                  </a:lnTo>
                  <a:lnTo>
                    <a:pt x="356" y="577"/>
                  </a:lnTo>
                  <a:lnTo>
                    <a:pt x="368" y="572"/>
                  </a:lnTo>
                  <a:lnTo>
                    <a:pt x="377" y="570"/>
                  </a:lnTo>
                  <a:lnTo>
                    <a:pt x="383" y="568"/>
                  </a:lnTo>
                  <a:lnTo>
                    <a:pt x="384" y="567"/>
                  </a:lnTo>
                  <a:lnTo>
                    <a:pt x="379" y="566"/>
                  </a:lnTo>
                  <a:lnTo>
                    <a:pt x="365" y="564"/>
                  </a:lnTo>
                  <a:lnTo>
                    <a:pt x="345" y="562"/>
                  </a:lnTo>
                  <a:lnTo>
                    <a:pt x="321" y="560"/>
                  </a:lnTo>
                  <a:lnTo>
                    <a:pt x="295" y="558"/>
                  </a:lnTo>
                  <a:lnTo>
                    <a:pt x="271" y="558"/>
                  </a:lnTo>
                  <a:lnTo>
                    <a:pt x="251" y="558"/>
                  </a:lnTo>
                  <a:lnTo>
                    <a:pt x="236" y="561"/>
                  </a:lnTo>
                  <a:lnTo>
                    <a:pt x="226" y="564"/>
                  </a:lnTo>
                  <a:lnTo>
                    <a:pt x="216" y="567"/>
                  </a:lnTo>
                  <a:lnTo>
                    <a:pt x="207" y="567"/>
                  </a:lnTo>
                  <a:lnTo>
                    <a:pt x="199" y="566"/>
                  </a:lnTo>
                  <a:lnTo>
                    <a:pt x="193" y="564"/>
                  </a:lnTo>
                  <a:lnTo>
                    <a:pt x="188" y="563"/>
                  </a:lnTo>
                  <a:lnTo>
                    <a:pt x="185" y="561"/>
                  </a:lnTo>
                  <a:lnTo>
                    <a:pt x="184" y="561"/>
                  </a:lnTo>
                  <a:lnTo>
                    <a:pt x="183" y="559"/>
                  </a:lnTo>
                  <a:lnTo>
                    <a:pt x="178" y="551"/>
                  </a:lnTo>
                  <a:lnTo>
                    <a:pt x="174" y="537"/>
                  </a:lnTo>
                  <a:lnTo>
                    <a:pt x="169" y="518"/>
                  </a:lnTo>
                  <a:lnTo>
                    <a:pt x="165" y="493"/>
                  </a:lnTo>
                  <a:lnTo>
                    <a:pt x="162" y="464"/>
                  </a:lnTo>
                  <a:lnTo>
                    <a:pt x="162" y="426"/>
                  </a:lnTo>
                  <a:lnTo>
                    <a:pt x="167" y="385"/>
                  </a:lnTo>
                  <a:lnTo>
                    <a:pt x="174" y="347"/>
                  </a:lnTo>
                  <a:lnTo>
                    <a:pt x="181" y="322"/>
                  </a:lnTo>
                  <a:lnTo>
                    <a:pt x="186" y="307"/>
                  </a:lnTo>
                  <a:lnTo>
                    <a:pt x="193" y="296"/>
                  </a:lnTo>
                  <a:lnTo>
                    <a:pt x="198" y="287"/>
                  </a:lnTo>
                  <a:lnTo>
                    <a:pt x="201" y="276"/>
                  </a:lnTo>
                  <a:lnTo>
                    <a:pt x="202" y="258"/>
                  </a:lnTo>
                  <a:lnTo>
                    <a:pt x="201" y="230"/>
                  </a:lnTo>
                  <a:lnTo>
                    <a:pt x="194" y="171"/>
                  </a:lnTo>
                  <a:lnTo>
                    <a:pt x="185" y="132"/>
                  </a:lnTo>
                  <a:lnTo>
                    <a:pt x="176" y="110"/>
                  </a:lnTo>
                  <a:lnTo>
                    <a:pt x="173" y="103"/>
                  </a:lnTo>
                  <a:lnTo>
                    <a:pt x="175" y="113"/>
                  </a:lnTo>
                  <a:lnTo>
                    <a:pt x="179" y="138"/>
                  </a:lnTo>
                  <a:lnTo>
                    <a:pt x="182" y="171"/>
                  </a:lnTo>
                  <a:lnTo>
                    <a:pt x="178" y="207"/>
                  </a:lnTo>
                  <a:lnTo>
                    <a:pt x="172" y="234"/>
                  </a:lnTo>
                  <a:lnTo>
                    <a:pt x="168" y="249"/>
                  </a:lnTo>
                  <a:lnTo>
                    <a:pt x="167" y="257"/>
                  </a:lnTo>
                  <a:lnTo>
                    <a:pt x="167" y="258"/>
                  </a:lnTo>
                  <a:lnTo>
                    <a:pt x="166" y="255"/>
                  </a:lnTo>
                  <a:lnTo>
                    <a:pt x="165" y="243"/>
                  </a:lnTo>
                  <a:lnTo>
                    <a:pt x="160" y="229"/>
                  </a:lnTo>
                  <a:lnTo>
                    <a:pt x="155" y="209"/>
                  </a:lnTo>
                  <a:lnTo>
                    <a:pt x="147" y="188"/>
                  </a:lnTo>
                  <a:lnTo>
                    <a:pt x="135" y="166"/>
                  </a:lnTo>
                  <a:lnTo>
                    <a:pt x="122" y="145"/>
                  </a:lnTo>
                  <a:lnTo>
                    <a:pt x="104" y="127"/>
                  </a:lnTo>
                  <a:lnTo>
                    <a:pt x="87" y="110"/>
                  </a:lnTo>
                  <a:lnTo>
                    <a:pt x="73" y="94"/>
                  </a:lnTo>
                  <a:lnTo>
                    <a:pt x="63" y="79"/>
                  </a:lnTo>
                  <a:lnTo>
                    <a:pt x="55" y="67"/>
                  </a:lnTo>
                  <a:lnTo>
                    <a:pt x="50" y="56"/>
                  </a:lnTo>
                  <a:lnTo>
                    <a:pt x="48" y="48"/>
                  </a:lnTo>
                  <a:lnTo>
                    <a:pt x="46" y="43"/>
                  </a:lnTo>
                  <a:lnTo>
                    <a:pt x="46" y="41"/>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6" name="Freeform 117"/>
            <p:cNvSpPr>
              <a:spLocks/>
            </p:cNvSpPr>
            <p:nvPr/>
          </p:nvSpPr>
          <p:spPr bwMode="auto">
            <a:xfrm>
              <a:off x="3177" y="2855"/>
              <a:ext cx="137" cy="45"/>
            </a:xfrm>
            <a:custGeom>
              <a:avLst/>
              <a:gdLst>
                <a:gd name="T0" fmla="*/ 0 w 411"/>
                <a:gd name="T1" fmla="*/ 0 h 136"/>
                <a:gd name="T2" fmla="*/ 0 w 411"/>
                <a:gd name="T3" fmla="*/ 0 h 136"/>
                <a:gd name="T4" fmla="*/ 0 w 411"/>
                <a:gd name="T5" fmla="*/ 0 h 136"/>
                <a:gd name="T6" fmla="*/ 0 w 411"/>
                <a:gd name="T7" fmla="*/ 0 h 136"/>
                <a:gd name="T8" fmla="*/ 0 w 411"/>
                <a:gd name="T9" fmla="*/ 0 h 136"/>
                <a:gd name="T10" fmla="*/ 0 w 411"/>
                <a:gd name="T11" fmla="*/ 0 h 136"/>
                <a:gd name="T12" fmla="*/ 0 w 411"/>
                <a:gd name="T13" fmla="*/ 0 h 136"/>
                <a:gd name="T14" fmla="*/ 0 w 411"/>
                <a:gd name="T15" fmla="*/ 0 h 136"/>
                <a:gd name="T16" fmla="*/ 1 w 411"/>
                <a:gd name="T17" fmla="*/ 0 h 136"/>
                <a:gd name="T18" fmla="*/ 1 w 411"/>
                <a:gd name="T19" fmla="*/ 0 h 136"/>
                <a:gd name="T20" fmla="*/ 2 w 411"/>
                <a:gd name="T21" fmla="*/ 1 h 136"/>
                <a:gd name="T22" fmla="*/ 2 w 411"/>
                <a:gd name="T23" fmla="*/ 1 h 136"/>
                <a:gd name="T24" fmla="*/ 2 w 411"/>
                <a:gd name="T25" fmla="*/ 1 h 136"/>
                <a:gd name="T26" fmla="*/ 2 w 411"/>
                <a:gd name="T27" fmla="*/ 1 h 136"/>
                <a:gd name="T28" fmla="*/ 2 w 411"/>
                <a:gd name="T29" fmla="*/ 1 h 136"/>
                <a:gd name="T30" fmla="*/ 3 w 411"/>
                <a:gd name="T31" fmla="*/ 1 h 136"/>
                <a:gd name="T32" fmla="*/ 3 w 411"/>
                <a:gd name="T33" fmla="*/ 1 h 136"/>
                <a:gd name="T34" fmla="*/ 3 w 411"/>
                <a:gd name="T35" fmla="*/ 1 h 136"/>
                <a:gd name="T36" fmla="*/ 4 w 411"/>
                <a:gd name="T37" fmla="*/ 1 h 136"/>
                <a:gd name="T38" fmla="*/ 4 w 411"/>
                <a:gd name="T39" fmla="*/ 1 h 136"/>
                <a:gd name="T40" fmla="*/ 4 w 411"/>
                <a:gd name="T41" fmla="*/ 1 h 136"/>
                <a:gd name="T42" fmla="*/ 4 w 411"/>
                <a:gd name="T43" fmla="*/ 1 h 136"/>
                <a:gd name="T44" fmla="*/ 5 w 411"/>
                <a:gd name="T45" fmla="*/ 1 h 136"/>
                <a:gd name="T46" fmla="*/ 5 w 411"/>
                <a:gd name="T47" fmla="*/ 1 h 136"/>
                <a:gd name="T48" fmla="*/ 5 w 411"/>
                <a:gd name="T49" fmla="*/ 1 h 136"/>
                <a:gd name="T50" fmla="*/ 5 w 411"/>
                <a:gd name="T51" fmla="*/ 1 h 136"/>
                <a:gd name="T52" fmla="*/ 5 w 411"/>
                <a:gd name="T53" fmla="*/ 1 h 136"/>
                <a:gd name="T54" fmla="*/ 5 w 411"/>
                <a:gd name="T55" fmla="*/ 1 h 136"/>
                <a:gd name="T56" fmla="*/ 5 w 411"/>
                <a:gd name="T57" fmla="*/ 1 h 136"/>
                <a:gd name="T58" fmla="*/ 5 w 411"/>
                <a:gd name="T59" fmla="*/ 1 h 136"/>
                <a:gd name="T60" fmla="*/ 5 w 411"/>
                <a:gd name="T61" fmla="*/ 1 h 136"/>
                <a:gd name="T62" fmla="*/ 5 w 411"/>
                <a:gd name="T63" fmla="*/ 1 h 136"/>
                <a:gd name="T64" fmla="*/ 4 w 411"/>
                <a:gd name="T65" fmla="*/ 1 h 136"/>
                <a:gd name="T66" fmla="*/ 4 w 411"/>
                <a:gd name="T67" fmla="*/ 1 h 136"/>
                <a:gd name="T68" fmla="*/ 4 w 411"/>
                <a:gd name="T69" fmla="*/ 1 h 136"/>
                <a:gd name="T70" fmla="*/ 4 w 411"/>
                <a:gd name="T71" fmla="*/ 1 h 136"/>
                <a:gd name="T72" fmla="*/ 3 w 411"/>
                <a:gd name="T73" fmla="*/ 1 h 136"/>
                <a:gd name="T74" fmla="*/ 3 w 411"/>
                <a:gd name="T75" fmla="*/ 1 h 136"/>
                <a:gd name="T76" fmla="*/ 3 w 411"/>
                <a:gd name="T77" fmla="*/ 2 h 136"/>
                <a:gd name="T78" fmla="*/ 3 w 411"/>
                <a:gd name="T79" fmla="*/ 2 h 136"/>
                <a:gd name="T80" fmla="*/ 3 w 411"/>
                <a:gd name="T81" fmla="*/ 2 h 136"/>
                <a:gd name="T82" fmla="*/ 3 w 411"/>
                <a:gd name="T83" fmla="*/ 2 h 136"/>
                <a:gd name="T84" fmla="*/ 3 w 411"/>
                <a:gd name="T85" fmla="*/ 2 h 136"/>
                <a:gd name="T86" fmla="*/ 3 w 411"/>
                <a:gd name="T87" fmla="*/ 2 h 136"/>
                <a:gd name="T88" fmla="*/ 2 w 411"/>
                <a:gd name="T89" fmla="*/ 2 h 136"/>
                <a:gd name="T90" fmla="*/ 2 w 411"/>
                <a:gd name="T91" fmla="*/ 2 h 136"/>
                <a:gd name="T92" fmla="*/ 2 w 411"/>
                <a:gd name="T93" fmla="*/ 2 h 136"/>
                <a:gd name="T94" fmla="*/ 2 w 411"/>
                <a:gd name="T95" fmla="*/ 1 h 136"/>
                <a:gd name="T96" fmla="*/ 2 w 411"/>
                <a:gd name="T97" fmla="*/ 1 h 136"/>
                <a:gd name="T98" fmla="*/ 2 w 411"/>
                <a:gd name="T99" fmla="*/ 1 h 136"/>
                <a:gd name="T100" fmla="*/ 1 w 411"/>
                <a:gd name="T101" fmla="*/ 1 h 136"/>
                <a:gd name="T102" fmla="*/ 1 w 411"/>
                <a:gd name="T103" fmla="*/ 1 h 136"/>
                <a:gd name="T104" fmla="*/ 1 w 411"/>
                <a:gd name="T105" fmla="*/ 1 h 136"/>
                <a:gd name="T106" fmla="*/ 0 w 411"/>
                <a:gd name="T107" fmla="*/ 1 h 136"/>
                <a:gd name="T108" fmla="*/ 0 w 411"/>
                <a:gd name="T109" fmla="*/ 0 h 136"/>
                <a:gd name="T110" fmla="*/ 0 w 411"/>
                <a:gd name="T111" fmla="*/ 0 h 136"/>
                <a:gd name="T112" fmla="*/ 0 w 411"/>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36"/>
                <a:gd name="T173" fmla="*/ 411 w 411"/>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36">
                  <a:moveTo>
                    <a:pt x="11" y="27"/>
                  </a:moveTo>
                  <a:lnTo>
                    <a:pt x="9" y="25"/>
                  </a:lnTo>
                  <a:lnTo>
                    <a:pt x="4" y="20"/>
                  </a:lnTo>
                  <a:lnTo>
                    <a:pt x="1" y="12"/>
                  </a:lnTo>
                  <a:lnTo>
                    <a:pt x="0" y="5"/>
                  </a:lnTo>
                  <a:lnTo>
                    <a:pt x="3" y="0"/>
                  </a:lnTo>
                  <a:lnTo>
                    <a:pt x="15" y="0"/>
                  </a:lnTo>
                  <a:lnTo>
                    <a:pt x="35" y="7"/>
                  </a:lnTo>
                  <a:lnTo>
                    <a:pt x="69" y="22"/>
                  </a:lnTo>
                  <a:lnTo>
                    <a:pt x="103" y="39"/>
                  </a:lnTo>
                  <a:lnTo>
                    <a:pt x="127" y="52"/>
                  </a:lnTo>
                  <a:lnTo>
                    <a:pt x="142" y="61"/>
                  </a:lnTo>
                  <a:lnTo>
                    <a:pt x="155" y="68"/>
                  </a:lnTo>
                  <a:lnTo>
                    <a:pt x="167" y="73"/>
                  </a:lnTo>
                  <a:lnTo>
                    <a:pt x="183" y="74"/>
                  </a:lnTo>
                  <a:lnTo>
                    <a:pt x="207" y="74"/>
                  </a:lnTo>
                  <a:lnTo>
                    <a:pt x="241" y="73"/>
                  </a:lnTo>
                  <a:lnTo>
                    <a:pt x="278" y="70"/>
                  </a:lnTo>
                  <a:lnTo>
                    <a:pt x="309" y="68"/>
                  </a:lnTo>
                  <a:lnTo>
                    <a:pt x="333" y="67"/>
                  </a:lnTo>
                  <a:lnTo>
                    <a:pt x="351" y="65"/>
                  </a:lnTo>
                  <a:lnTo>
                    <a:pt x="364" y="64"/>
                  </a:lnTo>
                  <a:lnTo>
                    <a:pt x="373" y="63"/>
                  </a:lnTo>
                  <a:lnTo>
                    <a:pt x="378" y="61"/>
                  </a:lnTo>
                  <a:lnTo>
                    <a:pt x="379" y="61"/>
                  </a:lnTo>
                  <a:lnTo>
                    <a:pt x="382" y="61"/>
                  </a:lnTo>
                  <a:lnTo>
                    <a:pt x="391" y="61"/>
                  </a:lnTo>
                  <a:lnTo>
                    <a:pt x="402" y="63"/>
                  </a:lnTo>
                  <a:lnTo>
                    <a:pt x="409" y="65"/>
                  </a:lnTo>
                  <a:lnTo>
                    <a:pt x="411" y="68"/>
                  </a:lnTo>
                  <a:lnTo>
                    <a:pt x="404" y="74"/>
                  </a:lnTo>
                  <a:lnTo>
                    <a:pt x="382" y="81"/>
                  </a:lnTo>
                  <a:lnTo>
                    <a:pt x="345" y="90"/>
                  </a:lnTo>
                  <a:lnTo>
                    <a:pt x="322" y="95"/>
                  </a:lnTo>
                  <a:lnTo>
                    <a:pt x="304" y="101"/>
                  </a:lnTo>
                  <a:lnTo>
                    <a:pt x="287" y="107"/>
                  </a:lnTo>
                  <a:lnTo>
                    <a:pt x="273" y="113"/>
                  </a:lnTo>
                  <a:lnTo>
                    <a:pt x="261" y="118"/>
                  </a:lnTo>
                  <a:lnTo>
                    <a:pt x="250" y="124"/>
                  </a:lnTo>
                  <a:lnTo>
                    <a:pt x="241" y="128"/>
                  </a:lnTo>
                  <a:lnTo>
                    <a:pt x="233" y="132"/>
                  </a:lnTo>
                  <a:lnTo>
                    <a:pt x="225" y="135"/>
                  </a:lnTo>
                  <a:lnTo>
                    <a:pt x="217" y="136"/>
                  </a:lnTo>
                  <a:lnTo>
                    <a:pt x="209" y="136"/>
                  </a:lnTo>
                  <a:lnTo>
                    <a:pt x="200" y="135"/>
                  </a:lnTo>
                  <a:lnTo>
                    <a:pt x="191" y="133"/>
                  </a:lnTo>
                  <a:lnTo>
                    <a:pt x="181" y="128"/>
                  </a:lnTo>
                  <a:lnTo>
                    <a:pt x="168" y="121"/>
                  </a:lnTo>
                  <a:lnTo>
                    <a:pt x="155" y="113"/>
                  </a:lnTo>
                  <a:lnTo>
                    <a:pt x="126" y="95"/>
                  </a:lnTo>
                  <a:lnTo>
                    <a:pt x="98" y="78"/>
                  </a:lnTo>
                  <a:lnTo>
                    <a:pt x="75" y="64"/>
                  </a:lnTo>
                  <a:lnTo>
                    <a:pt x="53" y="51"/>
                  </a:lnTo>
                  <a:lnTo>
                    <a:pt x="35" y="41"/>
                  </a:lnTo>
                  <a:lnTo>
                    <a:pt x="23" y="33"/>
                  </a:lnTo>
                  <a:lnTo>
                    <a:pt x="15" y="29"/>
                  </a:lnTo>
                  <a:lnTo>
                    <a:pt x="1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7" name="Freeform 118"/>
            <p:cNvSpPr>
              <a:spLocks/>
            </p:cNvSpPr>
            <p:nvPr/>
          </p:nvSpPr>
          <p:spPr bwMode="auto">
            <a:xfrm>
              <a:off x="3329" y="2841"/>
              <a:ext cx="160" cy="80"/>
            </a:xfrm>
            <a:custGeom>
              <a:avLst/>
              <a:gdLst>
                <a:gd name="T0" fmla="*/ 0 w 480"/>
                <a:gd name="T1" fmla="*/ 1 h 240"/>
                <a:gd name="T2" fmla="*/ 0 w 480"/>
                <a:gd name="T3" fmla="*/ 1 h 240"/>
                <a:gd name="T4" fmla="*/ 0 w 480"/>
                <a:gd name="T5" fmla="*/ 0 h 240"/>
                <a:gd name="T6" fmla="*/ 1 w 480"/>
                <a:gd name="T7" fmla="*/ 0 h 240"/>
                <a:gd name="T8" fmla="*/ 1 w 480"/>
                <a:gd name="T9" fmla="*/ 0 h 240"/>
                <a:gd name="T10" fmla="*/ 2 w 480"/>
                <a:gd name="T11" fmla="*/ 0 h 240"/>
                <a:gd name="T12" fmla="*/ 2 w 480"/>
                <a:gd name="T13" fmla="*/ 0 h 240"/>
                <a:gd name="T14" fmla="*/ 3 w 480"/>
                <a:gd name="T15" fmla="*/ 1 h 240"/>
                <a:gd name="T16" fmla="*/ 3 w 480"/>
                <a:gd name="T17" fmla="*/ 1 h 240"/>
                <a:gd name="T18" fmla="*/ 3 w 480"/>
                <a:gd name="T19" fmla="*/ 1 h 240"/>
                <a:gd name="T20" fmla="*/ 4 w 480"/>
                <a:gd name="T21" fmla="*/ 1 h 240"/>
                <a:gd name="T22" fmla="*/ 4 w 480"/>
                <a:gd name="T23" fmla="*/ 2 h 240"/>
                <a:gd name="T24" fmla="*/ 4 w 480"/>
                <a:gd name="T25" fmla="*/ 2 h 240"/>
                <a:gd name="T26" fmla="*/ 5 w 480"/>
                <a:gd name="T27" fmla="*/ 2 h 240"/>
                <a:gd name="T28" fmla="*/ 5 w 480"/>
                <a:gd name="T29" fmla="*/ 2 h 240"/>
                <a:gd name="T30" fmla="*/ 5 w 480"/>
                <a:gd name="T31" fmla="*/ 2 h 240"/>
                <a:gd name="T32" fmla="*/ 6 w 480"/>
                <a:gd name="T33" fmla="*/ 2 h 240"/>
                <a:gd name="T34" fmla="*/ 6 w 480"/>
                <a:gd name="T35" fmla="*/ 3 h 240"/>
                <a:gd name="T36" fmla="*/ 6 w 480"/>
                <a:gd name="T37" fmla="*/ 3 h 240"/>
                <a:gd name="T38" fmla="*/ 6 w 480"/>
                <a:gd name="T39" fmla="*/ 3 h 240"/>
                <a:gd name="T40" fmla="*/ 6 w 480"/>
                <a:gd name="T41" fmla="*/ 3 h 240"/>
                <a:gd name="T42" fmla="*/ 6 w 480"/>
                <a:gd name="T43" fmla="*/ 3 h 240"/>
                <a:gd name="T44" fmla="*/ 5 w 480"/>
                <a:gd name="T45" fmla="*/ 3 h 240"/>
                <a:gd name="T46" fmla="*/ 5 w 480"/>
                <a:gd name="T47" fmla="*/ 2 h 240"/>
                <a:gd name="T48" fmla="*/ 4 w 480"/>
                <a:gd name="T49" fmla="*/ 2 h 240"/>
                <a:gd name="T50" fmla="*/ 4 w 480"/>
                <a:gd name="T51" fmla="*/ 2 h 240"/>
                <a:gd name="T52" fmla="*/ 4 w 480"/>
                <a:gd name="T53" fmla="*/ 2 h 240"/>
                <a:gd name="T54" fmla="*/ 4 w 480"/>
                <a:gd name="T55" fmla="*/ 2 h 240"/>
                <a:gd name="T56" fmla="*/ 3 w 480"/>
                <a:gd name="T57" fmla="*/ 2 h 240"/>
                <a:gd name="T58" fmla="*/ 3 w 480"/>
                <a:gd name="T59" fmla="*/ 2 h 240"/>
                <a:gd name="T60" fmla="*/ 3 w 480"/>
                <a:gd name="T61" fmla="*/ 1 h 240"/>
                <a:gd name="T62" fmla="*/ 3 w 480"/>
                <a:gd name="T63" fmla="*/ 1 h 240"/>
                <a:gd name="T64" fmla="*/ 2 w 480"/>
                <a:gd name="T65" fmla="*/ 1 h 240"/>
                <a:gd name="T66" fmla="*/ 2 w 480"/>
                <a:gd name="T67" fmla="*/ 1 h 240"/>
                <a:gd name="T68" fmla="*/ 2 w 480"/>
                <a:gd name="T69" fmla="*/ 1 h 240"/>
                <a:gd name="T70" fmla="*/ 1 w 480"/>
                <a:gd name="T71" fmla="*/ 1 h 240"/>
                <a:gd name="T72" fmla="*/ 1 w 480"/>
                <a:gd name="T73" fmla="*/ 1 h 240"/>
                <a:gd name="T74" fmla="*/ 0 w 480"/>
                <a:gd name="T75" fmla="*/ 1 h 240"/>
                <a:gd name="T76" fmla="*/ 0 w 480"/>
                <a:gd name="T77" fmla="*/ 1 h 240"/>
                <a:gd name="T78" fmla="*/ 0 w 480"/>
                <a:gd name="T79" fmla="*/ 1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0"/>
                <a:gd name="T121" fmla="*/ 0 h 240"/>
                <a:gd name="T122" fmla="*/ 480 w 48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0" h="240">
                  <a:moveTo>
                    <a:pt x="0" y="68"/>
                  </a:moveTo>
                  <a:lnTo>
                    <a:pt x="1" y="65"/>
                  </a:lnTo>
                  <a:lnTo>
                    <a:pt x="4" y="57"/>
                  </a:lnTo>
                  <a:lnTo>
                    <a:pt x="10" y="47"/>
                  </a:lnTo>
                  <a:lnTo>
                    <a:pt x="19" y="33"/>
                  </a:lnTo>
                  <a:lnTo>
                    <a:pt x="30" y="21"/>
                  </a:lnTo>
                  <a:lnTo>
                    <a:pt x="46" y="11"/>
                  </a:lnTo>
                  <a:lnTo>
                    <a:pt x="64" y="3"/>
                  </a:lnTo>
                  <a:lnTo>
                    <a:pt x="86" y="0"/>
                  </a:lnTo>
                  <a:lnTo>
                    <a:pt x="107" y="0"/>
                  </a:lnTo>
                  <a:lnTo>
                    <a:pt x="125" y="2"/>
                  </a:lnTo>
                  <a:lnTo>
                    <a:pt x="141" y="4"/>
                  </a:lnTo>
                  <a:lnTo>
                    <a:pt x="156" y="10"/>
                  </a:lnTo>
                  <a:lnTo>
                    <a:pt x="170" y="18"/>
                  </a:lnTo>
                  <a:lnTo>
                    <a:pt x="186" y="29"/>
                  </a:lnTo>
                  <a:lnTo>
                    <a:pt x="205" y="44"/>
                  </a:lnTo>
                  <a:lnTo>
                    <a:pt x="228" y="63"/>
                  </a:lnTo>
                  <a:lnTo>
                    <a:pt x="250" y="81"/>
                  </a:lnTo>
                  <a:lnTo>
                    <a:pt x="263" y="95"/>
                  </a:lnTo>
                  <a:lnTo>
                    <a:pt x="271" y="105"/>
                  </a:lnTo>
                  <a:lnTo>
                    <a:pt x="278" y="113"/>
                  </a:lnTo>
                  <a:lnTo>
                    <a:pt x="286" y="118"/>
                  </a:lnTo>
                  <a:lnTo>
                    <a:pt x="296" y="123"/>
                  </a:lnTo>
                  <a:lnTo>
                    <a:pt x="312" y="130"/>
                  </a:lnTo>
                  <a:lnTo>
                    <a:pt x="337" y="136"/>
                  </a:lnTo>
                  <a:lnTo>
                    <a:pt x="363" y="144"/>
                  </a:lnTo>
                  <a:lnTo>
                    <a:pt x="380" y="151"/>
                  </a:lnTo>
                  <a:lnTo>
                    <a:pt x="392" y="156"/>
                  </a:lnTo>
                  <a:lnTo>
                    <a:pt x="401" y="160"/>
                  </a:lnTo>
                  <a:lnTo>
                    <a:pt x="407" y="166"/>
                  </a:lnTo>
                  <a:lnTo>
                    <a:pt x="414" y="171"/>
                  </a:lnTo>
                  <a:lnTo>
                    <a:pt x="423" y="179"/>
                  </a:lnTo>
                  <a:lnTo>
                    <a:pt x="435" y="188"/>
                  </a:lnTo>
                  <a:lnTo>
                    <a:pt x="449" y="199"/>
                  </a:lnTo>
                  <a:lnTo>
                    <a:pt x="459" y="209"/>
                  </a:lnTo>
                  <a:lnTo>
                    <a:pt x="467" y="218"/>
                  </a:lnTo>
                  <a:lnTo>
                    <a:pt x="472" y="226"/>
                  </a:lnTo>
                  <a:lnTo>
                    <a:pt x="477" y="231"/>
                  </a:lnTo>
                  <a:lnTo>
                    <a:pt x="479" y="236"/>
                  </a:lnTo>
                  <a:lnTo>
                    <a:pt x="480" y="239"/>
                  </a:lnTo>
                  <a:lnTo>
                    <a:pt x="480" y="240"/>
                  </a:lnTo>
                  <a:lnTo>
                    <a:pt x="478" y="238"/>
                  </a:lnTo>
                  <a:lnTo>
                    <a:pt x="474" y="234"/>
                  </a:lnTo>
                  <a:lnTo>
                    <a:pt x="465" y="227"/>
                  </a:lnTo>
                  <a:lnTo>
                    <a:pt x="453" y="218"/>
                  </a:lnTo>
                  <a:lnTo>
                    <a:pt x="440" y="209"/>
                  </a:lnTo>
                  <a:lnTo>
                    <a:pt x="423" y="199"/>
                  </a:lnTo>
                  <a:lnTo>
                    <a:pt x="403" y="190"/>
                  </a:lnTo>
                  <a:lnTo>
                    <a:pt x="383" y="183"/>
                  </a:lnTo>
                  <a:lnTo>
                    <a:pt x="364" y="178"/>
                  </a:lnTo>
                  <a:lnTo>
                    <a:pt x="348" y="175"/>
                  </a:lnTo>
                  <a:lnTo>
                    <a:pt x="336" y="174"/>
                  </a:lnTo>
                  <a:lnTo>
                    <a:pt x="325" y="173"/>
                  </a:lnTo>
                  <a:lnTo>
                    <a:pt x="315" y="171"/>
                  </a:lnTo>
                  <a:lnTo>
                    <a:pt x="305" y="168"/>
                  </a:lnTo>
                  <a:lnTo>
                    <a:pt x="294" y="164"/>
                  </a:lnTo>
                  <a:lnTo>
                    <a:pt x="280" y="154"/>
                  </a:lnTo>
                  <a:lnTo>
                    <a:pt x="267" y="143"/>
                  </a:lnTo>
                  <a:lnTo>
                    <a:pt x="255" y="133"/>
                  </a:lnTo>
                  <a:lnTo>
                    <a:pt x="246" y="123"/>
                  </a:lnTo>
                  <a:lnTo>
                    <a:pt x="238" y="113"/>
                  </a:lnTo>
                  <a:lnTo>
                    <a:pt x="229" y="104"/>
                  </a:lnTo>
                  <a:lnTo>
                    <a:pt x="218" y="95"/>
                  </a:lnTo>
                  <a:lnTo>
                    <a:pt x="204" y="87"/>
                  </a:lnTo>
                  <a:lnTo>
                    <a:pt x="187" y="80"/>
                  </a:lnTo>
                  <a:lnTo>
                    <a:pt x="177" y="76"/>
                  </a:lnTo>
                  <a:lnTo>
                    <a:pt x="165" y="74"/>
                  </a:lnTo>
                  <a:lnTo>
                    <a:pt x="151" y="73"/>
                  </a:lnTo>
                  <a:lnTo>
                    <a:pt x="138" y="71"/>
                  </a:lnTo>
                  <a:lnTo>
                    <a:pt x="122" y="70"/>
                  </a:lnTo>
                  <a:lnTo>
                    <a:pt x="106" y="68"/>
                  </a:lnTo>
                  <a:lnTo>
                    <a:pt x="90" y="68"/>
                  </a:lnTo>
                  <a:lnTo>
                    <a:pt x="75" y="67"/>
                  </a:lnTo>
                  <a:lnTo>
                    <a:pt x="60" y="67"/>
                  </a:lnTo>
                  <a:lnTo>
                    <a:pt x="46" y="67"/>
                  </a:lnTo>
                  <a:lnTo>
                    <a:pt x="34" y="67"/>
                  </a:lnTo>
                  <a:lnTo>
                    <a:pt x="22" y="67"/>
                  </a:lnTo>
                  <a:lnTo>
                    <a:pt x="13" y="68"/>
                  </a:lnTo>
                  <a:lnTo>
                    <a:pt x="5" y="68"/>
                  </a:lnTo>
                  <a:lnTo>
                    <a:pt x="1" y="68"/>
                  </a:lnTo>
                  <a:lnTo>
                    <a:pt x="0"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8" name="Freeform 119"/>
            <p:cNvSpPr>
              <a:spLocks/>
            </p:cNvSpPr>
            <p:nvPr/>
          </p:nvSpPr>
          <p:spPr bwMode="auto">
            <a:xfrm>
              <a:off x="3365" y="2883"/>
              <a:ext cx="97" cy="40"/>
            </a:xfrm>
            <a:custGeom>
              <a:avLst/>
              <a:gdLst>
                <a:gd name="T0" fmla="*/ 0 w 292"/>
                <a:gd name="T1" fmla="*/ 0 h 121"/>
                <a:gd name="T2" fmla="*/ 0 w 292"/>
                <a:gd name="T3" fmla="*/ 0 h 121"/>
                <a:gd name="T4" fmla="*/ 0 w 292"/>
                <a:gd name="T5" fmla="*/ 0 h 121"/>
                <a:gd name="T6" fmla="*/ 0 w 292"/>
                <a:gd name="T7" fmla="*/ 0 h 121"/>
                <a:gd name="T8" fmla="*/ 1 w 292"/>
                <a:gd name="T9" fmla="*/ 0 h 121"/>
                <a:gd name="T10" fmla="*/ 1 w 292"/>
                <a:gd name="T11" fmla="*/ 1 h 121"/>
                <a:gd name="T12" fmla="*/ 1 w 292"/>
                <a:gd name="T13" fmla="*/ 1 h 121"/>
                <a:gd name="T14" fmla="*/ 2 w 292"/>
                <a:gd name="T15" fmla="*/ 1 h 121"/>
                <a:gd name="T16" fmla="*/ 2 w 292"/>
                <a:gd name="T17" fmla="*/ 1 h 121"/>
                <a:gd name="T18" fmla="*/ 2 w 292"/>
                <a:gd name="T19" fmla="*/ 1 h 121"/>
                <a:gd name="T20" fmla="*/ 2 w 292"/>
                <a:gd name="T21" fmla="*/ 1 h 121"/>
                <a:gd name="T22" fmla="*/ 3 w 292"/>
                <a:gd name="T23" fmla="*/ 1 h 121"/>
                <a:gd name="T24" fmla="*/ 3 w 292"/>
                <a:gd name="T25" fmla="*/ 1 h 121"/>
                <a:gd name="T26" fmla="*/ 3 w 292"/>
                <a:gd name="T27" fmla="*/ 1 h 121"/>
                <a:gd name="T28" fmla="*/ 3 w 292"/>
                <a:gd name="T29" fmla="*/ 1 h 121"/>
                <a:gd name="T30" fmla="*/ 4 w 292"/>
                <a:gd name="T31" fmla="*/ 1 h 121"/>
                <a:gd name="T32" fmla="*/ 4 w 292"/>
                <a:gd name="T33" fmla="*/ 1 h 121"/>
                <a:gd name="T34" fmla="*/ 4 w 292"/>
                <a:gd name="T35" fmla="*/ 1 h 121"/>
                <a:gd name="T36" fmla="*/ 3 w 292"/>
                <a:gd name="T37" fmla="*/ 1 h 121"/>
                <a:gd name="T38" fmla="*/ 3 w 292"/>
                <a:gd name="T39" fmla="*/ 1 h 121"/>
                <a:gd name="T40" fmla="*/ 3 w 292"/>
                <a:gd name="T41" fmla="*/ 1 h 121"/>
                <a:gd name="T42" fmla="*/ 3 w 292"/>
                <a:gd name="T43" fmla="*/ 1 h 121"/>
                <a:gd name="T44" fmla="*/ 2 w 292"/>
                <a:gd name="T45" fmla="*/ 1 h 121"/>
                <a:gd name="T46" fmla="*/ 2 w 292"/>
                <a:gd name="T47" fmla="*/ 1 h 121"/>
                <a:gd name="T48" fmla="*/ 2 w 292"/>
                <a:gd name="T49" fmla="*/ 1 h 121"/>
                <a:gd name="T50" fmla="*/ 1 w 292"/>
                <a:gd name="T51" fmla="*/ 1 h 121"/>
                <a:gd name="T52" fmla="*/ 1 w 292"/>
                <a:gd name="T53" fmla="*/ 1 h 121"/>
                <a:gd name="T54" fmla="*/ 1 w 292"/>
                <a:gd name="T55" fmla="*/ 1 h 121"/>
                <a:gd name="T56" fmla="*/ 0 w 292"/>
                <a:gd name="T57" fmla="*/ 1 h 121"/>
                <a:gd name="T58" fmla="*/ 0 w 292"/>
                <a:gd name="T59" fmla="*/ 0 h 121"/>
                <a:gd name="T60" fmla="*/ 0 w 292"/>
                <a:gd name="T61" fmla="*/ 0 h 121"/>
                <a:gd name="T62" fmla="*/ 0 w 292"/>
                <a:gd name="T63" fmla="*/ 0 h 121"/>
                <a:gd name="T64" fmla="*/ 0 w 29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2"/>
                <a:gd name="T100" fmla="*/ 0 h 121"/>
                <a:gd name="T101" fmla="*/ 292 w 29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2" h="121">
                  <a:moveTo>
                    <a:pt x="0" y="0"/>
                  </a:moveTo>
                  <a:lnTo>
                    <a:pt x="5" y="2"/>
                  </a:lnTo>
                  <a:lnTo>
                    <a:pt x="16" y="10"/>
                  </a:lnTo>
                  <a:lnTo>
                    <a:pt x="33" y="20"/>
                  </a:lnTo>
                  <a:lnTo>
                    <a:pt x="53" y="33"/>
                  </a:lnTo>
                  <a:lnTo>
                    <a:pt x="78" y="46"/>
                  </a:lnTo>
                  <a:lnTo>
                    <a:pt x="104" y="58"/>
                  </a:lnTo>
                  <a:lnTo>
                    <a:pt x="129" y="68"/>
                  </a:lnTo>
                  <a:lnTo>
                    <a:pt x="154" y="75"/>
                  </a:lnTo>
                  <a:lnTo>
                    <a:pt x="178" y="79"/>
                  </a:lnTo>
                  <a:lnTo>
                    <a:pt x="203" y="83"/>
                  </a:lnTo>
                  <a:lnTo>
                    <a:pt x="225" y="85"/>
                  </a:lnTo>
                  <a:lnTo>
                    <a:pt x="247" y="88"/>
                  </a:lnTo>
                  <a:lnTo>
                    <a:pt x="265" y="91"/>
                  </a:lnTo>
                  <a:lnTo>
                    <a:pt x="280" y="92"/>
                  </a:lnTo>
                  <a:lnTo>
                    <a:pt x="289" y="93"/>
                  </a:lnTo>
                  <a:lnTo>
                    <a:pt x="292" y="93"/>
                  </a:lnTo>
                  <a:lnTo>
                    <a:pt x="290" y="95"/>
                  </a:lnTo>
                  <a:lnTo>
                    <a:pt x="282" y="101"/>
                  </a:lnTo>
                  <a:lnTo>
                    <a:pt x="268" y="107"/>
                  </a:lnTo>
                  <a:lnTo>
                    <a:pt x="250" y="114"/>
                  </a:lnTo>
                  <a:lnTo>
                    <a:pt x="228" y="119"/>
                  </a:lnTo>
                  <a:lnTo>
                    <a:pt x="200" y="121"/>
                  </a:lnTo>
                  <a:lnTo>
                    <a:pt x="168" y="119"/>
                  </a:lnTo>
                  <a:lnTo>
                    <a:pt x="131" y="110"/>
                  </a:lnTo>
                  <a:lnTo>
                    <a:pt x="96" y="95"/>
                  </a:lnTo>
                  <a:lnTo>
                    <a:pt x="68" y="78"/>
                  </a:lnTo>
                  <a:lnTo>
                    <a:pt x="45" y="60"/>
                  </a:lnTo>
                  <a:lnTo>
                    <a:pt x="27" y="42"/>
                  </a:lnTo>
                  <a:lnTo>
                    <a:pt x="15" y="26"/>
                  </a:lnTo>
                  <a:lnTo>
                    <a:pt x="6" y="12"/>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89" name="Freeform 120"/>
            <p:cNvSpPr>
              <a:spLocks/>
            </p:cNvSpPr>
            <p:nvPr/>
          </p:nvSpPr>
          <p:spPr bwMode="auto">
            <a:xfrm>
              <a:off x="3426" y="2816"/>
              <a:ext cx="197" cy="69"/>
            </a:xfrm>
            <a:custGeom>
              <a:avLst/>
              <a:gdLst>
                <a:gd name="T0" fmla="*/ 0 w 591"/>
                <a:gd name="T1" fmla="*/ 2 h 209"/>
                <a:gd name="T2" fmla="*/ 1 w 591"/>
                <a:gd name="T3" fmla="*/ 2 h 209"/>
                <a:gd name="T4" fmla="*/ 1 w 591"/>
                <a:gd name="T5" fmla="*/ 2 h 209"/>
                <a:gd name="T6" fmla="*/ 2 w 591"/>
                <a:gd name="T7" fmla="*/ 2 h 209"/>
                <a:gd name="T8" fmla="*/ 2 w 591"/>
                <a:gd name="T9" fmla="*/ 2 h 209"/>
                <a:gd name="T10" fmla="*/ 3 w 591"/>
                <a:gd name="T11" fmla="*/ 2 h 209"/>
                <a:gd name="T12" fmla="*/ 4 w 591"/>
                <a:gd name="T13" fmla="*/ 1 h 209"/>
                <a:gd name="T14" fmla="*/ 4 w 591"/>
                <a:gd name="T15" fmla="*/ 0 h 209"/>
                <a:gd name="T16" fmla="*/ 5 w 591"/>
                <a:gd name="T17" fmla="*/ 0 h 209"/>
                <a:gd name="T18" fmla="*/ 6 w 591"/>
                <a:gd name="T19" fmla="*/ 1 h 209"/>
                <a:gd name="T20" fmla="*/ 6 w 591"/>
                <a:gd name="T21" fmla="*/ 1 h 209"/>
                <a:gd name="T22" fmla="*/ 7 w 591"/>
                <a:gd name="T23" fmla="*/ 1 h 209"/>
                <a:gd name="T24" fmla="*/ 6 w 591"/>
                <a:gd name="T25" fmla="*/ 1 h 209"/>
                <a:gd name="T26" fmla="*/ 6 w 591"/>
                <a:gd name="T27" fmla="*/ 1 h 209"/>
                <a:gd name="T28" fmla="*/ 5 w 591"/>
                <a:gd name="T29" fmla="*/ 1 h 209"/>
                <a:gd name="T30" fmla="*/ 4 w 591"/>
                <a:gd name="T31" fmla="*/ 1 h 209"/>
                <a:gd name="T32" fmla="*/ 4 w 591"/>
                <a:gd name="T33" fmla="*/ 2 h 209"/>
                <a:gd name="T34" fmla="*/ 4 w 591"/>
                <a:gd name="T35" fmla="*/ 2 h 209"/>
                <a:gd name="T36" fmla="*/ 3 w 591"/>
                <a:gd name="T37" fmla="*/ 2 h 209"/>
                <a:gd name="T38" fmla="*/ 3 w 591"/>
                <a:gd name="T39" fmla="*/ 2 h 209"/>
                <a:gd name="T40" fmla="*/ 4 w 591"/>
                <a:gd name="T41" fmla="*/ 3 h 209"/>
                <a:gd name="T42" fmla="*/ 4 w 591"/>
                <a:gd name="T43" fmla="*/ 2 h 209"/>
                <a:gd name="T44" fmla="*/ 4 w 591"/>
                <a:gd name="T45" fmla="*/ 2 h 209"/>
                <a:gd name="T46" fmla="*/ 4 w 591"/>
                <a:gd name="T47" fmla="*/ 2 h 209"/>
                <a:gd name="T48" fmla="*/ 5 w 591"/>
                <a:gd name="T49" fmla="*/ 2 h 209"/>
                <a:gd name="T50" fmla="*/ 6 w 591"/>
                <a:gd name="T51" fmla="*/ 1 h 209"/>
                <a:gd name="T52" fmla="*/ 7 w 591"/>
                <a:gd name="T53" fmla="*/ 1 h 209"/>
                <a:gd name="T54" fmla="*/ 7 w 591"/>
                <a:gd name="T55" fmla="*/ 1 h 209"/>
                <a:gd name="T56" fmla="*/ 7 w 591"/>
                <a:gd name="T57" fmla="*/ 1 h 209"/>
                <a:gd name="T58" fmla="*/ 7 w 591"/>
                <a:gd name="T59" fmla="*/ 1 h 209"/>
                <a:gd name="T60" fmla="*/ 6 w 591"/>
                <a:gd name="T61" fmla="*/ 0 h 209"/>
                <a:gd name="T62" fmla="*/ 6 w 591"/>
                <a:gd name="T63" fmla="*/ 0 h 209"/>
                <a:gd name="T64" fmla="*/ 5 w 591"/>
                <a:gd name="T65" fmla="*/ 0 h 209"/>
                <a:gd name="T66" fmla="*/ 4 w 591"/>
                <a:gd name="T67" fmla="*/ 0 h 209"/>
                <a:gd name="T68" fmla="*/ 4 w 591"/>
                <a:gd name="T69" fmla="*/ 0 h 209"/>
                <a:gd name="T70" fmla="*/ 3 w 591"/>
                <a:gd name="T71" fmla="*/ 1 h 209"/>
                <a:gd name="T72" fmla="*/ 2 w 591"/>
                <a:gd name="T73" fmla="*/ 1 h 209"/>
                <a:gd name="T74" fmla="*/ 2 w 591"/>
                <a:gd name="T75" fmla="*/ 1 h 209"/>
                <a:gd name="T76" fmla="*/ 2 w 591"/>
                <a:gd name="T77" fmla="*/ 1 h 209"/>
                <a:gd name="T78" fmla="*/ 1 w 591"/>
                <a:gd name="T79" fmla="*/ 1 h 209"/>
                <a:gd name="T80" fmla="*/ 1 w 591"/>
                <a:gd name="T81" fmla="*/ 1 h 209"/>
                <a:gd name="T82" fmla="*/ 0 w 591"/>
                <a:gd name="T83" fmla="*/ 2 h 209"/>
                <a:gd name="T84" fmla="*/ 0 w 591"/>
                <a:gd name="T85" fmla="*/ 2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1"/>
                <a:gd name="T130" fmla="*/ 0 h 209"/>
                <a:gd name="T131" fmla="*/ 591 w 591"/>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1" h="209">
                  <a:moveTo>
                    <a:pt x="0" y="190"/>
                  </a:moveTo>
                  <a:lnTo>
                    <a:pt x="3" y="186"/>
                  </a:lnTo>
                  <a:lnTo>
                    <a:pt x="8" y="179"/>
                  </a:lnTo>
                  <a:lnTo>
                    <a:pt x="19" y="168"/>
                  </a:lnTo>
                  <a:lnTo>
                    <a:pt x="31" y="157"/>
                  </a:lnTo>
                  <a:lnTo>
                    <a:pt x="46" y="145"/>
                  </a:lnTo>
                  <a:lnTo>
                    <a:pt x="64" y="136"/>
                  </a:lnTo>
                  <a:lnTo>
                    <a:pt x="83" y="131"/>
                  </a:lnTo>
                  <a:lnTo>
                    <a:pt x="103" y="132"/>
                  </a:lnTo>
                  <a:lnTo>
                    <a:pt x="123" y="136"/>
                  </a:lnTo>
                  <a:lnTo>
                    <a:pt x="138" y="142"/>
                  </a:lnTo>
                  <a:lnTo>
                    <a:pt x="152" y="148"/>
                  </a:lnTo>
                  <a:lnTo>
                    <a:pt x="163" y="152"/>
                  </a:lnTo>
                  <a:lnTo>
                    <a:pt x="175" y="155"/>
                  </a:lnTo>
                  <a:lnTo>
                    <a:pt x="187" y="153"/>
                  </a:lnTo>
                  <a:lnTo>
                    <a:pt x="202" y="148"/>
                  </a:lnTo>
                  <a:lnTo>
                    <a:pt x="219" y="138"/>
                  </a:lnTo>
                  <a:lnTo>
                    <a:pt x="238" y="123"/>
                  </a:lnTo>
                  <a:lnTo>
                    <a:pt x="255" y="106"/>
                  </a:lnTo>
                  <a:lnTo>
                    <a:pt x="272" y="88"/>
                  </a:lnTo>
                  <a:lnTo>
                    <a:pt x="290" y="70"/>
                  </a:lnTo>
                  <a:lnTo>
                    <a:pt x="308" y="54"/>
                  </a:lnTo>
                  <a:lnTo>
                    <a:pt x="327" y="40"/>
                  </a:lnTo>
                  <a:lnTo>
                    <a:pt x="349" y="32"/>
                  </a:lnTo>
                  <a:lnTo>
                    <a:pt x="374" y="31"/>
                  </a:lnTo>
                  <a:lnTo>
                    <a:pt x="387" y="32"/>
                  </a:lnTo>
                  <a:lnTo>
                    <a:pt x="404" y="35"/>
                  </a:lnTo>
                  <a:lnTo>
                    <a:pt x="421" y="38"/>
                  </a:lnTo>
                  <a:lnTo>
                    <a:pt x="439" y="40"/>
                  </a:lnTo>
                  <a:lnTo>
                    <a:pt x="458" y="45"/>
                  </a:lnTo>
                  <a:lnTo>
                    <a:pt x="474" y="48"/>
                  </a:lnTo>
                  <a:lnTo>
                    <a:pt x="490" y="53"/>
                  </a:lnTo>
                  <a:lnTo>
                    <a:pt x="505" y="57"/>
                  </a:lnTo>
                  <a:lnTo>
                    <a:pt x="516" y="63"/>
                  </a:lnTo>
                  <a:lnTo>
                    <a:pt x="525" y="67"/>
                  </a:lnTo>
                  <a:lnTo>
                    <a:pt x="530" y="73"/>
                  </a:lnTo>
                  <a:lnTo>
                    <a:pt x="531" y="79"/>
                  </a:lnTo>
                  <a:lnTo>
                    <a:pt x="527" y="83"/>
                  </a:lnTo>
                  <a:lnTo>
                    <a:pt x="516" y="89"/>
                  </a:lnTo>
                  <a:lnTo>
                    <a:pt x="500" y="93"/>
                  </a:lnTo>
                  <a:lnTo>
                    <a:pt x="477" y="98"/>
                  </a:lnTo>
                  <a:lnTo>
                    <a:pt x="451" y="103"/>
                  </a:lnTo>
                  <a:lnTo>
                    <a:pt x="428" y="106"/>
                  </a:lnTo>
                  <a:lnTo>
                    <a:pt x="407" y="109"/>
                  </a:lnTo>
                  <a:lnTo>
                    <a:pt x="387" y="112"/>
                  </a:lnTo>
                  <a:lnTo>
                    <a:pt x="370" y="115"/>
                  </a:lnTo>
                  <a:lnTo>
                    <a:pt x="355" y="118"/>
                  </a:lnTo>
                  <a:lnTo>
                    <a:pt x="341" y="121"/>
                  </a:lnTo>
                  <a:lnTo>
                    <a:pt x="330" y="124"/>
                  </a:lnTo>
                  <a:lnTo>
                    <a:pt x="318" y="129"/>
                  </a:lnTo>
                  <a:lnTo>
                    <a:pt x="309" y="132"/>
                  </a:lnTo>
                  <a:lnTo>
                    <a:pt x="301" y="136"/>
                  </a:lnTo>
                  <a:lnTo>
                    <a:pt x="295" y="142"/>
                  </a:lnTo>
                  <a:lnTo>
                    <a:pt x="289" y="149"/>
                  </a:lnTo>
                  <a:lnTo>
                    <a:pt x="284" y="156"/>
                  </a:lnTo>
                  <a:lnTo>
                    <a:pt x="280" y="164"/>
                  </a:lnTo>
                  <a:lnTo>
                    <a:pt x="277" y="173"/>
                  </a:lnTo>
                  <a:lnTo>
                    <a:pt x="272" y="188"/>
                  </a:lnTo>
                  <a:lnTo>
                    <a:pt x="273" y="200"/>
                  </a:lnTo>
                  <a:lnTo>
                    <a:pt x="278" y="205"/>
                  </a:lnTo>
                  <a:lnTo>
                    <a:pt x="284" y="209"/>
                  </a:lnTo>
                  <a:lnTo>
                    <a:pt x="291" y="209"/>
                  </a:lnTo>
                  <a:lnTo>
                    <a:pt x="298" y="209"/>
                  </a:lnTo>
                  <a:lnTo>
                    <a:pt x="303" y="208"/>
                  </a:lnTo>
                  <a:lnTo>
                    <a:pt x="305" y="207"/>
                  </a:lnTo>
                  <a:lnTo>
                    <a:pt x="303" y="204"/>
                  </a:lnTo>
                  <a:lnTo>
                    <a:pt x="297" y="199"/>
                  </a:lnTo>
                  <a:lnTo>
                    <a:pt x="292" y="191"/>
                  </a:lnTo>
                  <a:lnTo>
                    <a:pt x="290" y="179"/>
                  </a:lnTo>
                  <a:lnTo>
                    <a:pt x="296" y="168"/>
                  </a:lnTo>
                  <a:lnTo>
                    <a:pt x="309" y="156"/>
                  </a:lnTo>
                  <a:lnTo>
                    <a:pt x="336" y="143"/>
                  </a:lnTo>
                  <a:lnTo>
                    <a:pt x="379" y="132"/>
                  </a:lnTo>
                  <a:lnTo>
                    <a:pt x="405" y="127"/>
                  </a:lnTo>
                  <a:lnTo>
                    <a:pt x="430" y="123"/>
                  </a:lnTo>
                  <a:lnTo>
                    <a:pt x="454" y="118"/>
                  </a:lnTo>
                  <a:lnTo>
                    <a:pt x="478" y="115"/>
                  </a:lnTo>
                  <a:lnTo>
                    <a:pt x="499" y="112"/>
                  </a:lnTo>
                  <a:lnTo>
                    <a:pt x="520" y="108"/>
                  </a:lnTo>
                  <a:lnTo>
                    <a:pt x="538" y="105"/>
                  </a:lnTo>
                  <a:lnTo>
                    <a:pt x="554" y="103"/>
                  </a:lnTo>
                  <a:lnTo>
                    <a:pt x="567" y="99"/>
                  </a:lnTo>
                  <a:lnTo>
                    <a:pt x="577" y="96"/>
                  </a:lnTo>
                  <a:lnTo>
                    <a:pt x="585" y="91"/>
                  </a:lnTo>
                  <a:lnTo>
                    <a:pt x="590" y="87"/>
                  </a:lnTo>
                  <a:lnTo>
                    <a:pt x="591" y="82"/>
                  </a:lnTo>
                  <a:lnTo>
                    <a:pt x="588" y="77"/>
                  </a:lnTo>
                  <a:lnTo>
                    <a:pt x="580" y="70"/>
                  </a:lnTo>
                  <a:lnTo>
                    <a:pt x="568" y="63"/>
                  </a:lnTo>
                  <a:lnTo>
                    <a:pt x="555" y="55"/>
                  </a:lnTo>
                  <a:lnTo>
                    <a:pt x="540" y="48"/>
                  </a:lnTo>
                  <a:lnTo>
                    <a:pt x="524" y="40"/>
                  </a:lnTo>
                  <a:lnTo>
                    <a:pt x="508" y="34"/>
                  </a:lnTo>
                  <a:lnTo>
                    <a:pt x="493" y="27"/>
                  </a:lnTo>
                  <a:lnTo>
                    <a:pt x="477" y="20"/>
                  </a:lnTo>
                  <a:lnTo>
                    <a:pt x="460" y="14"/>
                  </a:lnTo>
                  <a:lnTo>
                    <a:pt x="443" y="10"/>
                  </a:lnTo>
                  <a:lnTo>
                    <a:pt x="426" y="5"/>
                  </a:lnTo>
                  <a:lnTo>
                    <a:pt x="408" y="2"/>
                  </a:lnTo>
                  <a:lnTo>
                    <a:pt x="390" y="1"/>
                  </a:lnTo>
                  <a:lnTo>
                    <a:pt x="372" y="0"/>
                  </a:lnTo>
                  <a:lnTo>
                    <a:pt x="353" y="1"/>
                  </a:lnTo>
                  <a:lnTo>
                    <a:pt x="335" y="3"/>
                  </a:lnTo>
                  <a:lnTo>
                    <a:pt x="317" y="6"/>
                  </a:lnTo>
                  <a:lnTo>
                    <a:pt x="299" y="12"/>
                  </a:lnTo>
                  <a:lnTo>
                    <a:pt x="267" y="26"/>
                  </a:lnTo>
                  <a:lnTo>
                    <a:pt x="245" y="39"/>
                  </a:lnTo>
                  <a:lnTo>
                    <a:pt x="228" y="54"/>
                  </a:lnTo>
                  <a:lnTo>
                    <a:pt x="215" y="66"/>
                  </a:lnTo>
                  <a:lnTo>
                    <a:pt x="206" y="79"/>
                  </a:lnTo>
                  <a:lnTo>
                    <a:pt x="200" y="89"/>
                  </a:lnTo>
                  <a:lnTo>
                    <a:pt x="191" y="96"/>
                  </a:lnTo>
                  <a:lnTo>
                    <a:pt x="179" y="100"/>
                  </a:lnTo>
                  <a:lnTo>
                    <a:pt x="169" y="100"/>
                  </a:lnTo>
                  <a:lnTo>
                    <a:pt x="161" y="97"/>
                  </a:lnTo>
                  <a:lnTo>
                    <a:pt x="154" y="92"/>
                  </a:lnTo>
                  <a:lnTo>
                    <a:pt x="149" y="87"/>
                  </a:lnTo>
                  <a:lnTo>
                    <a:pt x="140" y="82"/>
                  </a:lnTo>
                  <a:lnTo>
                    <a:pt x="127" y="80"/>
                  </a:lnTo>
                  <a:lnTo>
                    <a:pt x="110" y="81"/>
                  </a:lnTo>
                  <a:lnTo>
                    <a:pt x="86" y="87"/>
                  </a:lnTo>
                  <a:lnTo>
                    <a:pt x="62" y="98"/>
                  </a:lnTo>
                  <a:lnTo>
                    <a:pt x="41" y="113"/>
                  </a:lnTo>
                  <a:lnTo>
                    <a:pt x="26" y="130"/>
                  </a:lnTo>
                  <a:lnTo>
                    <a:pt x="15" y="147"/>
                  </a:lnTo>
                  <a:lnTo>
                    <a:pt x="8" y="162"/>
                  </a:lnTo>
                  <a:lnTo>
                    <a:pt x="4" y="177"/>
                  </a:lnTo>
                  <a:lnTo>
                    <a:pt x="2" y="186"/>
                  </a:lnTo>
                  <a:lnTo>
                    <a:pt x="0"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0" name="Freeform 121"/>
            <p:cNvSpPr>
              <a:spLocks/>
            </p:cNvSpPr>
            <p:nvPr/>
          </p:nvSpPr>
          <p:spPr bwMode="auto">
            <a:xfrm>
              <a:off x="3497" y="2872"/>
              <a:ext cx="118" cy="30"/>
            </a:xfrm>
            <a:custGeom>
              <a:avLst/>
              <a:gdLst>
                <a:gd name="T0" fmla="*/ 0 w 355"/>
                <a:gd name="T1" fmla="*/ 1 h 91"/>
                <a:gd name="T2" fmla="*/ 0 w 355"/>
                <a:gd name="T3" fmla="*/ 1 h 91"/>
                <a:gd name="T4" fmla="*/ 0 w 355"/>
                <a:gd name="T5" fmla="*/ 1 h 91"/>
                <a:gd name="T6" fmla="*/ 0 w 355"/>
                <a:gd name="T7" fmla="*/ 0 h 91"/>
                <a:gd name="T8" fmla="*/ 1 w 355"/>
                <a:gd name="T9" fmla="*/ 0 h 91"/>
                <a:gd name="T10" fmla="*/ 1 w 355"/>
                <a:gd name="T11" fmla="*/ 0 h 91"/>
                <a:gd name="T12" fmla="*/ 1 w 355"/>
                <a:gd name="T13" fmla="*/ 0 h 91"/>
                <a:gd name="T14" fmla="*/ 2 w 355"/>
                <a:gd name="T15" fmla="*/ 0 h 91"/>
                <a:gd name="T16" fmla="*/ 2 w 355"/>
                <a:gd name="T17" fmla="*/ 0 h 91"/>
                <a:gd name="T18" fmla="*/ 2 w 355"/>
                <a:gd name="T19" fmla="*/ 0 h 91"/>
                <a:gd name="T20" fmla="*/ 3 w 355"/>
                <a:gd name="T21" fmla="*/ 0 h 91"/>
                <a:gd name="T22" fmla="*/ 3 w 355"/>
                <a:gd name="T23" fmla="*/ 0 h 91"/>
                <a:gd name="T24" fmla="*/ 3 w 355"/>
                <a:gd name="T25" fmla="*/ 1 h 91"/>
                <a:gd name="T26" fmla="*/ 3 w 355"/>
                <a:gd name="T27" fmla="*/ 1 h 91"/>
                <a:gd name="T28" fmla="*/ 3 w 355"/>
                <a:gd name="T29" fmla="*/ 1 h 91"/>
                <a:gd name="T30" fmla="*/ 3 w 355"/>
                <a:gd name="T31" fmla="*/ 1 h 91"/>
                <a:gd name="T32" fmla="*/ 3 w 355"/>
                <a:gd name="T33" fmla="*/ 1 h 91"/>
                <a:gd name="T34" fmla="*/ 4 w 355"/>
                <a:gd name="T35" fmla="*/ 1 h 91"/>
                <a:gd name="T36" fmla="*/ 4 w 355"/>
                <a:gd name="T37" fmla="*/ 1 h 91"/>
                <a:gd name="T38" fmla="*/ 4 w 355"/>
                <a:gd name="T39" fmla="*/ 1 h 91"/>
                <a:gd name="T40" fmla="*/ 4 w 355"/>
                <a:gd name="T41" fmla="*/ 0 h 91"/>
                <a:gd name="T42" fmla="*/ 4 w 355"/>
                <a:gd name="T43" fmla="*/ 0 h 91"/>
                <a:gd name="T44" fmla="*/ 4 w 355"/>
                <a:gd name="T45" fmla="*/ 0 h 91"/>
                <a:gd name="T46" fmla="*/ 4 w 355"/>
                <a:gd name="T47" fmla="*/ 0 h 91"/>
                <a:gd name="T48" fmla="*/ 4 w 355"/>
                <a:gd name="T49" fmla="*/ 0 h 91"/>
                <a:gd name="T50" fmla="*/ 4 w 355"/>
                <a:gd name="T51" fmla="*/ 0 h 91"/>
                <a:gd name="T52" fmla="*/ 4 w 355"/>
                <a:gd name="T53" fmla="*/ 0 h 91"/>
                <a:gd name="T54" fmla="*/ 4 w 355"/>
                <a:gd name="T55" fmla="*/ 1 h 91"/>
                <a:gd name="T56" fmla="*/ 4 w 355"/>
                <a:gd name="T57" fmla="*/ 1 h 91"/>
                <a:gd name="T58" fmla="*/ 4 w 355"/>
                <a:gd name="T59" fmla="*/ 1 h 91"/>
                <a:gd name="T60" fmla="*/ 4 w 355"/>
                <a:gd name="T61" fmla="*/ 1 h 91"/>
                <a:gd name="T62" fmla="*/ 4 w 355"/>
                <a:gd name="T63" fmla="*/ 1 h 91"/>
                <a:gd name="T64" fmla="*/ 4 w 355"/>
                <a:gd name="T65" fmla="*/ 1 h 91"/>
                <a:gd name="T66" fmla="*/ 3 w 355"/>
                <a:gd name="T67" fmla="*/ 1 h 91"/>
                <a:gd name="T68" fmla="*/ 3 w 355"/>
                <a:gd name="T69" fmla="*/ 1 h 91"/>
                <a:gd name="T70" fmla="*/ 3 w 355"/>
                <a:gd name="T71" fmla="*/ 1 h 91"/>
                <a:gd name="T72" fmla="*/ 3 w 355"/>
                <a:gd name="T73" fmla="*/ 1 h 91"/>
                <a:gd name="T74" fmla="*/ 3 w 355"/>
                <a:gd name="T75" fmla="*/ 1 h 91"/>
                <a:gd name="T76" fmla="*/ 2 w 355"/>
                <a:gd name="T77" fmla="*/ 1 h 91"/>
                <a:gd name="T78" fmla="*/ 2 w 355"/>
                <a:gd name="T79" fmla="*/ 0 h 91"/>
                <a:gd name="T80" fmla="*/ 2 w 355"/>
                <a:gd name="T81" fmla="*/ 0 h 91"/>
                <a:gd name="T82" fmla="*/ 1 w 355"/>
                <a:gd name="T83" fmla="*/ 1 h 91"/>
                <a:gd name="T84" fmla="*/ 1 w 355"/>
                <a:gd name="T85" fmla="*/ 1 h 91"/>
                <a:gd name="T86" fmla="*/ 1 w 355"/>
                <a:gd name="T87" fmla="*/ 1 h 91"/>
                <a:gd name="T88" fmla="*/ 0 w 355"/>
                <a:gd name="T89" fmla="*/ 1 h 91"/>
                <a:gd name="T90" fmla="*/ 0 w 355"/>
                <a:gd name="T91" fmla="*/ 1 h 91"/>
                <a:gd name="T92" fmla="*/ 0 w 355"/>
                <a:gd name="T93" fmla="*/ 1 h 91"/>
                <a:gd name="T94" fmla="*/ 0 w 355"/>
                <a:gd name="T95" fmla="*/ 1 h 91"/>
                <a:gd name="T96" fmla="*/ 0 w 355"/>
                <a:gd name="T97" fmla="*/ 1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91"/>
                <a:gd name="T149" fmla="*/ 355 w 355"/>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91">
                  <a:moveTo>
                    <a:pt x="0" y="51"/>
                  </a:moveTo>
                  <a:lnTo>
                    <a:pt x="5" y="48"/>
                  </a:lnTo>
                  <a:lnTo>
                    <a:pt x="19" y="41"/>
                  </a:lnTo>
                  <a:lnTo>
                    <a:pt x="40" y="31"/>
                  </a:lnTo>
                  <a:lnTo>
                    <a:pt x="65" y="19"/>
                  </a:lnTo>
                  <a:lnTo>
                    <a:pt x="92" y="9"/>
                  </a:lnTo>
                  <a:lnTo>
                    <a:pt x="121" y="3"/>
                  </a:lnTo>
                  <a:lnTo>
                    <a:pt x="148" y="0"/>
                  </a:lnTo>
                  <a:lnTo>
                    <a:pt x="172" y="5"/>
                  </a:lnTo>
                  <a:lnTo>
                    <a:pt x="191" y="14"/>
                  </a:lnTo>
                  <a:lnTo>
                    <a:pt x="207" y="23"/>
                  </a:lnTo>
                  <a:lnTo>
                    <a:pt x="220" y="33"/>
                  </a:lnTo>
                  <a:lnTo>
                    <a:pt x="231" y="41"/>
                  </a:lnTo>
                  <a:lnTo>
                    <a:pt x="240" y="49"/>
                  </a:lnTo>
                  <a:lnTo>
                    <a:pt x="250" y="55"/>
                  </a:lnTo>
                  <a:lnTo>
                    <a:pt x="261" y="57"/>
                  </a:lnTo>
                  <a:lnTo>
                    <a:pt x="275" y="57"/>
                  </a:lnTo>
                  <a:lnTo>
                    <a:pt x="290" y="53"/>
                  </a:lnTo>
                  <a:lnTo>
                    <a:pt x="304" y="49"/>
                  </a:lnTo>
                  <a:lnTo>
                    <a:pt x="317" y="43"/>
                  </a:lnTo>
                  <a:lnTo>
                    <a:pt x="328" y="38"/>
                  </a:lnTo>
                  <a:lnTo>
                    <a:pt x="337" y="31"/>
                  </a:lnTo>
                  <a:lnTo>
                    <a:pt x="344" y="26"/>
                  </a:lnTo>
                  <a:lnTo>
                    <a:pt x="349" y="23"/>
                  </a:lnTo>
                  <a:lnTo>
                    <a:pt x="350" y="22"/>
                  </a:lnTo>
                  <a:lnTo>
                    <a:pt x="351" y="25"/>
                  </a:lnTo>
                  <a:lnTo>
                    <a:pt x="353" y="34"/>
                  </a:lnTo>
                  <a:lnTo>
                    <a:pt x="355" y="47"/>
                  </a:lnTo>
                  <a:lnTo>
                    <a:pt x="355" y="60"/>
                  </a:lnTo>
                  <a:lnTo>
                    <a:pt x="350" y="74"/>
                  </a:lnTo>
                  <a:lnTo>
                    <a:pt x="337" y="85"/>
                  </a:lnTo>
                  <a:lnTo>
                    <a:pt x="317" y="91"/>
                  </a:lnTo>
                  <a:lnTo>
                    <a:pt x="286" y="91"/>
                  </a:lnTo>
                  <a:lnTo>
                    <a:pt x="256" y="85"/>
                  </a:lnTo>
                  <a:lnTo>
                    <a:pt x="237" y="77"/>
                  </a:lnTo>
                  <a:lnTo>
                    <a:pt x="224" y="68"/>
                  </a:lnTo>
                  <a:lnTo>
                    <a:pt x="215" y="58"/>
                  </a:lnTo>
                  <a:lnTo>
                    <a:pt x="206" y="50"/>
                  </a:lnTo>
                  <a:lnTo>
                    <a:pt x="192" y="43"/>
                  </a:lnTo>
                  <a:lnTo>
                    <a:pt x="173" y="39"/>
                  </a:lnTo>
                  <a:lnTo>
                    <a:pt x="143" y="39"/>
                  </a:lnTo>
                  <a:lnTo>
                    <a:pt x="109" y="41"/>
                  </a:lnTo>
                  <a:lnTo>
                    <a:pt x="79" y="43"/>
                  </a:lnTo>
                  <a:lnTo>
                    <a:pt x="54" y="45"/>
                  </a:lnTo>
                  <a:lnTo>
                    <a:pt x="35" y="47"/>
                  </a:lnTo>
                  <a:lnTo>
                    <a:pt x="19" y="49"/>
                  </a:lnTo>
                  <a:lnTo>
                    <a:pt x="9" y="50"/>
                  </a:lnTo>
                  <a:lnTo>
                    <a:pt x="2" y="51"/>
                  </a:lnTo>
                  <a:lnTo>
                    <a:pt x="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1" name="Freeform 122"/>
            <p:cNvSpPr>
              <a:spLocks/>
            </p:cNvSpPr>
            <p:nvPr/>
          </p:nvSpPr>
          <p:spPr bwMode="auto">
            <a:xfrm>
              <a:off x="3577" y="2849"/>
              <a:ext cx="181" cy="73"/>
            </a:xfrm>
            <a:custGeom>
              <a:avLst/>
              <a:gdLst>
                <a:gd name="T0" fmla="*/ 0 w 544"/>
                <a:gd name="T1" fmla="*/ 1 h 218"/>
                <a:gd name="T2" fmla="*/ 0 w 544"/>
                <a:gd name="T3" fmla="*/ 1 h 218"/>
                <a:gd name="T4" fmla="*/ 0 w 544"/>
                <a:gd name="T5" fmla="*/ 1 h 218"/>
                <a:gd name="T6" fmla="*/ 1 w 544"/>
                <a:gd name="T7" fmla="*/ 1 h 218"/>
                <a:gd name="T8" fmla="*/ 2 w 544"/>
                <a:gd name="T9" fmla="*/ 0 h 218"/>
                <a:gd name="T10" fmla="*/ 2 w 544"/>
                <a:gd name="T11" fmla="*/ 0 h 218"/>
                <a:gd name="T12" fmla="*/ 3 w 544"/>
                <a:gd name="T13" fmla="*/ 0 h 218"/>
                <a:gd name="T14" fmla="*/ 4 w 544"/>
                <a:gd name="T15" fmla="*/ 0 h 218"/>
                <a:gd name="T16" fmla="*/ 5 w 544"/>
                <a:gd name="T17" fmla="*/ 0 h 218"/>
                <a:gd name="T18" fmla="*/ 5 w 544"/>
                <a:gd name="T19" fmla="*/ 1 h 218"/>
                <a:gd name="T20" fmla="*/ 6 w 544"/>
                <a:gd name="T21" fmla="*/ 1 h 218"/>
                <a:gd name="T22" fmla="*/ 6 w 544"/>
                <a:gd name="T23" fmla="*/ 1 h 218"/>
                <a:gd name="T24" fmla="*/ 6 w 544"/>
                <a:gd name="T25" fmla="*/ 1 h 218"/>
                <a:gd name="T26" fmla="*/ 7 w 544"/>
                <a:gd name="T27" fmla="*/ 2 h 218"/>
                <a:gd name="T28" fmla="*/ 7 w 544"/>
                <a:gd name="T29" fmla="*/ 2 h 218"/>
                <a:gd name="T30" fmla="*/ 7 w 544"/>
                <a:gd name="T31" fmla="*/ 2 h 218"/>
                <a:gd name="T32" fmla="*/ 6 w 544"/>
                <a:gd name="T33" fmla="*/ 3 h 218"/>
                <a:gd name="T34" fmla="*/ 6 w 544"/>
                <a:gd name="T35" fmla="*/ 3 h 218"/>
                <a:gd name="T36" fmla="*/ 5 w 544"/>
                <a:gd name="T37" fmla="*/ 3 h 218"/>
                <a:gd name="T38" fmla="*/ 5 w 544"/>
                <a:gd name="T39" fmla="*/ 2 h 218"/>
                <a:gd name="T40" fmla="*/ 4 w 544"/>
                <a:gd name="T41" fmla="*/ 2 h 218"/>
                <a:gd name="T42" fmla="*/ 4 w 544"/>
                <a:gd name="T43" fmla="*/ 2 h 218"/>
                <a:gd name="T44" fmla="*/ 3 w 544"/>
                <a:gd name="T45" fmla="*/ 2 h 218"/>
                <a:gd name="T46" fmla="*/ 3 w 544"/>
                <a:gd name="T47" fmla="*/ 2 h 218"/>
                <a:gd name="T48" fmla="*/ 3 w 544"/>
                <a:gd name="T49" fmla="*/ 2 h 218"/>
                <a:gd name="T50" fmla="*/ 3 w 544"/>
                <a:gd name="T51" fmla="*/ 2 h 218"/>
                <a:gd name="T52" fmla="*/ 4 w 544"/>
                <a:gd name="T53" fmla="*/ 2 h 218"/>
                <a:gd name="T54" fmla="*/ 5 w 544"/>
                <a:gd name="T55" fmla="*/ 2 h 218"/>
                <a:gd name="T56" fmla="*/ 5 w 544"/>
                <a:gd name="T57" fmla="*/ 2 h 218"/>
                <a:gd name="T58" fmla="*/ 6 w 544"/>
                <a:gd name="T59" fmla="*/ 2 h 218"/>
                <a:gd name="T60" fmla="*/ 6 w 544"/>
                <a:gd name="T61" fmla="*/ 2 h 218"/>
                <a:gd name="T62" fmla="*/ 6 w 544"/>
                <a:gd name="T63" fmla="*/ 2 h 218"/>
                <a:gd name="T64" fmla="*/ 6 w 544"/>
                <a:gd name="T65" fmla="*/ 2 h 218"/>
                <a:gd name="T66" fmla="*/ 6 w 544"/>
                <a:gd name="T67" fmla="*/ 2 h 218"/>
                <a:gd name="T68" fmla="*/ 5 w 544"/>
                <a:gd name="T69" fmla="*/ 1 h 218"/>
                <a:gd name="T70" fmla="*/ 5 w 544"/>
                <a:gd name="T71" fmla="*/ 0 h 218"/>
                <a:gd name="T72" fmla="*/ 4 w 544"/>
                <a:gd name="T73" fmla="*/ 0 h 218"/>
                <a:gd name="T74" fmla="*/ 3 w 544"/>
                <a:gd name="T75" fmla="*/ 0 h 218"/>
                <a:gd name="T76" fmla="*/ 2 w 544"/>
                <a:gd name="T77" fmla="*/ 1 h 218"/>
                <a:gd name="T78" fmla="*/ 1 w 544"/>
                <a:gd name="T79" fmla="*/ 1 h 218"/>
                <a:gd name="T80" fmla="*/ 1 w 544"/>
                <a:gd name="T81" fmla="*/ 1 h 218"/>
                <a:gd name="T82" fmla="*/ 0 w 544"/>
                <a:gd name="T83" fmla="*/ 1 h 218"/>
                <a:gd name="T84" fmla="*/ 0 w 544"/>
                <a:gd name="T85" fmla="*/ 1 h 218"/>
                <a:gd name="T86" fmla="*/ 0 w 544"/>
                <a:gd name="T87" fmla="*/ 1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4"/>
                <a:gd name="T133" fmla="*/ 0 h 218"/>
                <a:gd name="T134" fmla="*/ 544 w 544"/>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4" h="218">
                  <a:moveTo>
                    <a:pt x="0" y="107"/>
                  </a:moveTo>
                  <a:lnTo>
                    <a:pt x="1" y="104"/>
                  </a:lnTo>
                  <a:lnTo>
                    <a:pt x="7" y="100"/>
                  </a:lnTo>
                  <a:lnTo>
                    <a:pt x="15" y="93"/>
                  </a:lnTo>
                  <a:lnTo>
                    <a:pt x="26" y="83"/>
                  </a:lnTo>
                  <a:lnTo>
                    <a:pt x="40" y="73"/>
                  </a:lnTo>
                  <a:lnTo>
                    <a:pt x="57" y="61"/>
                  </a:lnTo>
                  <a:lnTo>
                    <a:pt x="77" y="49"/>
                  </a:lnTo>
                  <a:lnTo>
                    <a:pt x="100" y="37"/>
                  </a:lnTo>
                  <a:lnTo>
                    <a:pt x="125" y="26"/>
                  </a:lnTo>
                  <a:lnTo>
                    <a:pt x="152" y="16"/>
                  </a:lnTo>
                  <a:lnTo>
                    <a:pt x="181" y="8"/>
                  </a:lnTo>
                  <a:lnTo>
                    <a:pt x="213" y="3"/>
                  </a:lnTo>
                  <a:lnTo>
                    <a:pt x="247" y="0"/>
                  </a:lnTo>
                  <a:lnTo>
                    <a:pt x="283" y="0"/>
                  </a:lnTo>
                  <a:lnTo>
                    <a:pt x="321" y="6"/>
                  </a:lnTo>
                  <a:lnTo>
                    <a:pt x="361" y="15"/>
                  </a:lnTo>
                  <a:lnTo>
                    <a:pt x="382" y="22"/>
                  </a:lnTo>
                  <a:lnTo>
                    <a:pt x="404" y="31"/>
                  </a:lnTo>
                  <a:lnTo>
                    <a:pt x="424" y="41"/>
                  </a:lnTo>
                  <a:lnTo>
                    <a:pt x="444" y="52"/>
                  </a:lnTo>
                  <a:lnTo>
                    <a:pt x="463" y="65"/>
                  </a:lnTo>
                  <a:lnTo>
                    <a:pt x="480" y="77"/>
                  </a:lnTo>
                  <a:lnTo>
                    <a:pt x="496" y="91"/>
                  </a:lnTo>
                  <a:lnTo>
                    <a:pt x="509" y="104"/>
                  </a:lnTo>
                  <a:lnTo>
                    <a:pt x="522" y="118"/>
                  </a:lnTo>
                  <a:lnTo>
                    <a:pt x="531" y="133"/>
                  </a:lnTo>
                  <a:lnTo>
                    <a:pt x="537" y="145"/>
                  </a:lnTo>
                  <a:lnTo>
                    <a:pt x="542" y="159"/>
                  </a:lnTo>
                  <a:lnTo>
                    <a:pt x="544" y="170"/>
                  </a:lnTo>
                  <a:lnTo>
                    <a:pt x="542" y="181"/>
                  </a:lnTo>
                  <a:lnTo>
                    <a:pt x="537" y="192"/>
                  </a:lnTo>
                  <a:lnTo>
                    <a:pt x="528" y="199"/>
                  </a:lnTo>
                  <a:lnTo>
                    <a:pt x="508" y="211"/>
                  </a:lnTo>
                  <a:lnTo>
                    <a:pt x="489" y="216"/>
                  </a:lnTo>
                  <a:lnTo>
                    <a:pt x="471" y="218"/>
                  </a:lnTo>
                  <a:lnTo>
                    <a:pt x="453" y="215"/>
                  </a:lnTo>
                  <a:lnTo>
                    <a:pt x="435" y="210"/>
                  </a:lnTo>
                  <a:lnTo>
                    <a:pt x="415" y="202"/>
                  </a:lnTo>
                  <a:lnTo>
                    <a:pt x="395" y="195"/>
                  </a:lnTo>
                  <a:lnTo>
                    <a:pt x="372" y="187"/>
                  </a:lnTo>
                  <a:lnTo>
                    <a:pt x="349" y="181"/>
                  </a:lnTo>
                  <a:lnTo>
                    <a:pt x="326" y="177"/>
                  </a:lnTo>
                  <a:lnTo>
                    <a:pt x="306" y="172"/>
                  </a:lnTo>
                  <a:lnTo>
                    <a:pt x="286" y="169"/>
                  </a:lnTo>
                  <a:lnTo>
                    <a:pt x="270" y="167"/>
                  </a:lnTo>
                  <a:lnTo>
                    <a:pt x="258" y="166"/>
                  </a:lnTo>
                  <a:lnTo>
                    <a:pt x="250" y="164"/>
                  </a:lnTo>
                  <a:lnTo>
                    <a:pt x="247" y="164"/>
                  </a:lnTo>
                  <a:lnTo>
                    <a:pt x="251" y="163"/>
                  </a:lnTo>
                  <a:lnTo>
                    <a:pt x="263" y="160"/>
                  </a:lnTo>
                  <a:lnTo>
                    <a:pt x="280" y="156"/>
                  </a:lnTo>
                  <a:lnTo>
                    <a:pt x="301" y="153"/>
                  </a:lnTo>
                  <a:lnTo>
                    <a:pt x="326" y="151"/>
                  </a:lnTo>
                  <a:lnTo>
                    <a:pt x="353" y="150"/>
                  </a:lnTo>
                  <a:lnTo>
                    <a:pt x="380" y="152"/>
                  </a:lnTo>
                  <a:lnTo>
                    <a:pt x="407" y="159"/>
                  </a:lnTo>
                  <a:lnTo>
                    <a:pt x="431" y="166"/>
                  </a:lnTo>
                  <a:lnTo>
                    <a:pt x="450" y="169"/>
                  </a:lnTo>
                  <a:lnTo>
                    <a:pt x="465" y="170"/>
                  </a:lnTo>
                  <a:lnTo>
                    <a:pt x="476" y="170"/>
                  </a:lnTo>
                  <a:lnTo>
                    <a:pt x="484" y="169"/>
                  </a:lnTo>
                  <a:lnTo>
                    <a:pt x="490" y="167"/>
                  </a:lnTo>
                  <a:lnTo>
                    <a:pt x="492" y="166"/>
                  </a:lnTo>
                  <a:lnTo>
                    <a:pt x="493" y="164"/>
                  </a:lnTo>
                  <a:lnTo>
                    <a:pt x="491" y="159"/>
                  </a:lnTo>
                  <a:lnTo>
                    <a:pt x="485" y="145"/>
                  </a:lnTo>
                  <a:lnTo>
                    <a:pt x="476" y="125"/>
                  </a:lnTo>
                  <a:lnTo>
                    <a:pt x="462" y="101"/>
                  </a:lnTo>
                  <a:lnTo>
                    <a:pt x="442" y="77"/>
                  </a:lnTo>
                  <a:lnTo>
                    <a:pt x="419" y="56"/>
                  </a:lnTo>
                  <a:lnTo>
                    <a:pt x="390" y="40"/>
                  </a:lnTo>
                  <a:lnTo>
                    <a:pt x="355" y="32"/>
                  </a:lnTo>
                  <a:lnTo>
                    <a:pt x="310" y="30"/>
                  </a:lnTo>
                  <a:lnTo>
                    <a:pt x="267" y="31"/>
                  </a:lnTo>
                  <a:lnTo>
                    <a:pt x="229" y="33"/>
                  </a:lnTo>
                  <a:lnTo>
                    <a:pt x="194" y="37"/>
                  </a:lnTo>
                  <a:lnTo>
                    <a:pt x="161" y="42"/>
                  </a:lnTo>
                  <a:lnTo>
                    <a:pt x="132" y="48"/>
                  </a:lnTo>
                  <a:lnTo>
                    <a:pt x="106" y="56"/>
                  </a:lnTo>
                  <a:lnTo>
                    <a:pt x="83" y="63"/>
                  </a:lnTo>
                  <a:lnTo>
                    <a:pt x="63" y="71"/>
                  </a:lnTo>
                  <a:lnTo>
                    <a:pt x="46" y="78"/>
                  </a:lnTo>
                  <a:lnTo>
                    <a:pt x="32" y="86"/>
                  </a:lnTo>
                  <a:lnTo>
                    <a:pt x="20" y="93"/>
                  </a:lnTo>
                  <a:lnTo>
                    <a:pt x="11" y="99"/>
                  </a:lnTo>
                  <a:lnTo>
                    <a:pt x="5" y="103"/>
                  </a:lnTo>
                  <a:lnTo>
                    <a:pt x="1" y="106"/>
                  </a:lnTo>
                  <a:lnTo>
                    <a:pt x="0"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2" name="Freeform 123"/>
            <p:cNvSpPr>
              <a:spLocks/>
            </p:cNvSpPr>
            <p:nvPr/>
          </p:nvSpPr>
          <p:spPr bwMode="auto">
            <a:xfrm>
              <a:off x="3636" y="2877"/>
              <a:ext cx="84" cy="31"/>
            </a:xfrm>
            <a:custGeom>
              <a:avLst/>
              <a:gdLst>
                <a:gd name="T0" fmla="*/ 0 w 252"/>
                <a:gd name="T1" fmla="*/ 1 h 93"/>
                <a:gd name="T2" fmla="*/ 0 w 252"/>
                <a:gd name="T3" fmla="*/ 1 h 93"/>
                <a:gd name="T4" fmla="*/ 0 w 252"/>
                <a:gd name="T5" fmla="*/ 1 h 93"/>
                <a:gd name="T6" fmla="*/ 0 w 252"/>
                <a:gd name="T7" fmla="*/ 1 h 93"/>
                <a:gd name="T8" fmla="*/ 0 w 252"/>
                <a:gd name="T9" fmla="*/ 1 h 93"/>
                <a:gd name="T10" fmla="*/ 0 w 252"/>
                <a:gd name="T11" fmla="*/ 0 h 93"/>
                <a:gd name="T12" fmla="*/ 0 w 252"/>
                <a:gd name="T13" fmla="*/ 0 h 93"/>
                <a:gd name="T14" fmla="*/ 1 w 252"/>
                <a:gd name="T15" fmla="*/ 0 h 93"/>
                <a:gd name="T16" fmla="*/ 1 w 252"/>
                <a:gd name="T17" fmla="*/ 0 h 93"/>
                <a:gd name="T18" fmla="*/ 2 w 252"/>
                <a:gd name="T19" fmla="*/ 0 h 93"/>
                <a:gd name="T20" fmla="*/ 2 w 252"/>
                <a:gd name="T21" fmla="*/ 0 h 93"/>
                <a:gd name="T22" fmla="*/ 2 w 252"/>
                <a:gd name="T23" fmla="*/ 0 h 93"/>
                <a:gd name="T24" fmla="*/ 3 w 252"/>
                <a:gd name="T25" fmla="*/ 0 h 93"/>
                <a:gd name="T26" fmla="*/ 3 w 252"/>
                <a:gd name="T27" fmla="*/ 0 h 93"/>
                <a:gd name="T28" fmla="*/ 3 w 252"/>
                <a:gd name="T29" fmla="*/ 0 h 93"/>
                <a:gd name="T30" fmla="*/ 3 w 252"/>
                <a:gd name="T31" fmla="*/ 0 h 93"/>
                <a:gd name="T32" fmla="*/ 3 w 252"/>
                <a:gd name="T33" fmla="*/ 0 h 93"/>
                <a:gd name="T34" fmla="*/ 2 w 252"/>
                <a:gd name="T35" fmla="*/ 0 h 93"/>
                <a:gd name="T36" fmla="*/ 2 w 252"/>
                <a:gd name="T37" fmla="*/ 0 h 93"/>
                <a:gd name="T38" fmla="*/ 2 w 252"/>
                <a:gd name="T39" fmla="*/ 0 h 93"/>
                <a:gd name="T40" fmla="*/ 2 w 252"/>
                <a:gd name="T41" fmla="*/ 0 h 93"/>
                <a:gd name="T42" fmla="*/ 2 w 252"/>
                <a:gd name="T43" fmla="*/ 0 h 93"/>
                <a:gd name="T44" fmla="*/ 1 w 252"/>
                <a:gd name="T45" fmla="*/ 0 h 93"/>
                <a:gd name="T46" fmla="*/ 1 w 252"/>
                <a:gd name="T47" fmla="*/ 0 h 93"/>
                <a:gd name="T48" fmla="*/ 1 w 252"/>
                <a:gd name="T49" fmla="*/ 0 h 93"/>
                <a:gd name="T50" fmla="*/ 1 w 252"/>
                <a:gd name="T51" fmla="*/ 0 h 93"/>
                <a:gd name="T52" fmla="*/ 1 w 252"/>
                <a:gd name="T53" fmla="*/ 0 h 93"/>
                <a:gd name="T54" fmla="*/ 1 w 252"/>
                <a:gd name="T55" fmla="*/ 1 h 93"/>
                <a:gd name="T56" fmla="*/ 0 w 252"/>
                <a:gd name="T57" fmla="*/ 1 h 93"/>
                <a:gd name="T58" fmla="*/ 0 w 252"/>
                <a:gd name="T59" fmla="*/ 1 h 93"/>
                <a:gd name="T60" fmla="*/ 0 w 252"/>
                <a:gd name="T61" fmla="*/ 1 h 93"/>
                <a:gd name="T62" fmla="*/ 0 w 252"/>
                <a:gd name="T63" fmla="*/ 1 h 93"/>
                <a:gd name="T64" fmla="*/ 0 w 252"/>
                <a:gd name="T65" fmla="*/ 1 h 93"/>
                <a:gd name="T66" fmla="*/ 0 w 252"/>
                <a:gd name="T67" fmla="*/ 1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93"/>
                <a:gd name="T104" fmla="*/ 252 w 252"/>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93">
                  <a:moveTo>
                    <a:pt x="0" y="93"/>
                  </a:moveTo>
                  <a:lnTo>
                    <a:pt x="0" y="89"/>
                  </a:lnTo>
                  <a:lnTo>
                    <a:pt x="1" y="79"/>
                  </a:lnTo>
                  <a:lnTo>
                    <a:pt x="3" y="66"/>
                  </a:lnTo>
                  <a:lnTo>
                    <a:pt x="11" y="49"/>
                  </a:lnTo>
                  <a:lnTo>
                    <a:pt x="22" y="33"/>
                  </a:lnTo>
                  <a:lnTo>
                    <a:pt x="40" y="18"/>
                  </a:lnTo>
                  <a:lnTo>
                    <a:pt x="68" y="7"/>
                  </a:lnTo>
                  <a:lnTo>
                    <a:pt x="103" y="1"/>
                  </a:lnTo>
                  <a:lnTo>
                    <a:pt x="141" y="0"/>
                  </a:lnTo>
                  <a:lnTo>
                    <a:pt x="173" y="0"/>
                  </a:lnTo>
                  <a:lnTo>
                    <a:pt x="198" y="2"/>
                  </a:lnTo>
                  <a:lnTo>
                    <a:pt x="218" y="4"/>
                  </a:lnTo>
                  <a:lnTo>
                    <a:pt x="234" y="8"/>
                  </a:lnTo>
                  <a:lnTo>
                    <a:pt x="244" y="10"/>
                  </a:lnTo>
                  <a:lnTo>
                    <a:pt x="250" y="11"/>
                  </a:lnTo>
                  <a:lnTo>
                    <a:pt x="252" y="12"/>
                  </a:lnTo>
                  <a:lnTo>
                    <a:pt x="172" y="36"/>
                  </a:lnTo>
                  <a:lnTo>
                    <a:pt x="168" y="35"/>
                  </a:lnTo>
                  <a:lnTo>
                    <a:pt x="159" y="30"/>
                  </a:lnTo>
                  <a:lnTo>
                    <a:pt x="147" y="26"/>
                  </a:lnTo>
                  <a:lnTo>
                    <a:pt x="131" y="21"/>
                  </a:lnTo>
                  <a:lnTo>
                    <a:pt x="114" y="18"/>
                  </a:lnTo>
                  <a:lnTo>
                    <a:pt x="97" y="16"/>
                  </a:lnTo>
                  <a:lnTo>
                    <a:pt x="81" y="18"/>
                  </a:lnTo>
                  <a:lnTo>
                    <a:pt x="69" y="24"/>
                  </a:lnTo>
                  <a:lnTo>
                    <a:pt x="57" y="34"/>
                  </a:lnTo>
                  <a:lnTo>
                    <a:pt x="46" y="44"/>
                  </a:lnTo>
                  <a:lnTo>
                    <a:pt x="34" y="57"/>
                  </a:lnTo>
                  <a:lnTo>
                    <a:pt x="23" y="67"/>
                  </a:lnTo>
                  <a:lnTo>
                    <a:pt x="13" y="77"/>
                  </a:lnTo>
                  <a:lnTo>
                    <a:pt x="7" y="85"/>
                  </a:lnTo>
                  <a:lnTo>
                    <a:pt x="2" y="90"/>
                  </a:lnTo>
                  <a:lnTo>
                    <a:pt x="0"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3" name="Freeform 124"/>
            <p:cNvSpPr>
              <a:spLocks/>
            </p:cNvSpPr>
            <p:nvPr/>
          </p:nvSpPr>
          <p:spPr bwMode="auto">
            <a:xfrm>
              <a:off x="3095" y="2906"/>
              <a:ext cx="105" cy="40"/>
            </a:xfrm>
            <a:custGeom>
              <a:avLst/>
              <a:gdLst>
                <a:gd name="T0" fmla="*/ 0 w 316"/>
                <a:gd name="T1" fmla="*/ 0 h 121"/>
                <a:gd name="T2" fmla="*/ 0 w 316"/>
                <a:gd name="T3" fmla="*/ 0 h 121"/>
                <a:gd name="T4" fmla="*/ 0 w 316"/>
                <a:gd name="T5" fmla="*/ 0 h 121"/>
                <a:gd name="T6" fmla="*/ 0 w 316"/>
                <a:gd name="T7" fmla="*/ 0 h 121"/>
                <a:gd name="T8" fmla="*/ 1 w 316"/>
                <a:gd name="T9" fmla="*/ 0 h 121"/>
                <a:gd name="T10" fmla="*/ 1 w 316"/>
                <a:gd name="T11" fmla="*/ 0 h 121"/>
                <a:gd name="T12" fmla="*/ 1 w 316"/>
                <a:gd name="T13" fmla="*/ 0 h 121"/>
                <a:gd name="T14" fmla="*/ 2 w 316"/>
                <a:gd name="T15" fmla="*/ 1 h 121"/>
                <a:gd name="T16" fmla="*/ 2 w 316"/>
                <a:gd name="T17" fmla="*/ 1 h 121"/>
                <a:gd name="T18" fmla="*/ 3 w 316"/>
                <a:gd name="T19" fmla="*/ 1 h 121"/>
                <a:gd name="T20" fmla="*/ 3 w 316"/>
                <a:gd name="T21" fmla="*/ 1 h 121"/>
                <a:gd name="T22" fmla="*/ 3 w 316"/>
                <a:gd name="T23" fmla="*/ 1 h 121"/>
                <a:gd name="T24" fmla="*/ 3 w 316"/>
                <a:gd name="T25" fmla="*/ 1 h 121"/>
                <a:gd name="T26" fmla="*/ 4 w 316"/>
                <a:gd name="T27" fmla="*/ 1 h 121"/>
                <a:gd name="T28" fmla="*/ 4 w 316"/>
                <a:gd name="T29" fmla="*/ 1 h 121"/>
                <a:gd name="T30" fmla="*/ 4 w 316"/>
                <a:gd name="T31" fmla="*/ 1 h 121"/>
                <a:gd name="T32" fmla="*/ 4 w 316"/>
                <a:gd name="T33" fmla="*/ 1 h 121"/>
                <a:gd name="T34" fmla="*/ 4 w 316"/>
                <a:gd name="T35" fmla="*/ 1 h 121"/>
                <a:gd name="T36" fmla="*/ 4 w 316"/>
                <a:gd name="T37" fmla="*/ 1 h 121"/>
                <a:gd name="T38" fmla="*/ 4 w 316"/>
                <a:gd name="T39" fmla="*/ 1 h 121"/>
                <a:gd name="T40" fmla="*/ 4 w 316"/>
                <a:gd name="T41" fmla="*/ 1 h 121"/>
                <a:gd name="T42" fmla="*/ 4 w 316"/>
                <a:gd name="T43" fmla="*/ 1 h 121"/>
                <a:gd name="T44" fmla="*/ 3 w 316"/>
                <a:gd name="T45" fmla="*/ 1 h 121"/>
                <a:gd name="T46" fmla="*/ 3 w 316"/>
                <a:gd name="T47" fmla="*/ 1 h 121"/>
                <a:gd name="T48" fmla="*/ 3 w 316"/>
                <a:gd name="T49" fmla="*/ 1 h 121"/>
                <a:gd name="T50" fmla="*/ 3 w 316"/>
                <a:gd name="T51" fmla="*/ 1 h 121"/>
                <a:gd name="T52" fmla="*/ 3 w 316"/>
                <a:gd name="T53" fmla="*/ 1 h 121"/>
                <a:gd name="T54" fmla="*/ 3 w 316"/>
                <a:gd name="T55" fmla="*/ 1 h 121"/>
                <a:gd name="T56" fmla="*/ 2 w 316"/>
                <a:gd name="T57" fmla="*/ 1 h 121"/>
                <a:gd name="T58" fmla="*/ 2 w 316"/>
                <a:gd name="T59" fmla="*/ 1 h 121"/>
                <a:gd name="T60" fmla="*/ 2 w 316"/>
                <a:gd name="T61" fmla="*/ 1 h 121"/>
                <a:gd name="T62" fmla="*/ 2 w 316"/>
                <a:gd name="T63" fmla="*/ 1 h 121"/>
                <a:gd name="T64" fmla="*/ 2 w 316"/>
                <a:gd name="T65" fmla="*/ 1 h 121"/>
                <a:gd name="T66" fmla="*/ 1 w 316"/>
                <a:gd name="T67" fmla="*/ 1 h 121"/>
                <a:gd name="T68" fmla="*/ 1 w 316"/>
                <a:gd name="T69" fmla="*/ 1 h 121"/>
                <a:gd name="T70" fmla="*/ 1 w 316"/>
                <a:gd name="T71" fmla="*/ 1 h 121"/>
                <a:gd name="T72" fmla="*/ 1 w 316"/>
                <a:gd name="T73" fmla="*/ 0 h 121"/>
                <a:gd name="T74" fmla="*/ 0 w 316"/>
                <a:gd name="T75" fmla="*/ 0 h 121"/>
                <a:gd name="T76" fmla="*/ 0 w 316"/>
                <a:gd name="T77" fmla="*/ 0 h 121"/>
                <a:gd name="T78" fmla="*/ 0 w 316"/>
                <a:gd name="T79" fmla="*/ 0 h 121"/>
                <a:gd name="T80" fmla="*/ 0 w 316"/>
                <a:gd name="T81" fmla="*/ 0 h 121"/>
                <a:gd name="T82" fmla="*/ 0 w 316"/>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6"/>
                <a:gd name="T127" fmla="*/ 0 h 121"/>
                <a:gd name="T128" fmla="*/ 316 w 316"/>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6" h="121">
                  <a:moveTo>
                    <a:pt x="0" y="0"/>
                  </a:moveTo>
                  <a:lnTo>
                    <a:pt x="4" y="1"/>
                  </a:lnTo>
                  <a:lnTo>
                    <a:pt x="15" y="5"/>
                  </a:lnTo>
                  <a:lnTo>
                    <a:pt x="32" y="9"/>
                  </a:lnTo>
                  <a:lnTo>
                    <a:pt x="55" y="16"/>
                  </a:lnTo>
                  <a:lnTo>
                    <a:pt x="82" y="23"/>
                  </a:lnTo>
                  <a:lnTo>
                    <a:pt x="111" y="32"/>
                  </a:lnTo>
                  <a:lnTo>
                    <a:pt x="144" y="42"/>
                  </a:lnTo>
                  <a:lnTo>
                    <a:pt x="178" y="52"/>
                  </a:lnTo>
                  <a:lnTo>
                    <a:pt x="210" y="61"/>
                  </a:lnTo>
                  <a:lnTo>
                    <a:pt x="238" y="69"/>
                  </a:lnTo>
                  <a:lnTo>
                    <a:pt x="262" y="75"/>
                  </a:lnTo>
                  <a:lnTo>
                    <a:pt x="281" y="79"/>
                  </a:lnTo>
                  <a:lnTo>
                    <a:pt x="297" y="83"/>
                  </a:lnTo>
                  <a:lnTo>
                    <a:pt x="307" y="85"/>
                  </a:lnTo>
                  <a:lnTo>
                    <a:pt x="314" y="86"/>
                  </a:lnTo>
                  <a:lnTo>
                    <a:pt x="316" y="86"/>
                  </a:lnTo>
                  <a:lnTo>
                    <a:pt x="316" y="121"/>
                  </a:lnTo>
                  <a:lnTo>
                    <a:pt x="315" y="121"/>
                  </a:lnTo>
                  <a:lnTo>
                    <a:pt x="310" y="120"/>
                  </a:lnTo>
                  <a:lnTo>
                    <a:pt x="303" y="119"/>
                  </a:lnTo>
                  <a:lnTo>
                    <a:pt x="296" y="117"/>
                  </a:lnTo>
                  <a:lnTo>
                    <a:pt x="284" y="114"/>
                  </a:lnTo>
                  <a:lnTo>
                    <a:pt x="272" y="112"/>
                  </a:lnTo>
                  <a:lnTo>
                    <a:pt x="258" y="109"/>
                  </a:lnTo>
                  <a:lnTo>
                    <a:pt x="244" y="105"/>
                  </a:lnTo>
                  <a:lnTo>
                    <a:pt x="229" y="102"/>
                  </a:lnTo>
                  <a:lnTo>
                    <a:pt x="213" y="98"/>
                  </a:lnTo>
                  <a:lnTo>
                    <a:pt x="196" y="94"/>
                  </a:lnTo>
                  <a:lnTo>
                    <a:pt x="180" y="89"/>
                  </a:lnTo>
                  <a:lnTo>
                    <a:pt x="164" y="85"/>
                  </a:lnTo>
                  <a:lnTo>
                    <a:pt x="149" y="79"/>
                  </a:lnTo>
                  <a:lnTo>
                    <a:pt x="134" y="75"/>
                  </a:lnTo>
                  <a:lnTo>
                    <a:pt x="120" y="69"/>
                  </a:lnTo>
                  <a:lnTo>
                    <a:pt x="95" y="58"/>
                  </a:lnTo>
                  <a:lnTo>
                    <a:pt x="73" y="46"/>
                  </a:lnTo>
                  <a:lnTo>
                    <a:pt x="52" y="35"/>
                  </a:lnTo>
                  <a:lnTo>
                    <a:pt x="35" y="24"/>
                  </a:lnTo>
                  <a:lnTo>
                    <a:pt x="21" y="15"/>
                  </a:lnTo>
                  <a:lnTo>
                    <a:pt x="9" y="7"/>
                  </a:lnTo>
                  <a:lnTo>
                    <a:pt x="3"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4" name="Freeform 125"/>
            <p:cNvSpPr>
              <a:spLocks/>
            </p:cNvSpPr>
            <p:nvPr/>
          </p:nvSpPr>
          <p:spPr bwMode="auto">
            <a:xfrm>
              <a:off x="3301" y="2914"/>
              <a:ext cx="345" cy="44"/>
            </a:xfrm>
            <a:custGeom>
              <a:avLst/>
              <a:gdLst>
                <a:gd name="T0" fmla="*/ 0 w 1033"/>
                <a:gd name="T1" fmla="*/ 1 h 131"/>
                <a:gd name="T2" fmla="*/ 1 w 1033"/>
                <a:gd name="T3" fmla="*/ 1 h 131"/>
                <a:gd name="T4" fmla="*/ 1 w 1033"/>
                <a:gd name="T5" fmla="*/ 1 h 131"/>
                <a:gd name="T6" fmla="*/ 2 w 1033"/>
                <a:gd name="T7" fmla="*/ 1 h 131"/>
                <a:gd name="T8" fmla="*/ 3 w 1033"/>
                <a:gd name="T9" fmla="*/ 1 h 131"/>
                <a:gd name="T10" fmla="*/ 4 w 1033"/>
                <a:gd name="T11" fmla="*/ 1 h 131"/>
                <a:gd name="T12" fmla="*/ 5 w 1033"/>
                <a:gd name="T13" fmla="*/ 1 h 131"/>
                <a:gd name="T14" fmla="*/ 7 w 1033"/>
                <a:gd name="T15" fmla="*/ 1 h 131"/>
                <a:gd name="T16" fmla="*/ 8 w 1033"/>
                <a:gd name="T17" fmla="*/ 1 h 131"/>
                <a:gd name="T18" fmla="*/ 10 w 1033"/>
                <a:gd name="T19" fmla="*/ 1 h 131"/>
                <a:gd name="T20" fmla="*/ 11 w 1033"/>
                <a:gd name="T21" fmla="*/ 0 h 131"/>
                <a:gd name="T22" fmla="*/ 12 w 1033"/>
                <a:gd name="T23" fmla="*/ 0 h 131"/>
                <a:gd name="T24" fmla="*/ 12 w 1033"/>
                <a:gd name="T25" fmla="*/ 0 h 131"/>
                <a:gd name="T26" fmla="*/ 12 w 1033"/>
                <a:gd name="T27" fmla="*/ 0 h 131"/>
                <a:gd name="T28" fmla="*/ 13 w 1033"/>
                <a:gd name="T29" fmla="*/ 0 h 131"/>
                <a:gd name="T30" fmla="*/ 13 w 1033"/>
                <a:gd name="T31" fmla="*/ 0 h 131"/>
                <a:gd name="T32" fmla="*/ 13 w 1033"/>
                <a:gd name="T33" fmla="*/ 0 h 131"/>
                <a:gd name="T34" fmla="*/ 12 w 1033"/>
                <a:gd name="T35" fmla="*/ 0 h 131"/>
                <a:gd name="T36" fmla="*/ 12 w 1033"/>
                <a:gd name="T37" fmla="*/ 0 h 131"/>
                <a:gd name="T38" fmla="*/ 11 w 1033"/>
                <a:gd name="T39" fmla="*/ 1 h 131"/>
                <a:gd name="T40" fmla="*/ 10 w 1033"/>
                <a:gd name="T41" fmla="*/ 1 h 131"/>
                <a:gd name="T42" fmla="*/ 9 w 1033"/>
                <a:gd name="T43" fmla="*/ 1 h 131"/>
                <a:gd name="T44" fmla="*/ 7 w 1033"/>
                <a:gd name="T45" fmla="*/ 1 h 131"/>
                <a:gd name="T46" fmla="*/ 5 w 1033"/>
                <a:gd name="T47" fmla="*/ 1 h 131"/>
                <a:gd name="T48" fmla="*/ 4 w 1033"/>
                <a:gd name="T49" fmla="*/ 2 h 131"/>
                <a:gd name="T50" fmla="*/ 2 w 1033"/>
                <a:gd name="T51" fmla="*/ 2 h 131"/>
                <a:gd name="T52" fmla="*/ 1 w 1033"/>
                <a:gd name="T53" fmla="*/ 2 h 131"/>
                <a:gd name="T54" fmla="*/ 1 w 1033"/>
                <a:gd name="T55" fmla="*/ 2 h 131"/>
                <a:gd name="T56" fmla="*/ 0 w 1033"/>
                <a:gd name="T57" fmla="*/ 2 h 131"/>
                <a:gd name="T58" fmla="*/ 0 w 1033"/>
                <a:gd name="T59" fmla="*/ 2 h 131"/>
                <a:gd name="T60" fmla="*/ 0 w 1033"/>
                <a:gd name="T61" fmla="*/ 2 h 131"/>
                <a:gd name="T62" fmla="*/ 0 w 1033"/>
                <a:gd name="T63" fmla="*/ 2 h 131"/>
                <a:gd name="T64" fmla="*/ 0 w 1033"/>
                <a:gd name="T65" fmla="*/ 1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3"/>
                <a:gd name="T100" fmla="*/ 0 h 131"/>
                <a:gd name="T101" fmla="*/ 1033 w 1033"/>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3" h="131">
                  <a:moveTo>
                    <a:pt x="24" y="86"/>
                  </a:moveTo>
                  <a:lnTo>
                    <a:pt x="27" y="86"/>
                  </a:lnTo>
                  <a:lnTo>
                    <a:pt x="35" y="86"/>
                  </a:lnTo>
                  <a:lnTo>
                    <a:pt x="50" y="87"/>
                  </a:lnTo>
                  <a:lnTo>
                    <a:pt x="69" y="87"/>
                  </a:lnTo>
                  <a:lnTo>
                    <a:pt x="94" y="88"/>
                  </a:lnTo>
                  <a:lnTo>
                    <a:pt x="123" y="88"/>
                  </a:lnTo>
                  <a:lnTo>
                    <a:pt x="157" y="88"/>
                  </a:lnTo>
                  <a:lnTo>
                    <a:pt x="195" y="88"/>
                  </a:lnTo>
                  <a:lnTo>
                    <a:pt x="237" y="87"/>
                  </a:lnTo>
                  <a:lnTo>
                    <a:pt x="283" y="86"/>
                  </a:lnTo>
                  <a:lnTo>
                    <a:pt x="332" y="85"/>
                  </a:lnTo>
                  <a:lnTo>
                    <a:pt x="385" y="82"/>
                  </a:lnTo>
                  <a:lnTo>
                    <a:pt x="439" y="80"/>
                  </a:lnTo>
                  <a:lnTo>
                    <a:pt x="498" y="77"/>
                  </a:lnTo>
                  <a:lnTo>
                    <a:pt x="558" y="72"/>
                  </a:lnTo>
                  <a:lnTo>
                    <a:pt x="620" y="68"/>
                  </a:lnTo>
                  <a:lnTo>
                    <a:pt x="680" y="62"/>
                  </a:lnTo>
                  <a:lnTo>
                    <a:pt x="735" y="56"/>
                  </a:lnTo>
                  <a:lnTo>
                    <a:pt x="784" y="51"/>
                  </a:lnTo>
                  <a:lnTo>
                    <a:pt x="827" y="45"/>
                  </a:lnTo>
                  <a:lnTo>
                    <a:pt x="866" y="39"/>
                  </a:lnTo>
                  <a:lnTo>
                    <a:pt x="900" y="34"/>
                  </a:lnTo>
                  <a:lnTo>
                    <a:pt x="929" y="28"/>
                  </a:lnTo>
                  <a:lnTo>
                    <a:pt x="954" y="24"/>
                  </a:lnTo>
                  <a:lnTo>
                    <a:pt x="974" y="18"/>
                  </a:lnTo>
                  <a:lnTo>
                    <a:pt x="991" y="13"/>
                  </a:lnTo>
                  <a:lnTo>
                    <a:pt x="1006" y="10"/>
                  </a:lnTo>
                  <a:lnTo>
                    <a:pt x="1016" y="7"/>
                  </a:lnTo>
                  <a:lnTo>
                    <a:pt x="1024" y="3"/>
                  </a:lnTo>
                  <a:lnTo>
                    <a:pt x="1030" y="2"/>
                  </a:lnTo>
                  <a:lnTo>
                    <a:pt x="1032" y="0"/>
                  </a:lnTo>
                  <a:lnTo>
                    <a:pt x="1033" y="0"/>
                  </a:lnTo>
                  <a:lnTo>
                    <a:pt x="1030" y="1"/>
                  </a:lnTo>
                  <a:lnTo>
                    <a:pt x="1022" y="4"/>
                  </a:lnTo>
                  <a:lnTo>
                    <a:pt x="1007" y="10"/>
                  </a:lnTo>
                  <a:lnTo>
                    <a:pt x="987" y="18"/>
                  </a:lnTo>
                  <a:lnTo>
                    <a:pt x="962" y="27"/>
                  </a:lnTo>
                  <a:lnTo>
                    <a:pt x="931" y="36"/>
                  </a:lnTo>
                  <a:lnTo>
                    <a:pt x="896" y="46"/>
                  </a:lnTo>
                  <a:lnTo>
                    <a:pt x="855" y="57"/>
                  </a:lnTo>
                  <a:lnTo>
                    <a:pt x="810" y="69"/>
                  </a:lnTo>
                  <a:lnTo>
                    <a:pt x="759" y="79"/>
                  </a:lnTo>
                  <a:lnTo>
                    <a:pt x="705" y="89"/>
                  </a:lnTo>
                  <a:lnTo>
                    <a:pt x="646" y="98"/>
                  </a:lnTo>
                  <a:lnTo>
                    <a:pt x="583" y="106"/>
                  </a:lnTo>
                  <a:lnTo>
                    <a:pt x="515" y="113"/>
                  </a:lnTo>
                  <a:lnTo>
                    <a:pt x="444" y="117"/>
                  </a:lnTo>
                  <a:lnTo>
                    <a:pt x="368" y="120"/>
                  </a:lnTo>
                  <a:lnTo>
                    <a:pt x="295" y="121"/>
                  </a:lnTo>
                  <a:lnTo>
                    <a:pt x="233" y="122"/>
                  </a:lnTo>
                  <a:lnTo>
                    <a:pt x="181" y="123"/>
                  </a:lnTo>
                  <a:lnTo>
                    <a:pt x="136" y="124"/>
                  </a:lnTo>
                  <a:lnTo>
                    <a:pt x="100" y="125"/>
                  </a:lnTo>
                  <a:lnTo>
                    <a:pt x="70" y="125"/>
                  </a:lnTo>
                  <a:lnTo>
                    <a:pt x="48" y="126"/>
                  </a:lnTo>
                  <a:lnTo>
                    <a:pt x="30" y="128"/>
                  </a:lnTo>
                  <a:lnTo>
                    <a:pt x="17" y="129"/>
                  </a:lnTo>
                  <a:lnTo>
                    <a:pt x="8" y="129"/>
                  </a:lnTo>
                  <a:lnTo>
                    <a:pt x="4" y="130"/>
                  </a:lnTo>
                  <a:lnTo>
                    <a:pt x="0" y="130"/>
                  </a:lnTo>
                  <a:lnTo>
                    <a:pt x="0" y="131"/>
                  </a:lnTo>
                  <a:lnTo>
                    <a:pt x="1" y="131"/>
                  </a:lnTo>
                  <a:lnTo>
                    <a:pt x="24" y="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5" name="Freeform 126"/>
            <p:cNvSpPr>
              <a:spLocks/>
            </p:cNvSpPr>
            <p:nvPr/>
          </p:nvSpPr>
          <p:spPr bwMode="auto">
            <a:xfrm>
              <a:off x="3329" y="2902"/>
              <a:ext cx="357" cy="74"/>
            </a:xfrm>
            <a:custGeom>
              <a:avLst/>
              <a:gdLst>
                <a:gd name="T0" fmla="*/ 13 w 1072"/>
                <a:gd name="T1" fmla="*/ 0 h 220"/>
                <a:gd name="T2" fmla="*/ 13 w 1072"/>
                <a:gd name="T3" fmla="*/ 0 h 220"/>
                <a:gd name="T4" fmla="*/ 13 w 1072"/>
                <a:gd name="T5" fmla="*/ 0 h 220"/>
                <a:gd name="T6" fmla="*/ 12 w 1072"/>
                <a:gd name="T7" fmla="*/ 1 h 220"/>
                <a:gd name="T8" fmla="*/ 12 w 1072"/>
                <a:gd name="T9" fmla="*/ 1 h 220"/>
                <a:gd name="T10" fmla="*/ 12 w 1072"/>
                <a:gd name="T11" fmla="*/ 1 h 220"/>
                <a:gd name="T12" fmla="*/ 11 w 1072"/>
                <a:gd name="T13" fmla="*/ 1 h 220"/>
                <a:gd name="T14" fmla="*/ 11 w 1072"/>
                <a:gd name="T15" fmla="*/ 2 h 220"/>
                <a:gd name="T16" fmla="*/ 10 w 1072"/>
                <a:gd name="T17" fmla="*/ 2 h 220"/>
                <a:gd name="T18" fmla="*/ 10 w 1072"/>
                <a:gd name="T19" fmla="*/ 2 h 220"/>
                <a:gd name="T20" fmla="*/ 8 w 1072"/>
                <a:gd name="T21" fmla="*/ 2 h 220"/>
                <a:gd name="T22" fmla="*/ 7 w 1072"/>
                <a:gd name="T23" fmla="*/ 2 h 220"/>
                <a:gd name="T24" fmla="*/ 5 w 1072"/>
                <a:gd name="T25" fmla="*/ 2 h 220"/>
                <a:gd name="T26" fmla="*/ 4 w 1072"/>
                <a:gd name="T27" fmla="*/ 2 h 220"/>
                <a:gd name="T28" fmla="*/ 3 w 1072"/>
                <a:gd name="T29" fmla="*/ 3 h 220"/>
                <a:gd name="T30" fmla="*/ 2 w 1072"/>
                <a:gd name="T31" fmla="*/ 3 h 220"/>
                <a:gd name="T32" fmla="*/ 1 w 1072"/>
                <a:gd name="T33" fmla="*/ 3 h 220"/>
                <a:gd name="T34" fmla="*/ 1 w 1072"/>
                <a:gd name="T35" fmla="*/ 3 h 220"/>
                <a:gd name="T36" fmla="*/ 0 w 1072"/>
                <a:gd name="T37" fmla="*/ 3 h 220"/>
                <a:gd name="T38" fmla="*/ 0 w 1072"/>
                <a:gd name="T39" fmla="*/ 3 h 220"/>
                <a:gd name="T40" fmla="*/ 0 w 1072"/>
                <a:gd name="T41" fmla="*/ 3 h 220"/>
                <a:gd name="T42" fmla="*/ 0 w 1072"/>
                <a:gd name="T43" fmla="*/ 3 h 220"/>
                <a:gd name="T44" fmla="*/ 1 w 1072"/>
                <a:gd name="T45" fmla="*/ 3 h 220"/>
                <a:gd name="T46" fmla="*/ 2 w 1072"/>
                <a:gd name="T47" fmla="*/ 3 h 220"/>
                <a:gd name="T48" fmla="*/ 4 w 1072"/>
                <a:gd name="T49" fmla="*/ 3 h 220"/>
                <a:gd name="T50" fmla="*/ 5 w 1072"/>
                <a:gd name="T51" fmla="*/ 3 h 220"/>
                <a:gd name="T52" fmla="*/ 6 w 1072"/>
                <a:gd name="T53" fmla="*/ 3 h 220"/>
                <a:gd name="T54" fmla="*/ 7 w 1072"/>
                <a:gd name="T55" fmla="*/ 3 h 220"/>
                <a:gd name="T56" fmla="*/ 9 w 1072"/>
                <a:gd name="T57" fmla="*/ 2 h 220"/>
                <a:gd name="T58" fmla="*/ 9 w 1072"/>
                <a:gd name="T59" fmla="*/ 2 h 220"/>
                <a:gd name="T60" fmla="*/ 10 w 1072"/>
                <a:gd name="T61" fmla="*/ 2 h 220"/>
                <a:gd name="T62" fmla="*/ 11 w 1072"/>
                <a:gd name="T63" fmla="*/ 2 h 220"/>
                <a:gd name="T64" fmla="*/ 11 w 1072"/>
                <a:gd name="T65" fmla="*/ 2 h 220"/>
                <a:gd name="T66" fmla="*/ 12 w 1072"/>
                <a:gd name="T67" fmla="*/ 2 h 220"/>
                <a:gd name="T68" fmla="*/ 12 w 1072"/>
                <a:gd name="T69" fmla="*/ 2 h 220"/>
                <a:gd name="T70" fmla="*/ 12 w 1072"/>
                <a:gd name="T71" fmla="*/ 1 h 220"/>
                <a:gd name="T72" fmla="*/ 13 w 1072"/>
                <a:gd name="T73" fmla="*/ 1 h 220"/>
                <a:gd name="T74" fmla="*/ 13 w 1072"/>
                <a:gd name="T75" fmla="*/ 1 h 220"/>
                <a:gd name="T76" fmla="*/ 13 w 1072"/>
                <a:gd name="T77" fmla="*/ 0 h 220"/>
                <a:gd name="T78" fmla="*/ 13 w 1072"/>
                <a:gd name="T79" fmla="*/ 0 h 220"/>
                <a:gd name="T80" fmla="*/ 13 w 1072"/>
                <a:gd name="T81" fmla="*/ 0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2"/>
                <a:gd name="T124" fmla="*/ 0 h 220"/>
                <a:gd name="T125" fmla="*/ 1072 w 1072"/>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2" h="220">
                  <a:moveTo>
                    <a:pt x="1026" y="5"/>
                  </a:moveTo>
                  <a:lnTo>
                    <a:pt x="1027" y="7"/>
                  </a:lnTo>
                  <a:lnTo>
                    <a:pt x="1030" y="11"/>
                  </a:lnTo>
                  <a:lnTo>
                    <a:pt x="1032" y="19"/>
                  </a:lnTo>
                  <a:lnTo>
                    <a:pt x="1034" y="28"/>
                  </a:lnTo>
                  <a:lnTo>
                    <a:pt x="1031" y="39"/>
                  </a:lnTo>
                  <a:lnTo>
                    <a:pt x="1023" y="52"/>
                  </a:lnTo>
                  <a:lnTo>
                    <a:pt x="1009" y="65"/>
                  </a:lnTo>
                  <a:lnTo>
                    <a:pt x="986" y="80"/>
                  </a:lnTo>
                  <a:lnTo>
                    <a:pt x="973" y="88"/>
                  </a:lnTo>
                  <a:lnTo>
                    <a:pt x="960" y="95"/>
                  </a:lnTo>
                  <a:lnTo>
                    <a:pt x="946" y="103"/>
                  </a:lnTo>
                  <a:lnTo>
                    <a:pt x="933" y="111"/>
                  </a:lnTo>
                  <a:lnTo>
                    <a:pt x="919" y="117"/>
                  </a:lnTo>
                  <a:lnTo>
                    <a:pt x="902" y="124"/>
                  </a:lnTo>
                  <a:lnTo>
                    <a:pt x="884" y="132"/>
                  </a:lnTo>
                  <a:lnTo>
                    <a:pt x="862" y="138"/>
                  </a:lnTo>
                  <a:lnTo>
                    <a:pt x="837" y="145"/>
                  </a:lnTo>
                  <a:lnTo>
                    <a:pt x="807" y="151"/>
                  </a:lnTo>
                  <a:lnTo>
                    <a:pt x="773" y="157"/>
                  </a:lnTo>
                  <a:lnTo>
                    <a:pt x="734" y="163"/>
                  </a:lnTo>
                  <a:lnTo>
                    <a:pt x="689" y="168"/>
                  </a:lnTo>
                  <a:lnTo>
                    <a:pt x="637" y="174"/>
                  </a:lnTo>
                  <a:lnTo>
                    <a:pt x="577" y="178"/>
                  </a:lnTo>
                  <a:lnTo>
                    <a:pt x="510" y="183"/>
                  </a:lnTo>
                  <a:lnTo>
                    <a:pt x="442" y="187"/>
                  </a:lnTo>
                  <a:lnTo>
                    <a:pt x="380" y="191"/>
                  </a:lnTo>
                  <a:lnTo>
                    <a:pt x="322" y="194"/>
                  </a:lnTo>
                  <a:lnTo>
                    <a:pt x="271" y="197"/>
                  </a:lnTo>
                  <a:lnTo>
                    <a:pt x="224" y="199"/>
                  </a:lnTo>
                  <a:lnTo>
                    <a:pt x="183" y="201"/>
                  </a:lnTo>
                  <a:lnTo>
                    <a:pt x="146" y="202"/>
                  </a:lnTo>
                  <a:lnTo>
                    <a:pt x="113" y="203"/>
                  </a:lnTo>
                  <a:lnTo>
                    <a:pt x="86" y="204"/>
                  </a:lnTo>
                  <a:lnTo>
                    <a:pt x="62" y="206"/>
                  </a:lnTo>
                  <a:lnTo>
                    <a:pt x="41" y="206"/>
                  </a:lnTo>
                  <a:lnTo>
                    <a:pt x="27" y="207"/>
                  </a:lnTo>
                  <a:lnTo>
                    <a:pt x="14" y="207"/>
                  </a:lnTo>
                  <a:lnTo>
                    <a:pt x="6" y="207"/>
                  </a:lnTo>
                  <a:lnTo>
                    <a:pt x="1" y="207"/>
                  </a:lnTo>
                  <a:lnTo>
                    <a:pt x="0" y="207"/>
                  </a:lnTo>
                  <a:lnTo>
                    <a:pt x="4" y="207"/>
                  </a:lnTo>
                  <a:lnTo>
                    <a:pt x="18" y="208"/>
                  </a:lnTo>
                  <a:lnTo>
                    <a:pt x="39" y="210"/>
                  </a:lnTo>
                  <a:lnTo>
                    <a:pt x="66" y="211"/>
                  </a:lnTo>
                  <a:lnTo>
                    <a:pt x="101" y="214"/>
                  </a:lnTo>
                  <a:lnTo>
                    <a:pt x="141" y="216"/>
                  </a:lnTo>
                  <a:lnTo>
                    <a:pt x="185" y="217"/>
                  </a:lnTo>
                  <a:lnTo>
                    <a:pt x="233" y="219"/>
                  </a:lnTo>
                  <a:lnTo>
                    <a:pt x="284" y="220"/>
                  </a:lnTo>
                  <a:lnTo>
                    <a:pt x="336" y="220"/>
                  </a:lnTo>
                  <a:lnTo>
                    <a:pt x="390" y="220"/>
                  </a:lnTo>
                  <a:lnTo>
                    <a:pt x="444" y="219"/>
                  </a:lnTo>
                  <a:lnTo>
                    <a:pt x="497" y="216"/>
                  </a:lnTo>
                  <a:lnTo>
                    <a:pt x="549" y="212"/>
                  </a:lnTo>
                  <a:lnTo>
                    <a:pt x="599" y="208"/>
                  </a:lnTo>
                  <a:lnTo>
                    <a:pt x="647" y="201"/>
                  </a:lnTo>
                  <a:lnTo>
                    <a:pt x="690" y="193"/>
                  </a:lnTo>
                  <a:lnTo>
                    <a:pt x="730" y="186"/>
                  </a:lnTo>
                  <a:lnTo>
                    <a:pt x="767" y="181"/>
                  </a:lnTo>
                  <a:lnTo>
                    <a:pt x="799" y="174"/>
                  </a:lnTo>
                  <a:lnTo>
                    <a:pt x="829" y="168"/>
                  </a:lnTo>
                  <a:lnTo>
                    <a:pt x="856" y="163"/>
                  </a:lnTo>
                  <a:lnTo>
                    <a:pt x="880" y="157"/>
                  </a:lnTo>
                  <a:lnTo>
                    <a:pt x="902" y="151"/>
                  </a:lnTo>
                  <a:lnTo>
                    <a:pt x="922" y="147"/>
                  </a:lnTo>
                  <a:lnTo>
                    <a:pt x="939" y="141"/>
                  </a:lnTo>
                  <a:lnTo>
                    <a:pt x="954" y="135"/>
                  </a:lnTo>
                  <a:lnTo>
                    <a:pt x="969" y="130"/>
                  </a:lnTo>
                  <a:lnTo>
                    <a:pt x="982" y="123"/>
                  </a:lnTo>
                  <a:lnTo>
                    <a:pt x="994" y="117"/>
                  </a:lnTo>
                  <a:lnTo>
                    <a:pt x="1004" y="111"/>
                  </a:lnTo>
                  <a:lnTo>
                    <a:pt x="1014" y="103"/>
                  </a:lnTo>
                  <a:lnTo>
                    <a:pt x="1031" y="87"/>
                  </a:lnTo>
                  <a:lnTo>
                    <a:pt x="1045" y="70"/>
                  </a:lnTo>
                  <a:lnTo>
                    <a:pt x="1055" y="53"/>
                  </a:lnTo>
                  <a:lnTo>
                    <a:pt x="1063" y="36"/>
                  </a:lnTo>
                  <a:lnTo>
                    <a:pt x="1068" y="22"/>
                  </a:lnTo>
                  <a:lnTo>
                    <a:pt x="1071" y="10"/>
                  </a:lnTo>
                  <a:lnTo>
                    <a:pt x="1072" y="2"/>
                  </a:lnTo>
                  <a:lnTo>
                    <a:pt x="1072" y="0"/>
                  </a:lnTo>
                  <a:lnTo>
                    <a:pt x="102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6" name="Freeform 127"/>
            <p:cNvSpPr>
              <a:spLocks/>
            </p:cNvSpPr>
            <p:nvPr/>
          </p:nvSpPr>
          <p:spPr bwMode="auto">
            <a:xfrm>
              <a:off x="3063" y="2895"/>
              <a:ext cx="95" cy="68"/>
            </a:xfrm>
            <a:custGeom>
              <a:avLst/>
              <a:gdLst>
                <a:gd name="T0" fmla="*/ 0 w 286"/>
                <a:gd name="T1" fmla="*/ 0 h 206"/>
                <a:gd name="T2" fmla="*/ 0 w 286"/>
                <a:gd name="T3" fmla="*/ 2 h 206"/>
                <a:gd name="T4" fmla="*/ 0 w 286"/>
                <a:gd name="T5" fmla="*/ 2 h 206"/>
                <a:gd name="T6" fmla="*/ 0 w 286"/>
                <a:gd name="T7" fmla="*/ 2 h 206"/>
                <a:gd name="T8" fmla="*/ 1 w 286"/>
                <a:gd name="T9" fmla="*/ 2 h 206"/>
                <a:gd name="T10" fmla="*/ 1 w 286"/>
                <a:gd name="T11" fmla="*/ 2 h 206"/>
                <a:gd name="T12" fmla="*/ 1 w 286"/>
                <a:gd name="T13" fmla="*/ 2 h 206"/>
                <a:gd name="T14" fmla="*/ 1 w 286"/>
                <a:gd name="T15" fmla="*/ 2 h 206"/>
                <a:gd name="T16" fmla="*/ 2 w 286"/>
                <a:gd name="T17" fmla="*/ 2 h 206"/>
                <a:gd name="T18" fmla="*/ 2 w 286"/>
                <a:gd name="T19" fmla="*/ 2 h 206"/>
                <a:gd name="T20" fmla="*/ 2 w 286"/>
                <a:gd name="T21" fmla="*/ 2 h 206"/>
                <a:gd name="T22" fmla="*/ 3 w 286"/>
                <a:gd name="T23" fmla="*/ 2 h 206"/>
                <a:gd name="T24" fmla="*/ 3 w 286"/>
                <a:gd name="T25" fmla="*/ 2 h 206"/>
                <a:gd name="T26" fmla="*/ 3 w 286"/>
                <a:gd name="T27" fmla="*/ 2 h 206"/>
                <a:gd name="T28" fmla="*/ 3 w 286"/>
                <a:gd name="T29" fmla="*/ 2 h 206"/>
                <a:gd name="T30" fmla="*/ 3 w 286"/>
                <a:gd name="T31" fmla="*/ 2 h 206"/>
                <a:gd name="T32" fmla="*/ 3 w 286"/>
                <a:gd name="T33" fmla="*/ 2 h 206"/>
                <a:gd name="T34" fmla="*/ 4 w 286"/>
                <a:gd name="T35" fmla="*/ 2 h 206"/>
                <a:gd name="T36" fmla="*/ 3 w 286"/>
                <a:gd name="T37" fmla="*/ 2 h 206"/>
                <a:gd name="T38" fmla="*/ 3 w 286"/>
                <a:gd name="T39" fmla="*/ 2 h 206"/>
                <a:gd name="T40" fmla="*/ 3 w 286"/>
                <a:gd name="T41" fmla="*/ 2 h 206"/>
                <a:gd name="T42" fmla="*/ 3 w 286"/>
                <a:gd name="T43" fmla="*/ 2 h 206"/>
                <a:gd name="T44" fmla="*/ 3 w 286"/>
                <a:gd name="T45" fmla="*/ 2 h 206"/>
                <a:gd name="T46" fmla="*/ 3 w 286"/>
                <a:gd name="T47" fmla="*/ 2 h 206"/>
                <a:gd name="T48" fmla="*/ 3 w 286"/>
                <a:gd name="T49" fmla="*/ 2 h 206"/>
                <a:gd name="T50" fmla="*/ 2 w 286"/>
                <a:gd name="T51" fmla="*/ 2 h 206"/>
                <a:gd name="T52" fmla="*/ 2 w 286"/>
                <a:gd name="T53" fmla="*/ 2 h 206"/>
                <a:gd name="T54" fmla="*/ 2 w 286"/>
                <a:gd name="T55" fmla="*/ 2 h 206"/>
                <a:gd name="T56" fmla="*/ 2 w 286"/>
                <a:gd name="T57" fmla="*/ 2 h 206"/>
                <a:gd name="T58" fmla="*/ 2 w 286"/>
                <a:gd name="T59" fmla="*/ 2 h 206"/>
                <a:gd name="T60" fmla="*/ 1 w 286"/>
                <a:gd name="T61" fmla="*/ 2 h 206"/>
                <a:gd name="T62" fmla="*/ 1 w 286"/>
                <a:gd name="T63" fmla="*/ 2 h 206"/>
                <a:gd name="T64" fmla="*/ 1 w 286"/>
                <a:gd name="T65" fmla="*/ 2 h 206"/>
                <a:gd name="T66" fmla="*/ 1 w 286"/>
                <a:gd name="T67" fmla="*/ 2 h 206"/>
                <a:gd name="T68" fmla="*/ 1 w 286"/>
                <a:gd name="T69" fmla="*/ 2 h 206"/>
                <a:gd name="T70" fmla="*/ 1 w 286"/>
                <a:gd name="T71" fmla="*/ 1 h 206"/>
                <a:gd name="T72" fmla="*/ 1 w 286"/>
                <a:gd name="T73" fmla="*/ 1 h 206"/>
                <a:gd name="T74" fmla="*/ 1 w 286"/>
                <a:gd name="T75" fmla="*/ 1 h 206"/>
                <a:gd name="T76" fmla="*/ 1 w 286"/>
                <a:gd name="T77" fmla="*/ 1 h 206"/>
                <a:gd name="T78" fmla="*/ 1 w 286"/>
                <a:gd name="T79" fmla="*/ 1 h 206"/>
                <a:gd name="T80" fmla="*/ 0 w 286"/>
                <a:gd name="T81" fmla="*/ 1 h 206"/>
                <a:gd name="T82" fmla="*/ 0 w 286"/>
                <a:gd name="T83" fmla="*/ 1 h 206"/>
                <a:gd name="T84" fmla="*/ 0 w 286"/>
                <a:gd name="T85" fmla="*/ 0 h 206"/>
                <a:gd name="T86" fmla="*/ 0 w 286"/>
                <a:gd name="T87" fmla="*/ 0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6"/>
                <a:gd name="T133" fmla="*/ 0 h 206"/>
                <a:gd name="T134" fmla="*/ 286 w 28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6" h="206">
                  <a:moveTo>
                    <a:pt x="0" y="0"/>
                  </a:moveTo>
                  <a:lnTo>
                    <a:pt x="28" y="126"/>
                  </a:lnTo>
                  <a:lnTo>
                    <a:pt x="29" y="128"/>
                  </a:lnTo>
                  <a:lnTo>
                    <a:pt x="35" y="134"/>
                  </a:lnTo>
                  <a:lnTo>
                    <a:pt x="44" y="140"/>
                  </a:lnTo>
                  <a:lnTo>
                    <a:pt x="57" y="151"/>
                  </a:lnTo>
                  <a:lnTo>
                    <a:pt x="75" y="160"/>
                  </a:lnTo>
                  <a:lnTo>
                    <a:pt x="96" y="170"/>
                  </a:lnTo>
                  <a:lnTo>
                    <a:pt x="123" y="178"/>
                  </a:lnTo>
                  <a:lnTo>
                    <a:pt x="155" y="183"/>
                  </a:lnTo>
                  <a:lnTo>
                    <a:pt x="187" y="188"/>
                  </a:lnTo>
                  <a:lnTo>
                    <a:pt x="214" y="191"/>
                  </a:lnTo>
                  <a:lnTo>
                    <a:pt x="236" y="196"/>
                  </a:lnTo>
                  <a:lnTo>
                    <a:pt x="255" y="199"/>
                  </a:lnTo>
                  <a:lnTo>
                    <a:pt x="269" y="201"/>
                  </a:lnTo>
                  <a:lnTo>
                    <a:pt x="278" y="204"/>
                  </a:lnTo>
                  <a:lnTo>
                    <a:pt x="284" y="206"/>
                  </a:lnTo>
                  <a:lnTo>
                    <a:pt x="286" y="206"/>
                  </a:lnTo>
                  <a:lnTo>
                    <a:pt x="284" y="206"/>
                  </a:lnTo>
                  <a:lnTo>
                    <a:pt x="279" y="204"/>
                  </a:lnTo>
                  <a:lnTo>
                    <a:pt x="272" y="203"/>
                  </a:lnTo>
                  <a:lnTo>
                    <a:pt x="260" y="199"/>
                  </a:lnTo>
                  <a:lnTo>
                    <a:pt x="248" y="196"/>
                  </a:lnTo>
                  <a:lnTo>
                    <a:pt x="233" y="192"/>
                  </a:lnTo>
                  <a:lnTo>
                    <a:pt x="217" y="188"/>
                  </a:lnTo>
                  <a:lnTo>
                    <a:pt x="201" y="182"/>
                  </a:lnTo>
                  <a:lnTo>
                    <a:pt x="184" y="178"/>
                  </a:lnTo>
                  <a:lnTo>
                    <a:pt x="166" y="172"/>
                  </a:lnTo>
                  <a:lnTo>
                    <a:pt x="150" y="166"/>
                  </a:lnTo>
                  <a:lnTo>
                    <a:pt x="134" y="161"/>
                  </a:lnTo>
                  <a:lnTo>
                    <a:pt x="119" y="155"/>
                  </a:lnTo>
                  <a:lnTo>
                    <a:pt x="106" y="149"/>
                  </a:lnTo>
                  <a:lnTo>
                    <a:pt x="95" y="144"/>
                  </a:lnTo>
                  <a:lnTo>
                    <a:pt x="86" y="138"/>
                  </a:lnTo>
                  <a:lnTo>
                    <a:pt x="72" y="128"/>
                  </a:lnTo>
                  <a:lnTo>
                    <a:pt x="61" y="119"/>
                  </a:lnTo>
                  <a:lnTo>
                    <a:pt x="53" y="112"/>
                  </a:lnTo>
                  <a:lnTo>
                    <a:pt x="48" y="106"/>
                  </a:lnTo>
                  <a:lnTo>
                    <a:pt x="43" y="103"/>
                  </a:lnTo>
                  <a:lnTo>
                    <a:pt x="41" y="100"/>
                  </a:lnTo>
                  <a:lnTo>
                    <a:pt x="40" y="97"/>
                  </a:lnTo>
                  <a:lnTo>
                    <a:pt x="34" y="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7" name="Freeform 128"/>
            <p:cNvSpPr>
              <a:spLocks/>
            </p:cNvSpPr>
            <p:nvPr/>
          </p:nvSpPr>
          <p:spPr bwMode="auto">
            <a:xfrm>
              <a:off x="3033" y="2943"/>
              <a:ext cx="73" cy="69"/>
            </a:xfrm>
            <a:custGeom>
              <a:avLst/>
              <a:gdLst>
                <a:gd name="T0" fmla="*/ 2 w 219"/>
                <a:gd name="T1" fmla="*/ 0 h 206"/>
                <a:gd name="T2" fmla="*/ 1 w 219"/>
                <a:gd name="T3" fmla="*/ 0 h 206"/>
                <a:gd name="T4" fmla="*/ 1 w 219"/>
                <a:gd name="T5" fmla="*/ 0 h 206"/>
                <a:gd name="T6" fmla="*/ 1 w 219"/>
                <a:gd name="T7" fmla="*/ 0 h 206"/>
                <a:gd name="T8" fmla="*/ 0 w 219"/>
                <a:gd name="T9" fmla="*/ 0 h 206"/>
                <a:gd name="T10" fmla="*/ 0 w 219"/>
                <a:gd name="T11" fmla="*/ 1 h 206"/>
                <a:gd name="T12" fmla="*/ 0 w 219"/>
                <a:gd name="T13" fmla="*/ 2 h 206"/>
                <a:gd name="T14" fmla="*/ 0 w 219"/>
                <a:gd name="T15" fmla="*/ 2 h 206"/>
                <a:gd name="T16" fmla="*/ 0 w 219"/>
                <a:gd name="T17" fmla="*/ 2 h 206"/>
                <a:gd name="T18" fmla="*/ 1 w 219"/>
                <a:gd name="T19" fmla="*/ 2 h 206"/>
                <a:gd name="T20" fmla="*/ 1 w 219"/>
                <a:gd name="T21" fmla="*/ 3 h 206"/>
                <a:gd name="T22" fmla="*/ 1 w 219"/>
                <a:gd name="T23" fmla="*/ 3 h 206"/>
                <a:gd name="T24" fmla="*/ 2 w 219"/>
                <a:gd name="T25" fmla="*/ 2 h 206"/>
                <a:gd name="T26" fmla="*/ 2 w 219"/>
                <a:gd name="T27" fmla="*/ 2 h 206"/>
                <a:gd name="T28" fmla="*/ 2 w 219"/>
                <a:gd name="T29" fmla="*/ 2 h 206"/>
                <a:gd name="T30" fmla="*/ 3 w 219"/>
                <a:gd name="T31" fmla="*/ 2 h 206"/>
                <a:gd name="T32" fmla="*/ 3 w 219"/>
                <a:gd name="T33" fmla="*/ 2 h 206"/>
                <a:gd name="T34" fmla="*/ 2 w 219"/>
                <a:gd name="T35" fmla="*/ 2 h 206"/>
                <a:gd name="T36" fmla="*/ 2 w 219"/>
                <a:gd name="T37" fmla="*/ 2 h 206"/>
                <a:gd name="T38" fmla="*/ 2 w 219"/>
                <a:gd name="T39" fmla="*/ 2 h 206"/>
                <a:gd name="T40" fmla="*/ 2 w 219"/>
                <a:gd name="T41" fmla="*/ 2 h 206"/>
                <a:gd name="T42" fmla="*/ 1 w 219"/>
                <a:gd name="T43" fmla="*/ 2 h 206"/>
                <a:gd name="T44" fmla="*/ 1 w 219"/>
                <a:gd name="T45" fmla="*/ 2 h 206"/>
                <a:gd name="T46" fmla="*/ 1 w 219"/>
                <a:gd name="T47" fmla="*/ 2 h 206"/>
                <a:gd name="T48" fmla="*/ 0 w 219"/>
                <a:gd name="T49" fmla="*/ 2 h 206"/>
                <a:gd name="T50" fmla="*/ 0 w 219"/>
                <a:gd name="T51" fmla="*/ 1 h 206"/>
                <a:gd name="T52" fmla="*/ 0 w 219"/>
                <a:gd name="T53" fmla="*/ 1 h 206"/>
                <a:gd name="T54" fmla="*/ 1 w 219"/>
                <a:gd name="T55" fmla="*/ 1 h 206"/>
                <a:gd name="T56" fmla="*/ 1 w 219"/>
                <a:gd name="T57" fmla="*/ 1 h 206"/>
                <a:gd name="T58" fmla="*/ 1 w 219"/>
                <a:gd name="T59" fmla="*/ 1 h 206"/>
                <a:gd name="T60" fmla="*/ 1 w 219"/>
                <a:gd name="T61" fmla="*/ 0 h 206"/>
                <a:gd name="T62" fmla="*/ 2 w 219"/>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206"/>
                <a:gd name="T98" fmla="*/ 219 w 219"/>
                <a:gd name="T99" fmla="*/ 206 h 2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206">
                  <a:moveTo>
                    <a:pt x="128" y="20"/>
                  </a:moveTo>
                  <a:lnTo>
                    <a:pt x="124" y="18"/>
                  </a:lnTo>
                  <a:lnTo>
                    <a:pt x="115" y="14"/>
                  </a:lnTo>
                  <a:lnTo>
                    <a:pt x="103" y="8"/>
                  </a:lnTo>
                  <a:lnTo>
                    <a:pt x="88" y="3"/>
                  </a:lnTo>
                  <a:lnTo>
                    <a:pt x="71" y="0"/>
                  </a:lnTo>
                  <a:lnTo>
                    <a:pt x="55" y="1"/>
                  </a:lnTo>
                  <a:lnTo>
                    <a:pt x="41" y="7"/>
                  </a:lnTo>
                  <a:lnTo>
                    <a:pt x="30" y="20"/>
                  </a:lnTo>
                  <a:lnTo>
                    <a:pt x="22" y="40"/>
                  </a:lnTo>
                  <a:lnTo>
                    <a:pt x="14" y="60"/>
                  </a:lnTo>
                  <a:lnTo>
                    <a:pt x="8" y="83"/>
                  </a:lnTo>
                  <a:lnTo>
                    <a:pt x="2" y="104"/>
                  </a:lnTo>
                  <a:lnTo>
                    <a:pt x="0" y="126"/>
                  </a:lnTo>
                  <a:lnTo>
                    <a:pt x="1" y="146"/>
                  </a:lnTo>
                  <a:lnTo>
                    <a:pt x="4" y="163"/>
                  </a:lnTo>
                  <a:lnTo>
                    <a:pt x="13" y="175"/>
                  </a:lnTo>
                  <a:lnTo>
                    <a:pt x="24" y="184"/>
                  </a:lnTo>
                  <a:lnTo>
                    <a:pt x="35" y="192"/>
                  </a:lnTo>
                  <a:lnTo>
                    <a:pt x="46" y="198"/>
                  </a:lnTo>
                  <a:lnTo>
                    <a:pt x="59" y="202"/>
                  </a:lnTo>
                  <a:lnTo>
                    <a:pt x="71" y="205"/>
                  </a:lnTo>
                  <a:lnTo>
                    <a:pt x="85" y="206"/>
                  </a:lnTo>
                  <a:lnTo>
                    <a:pt x="99" y="205"/>
                  </a:lnTo>
                  <a:lnTo>
                    <a:pt x="116" y="204"/>
                  </a:lnTo>
                  <a:lnTo>
                    <a:pt x="134" y="201"/>
                  </a:lnTo>
                  <a:lnTo>
                    <a:pt x="153" y="199"/>
                  </a:lnTo>
                  <a:lnTo>
                    <a:pt x="169" y="198"/>
                  </a:lnTo>
                  <a:lnTo>
                    <a:pt x="185" y="196"/>
                  </a:lnTo>
                  <a:lnTo>
                    <a:pt x="199" y="195"/>
                  </a:lnTo>
                  <a:lnTo>
                    <a:pt x="210" y="193"/>
                  </a:lnTo>
                  <a:lnTo>
                    <a:pt x="217" y="192"/>
                  </a:lnTo>
                  <a:lnTo>
                    <a:pt x="219" y="192"/>
                  </a:lnTo>
                  <a:lnTo>
                    <a:pt x="219" y="135"/>
                  </a:lnTo>
                  <a:lnTo>
                    <a:pt x="202" y="158"/>
                  </a:lnTo>
                  <a:lnTo>
                    <a:pt x="201" y="159"/>
                  </a:lnTo>
                  <a:lnTo>
                    <a:pt x="199" y="164"/>
                  </a:lnTo>
                  <a:lnTo>
                    <a:pt x="193" y="169"/>
                  </a:lnTo>
                  <a:lnTo>
                    <a:pt x="184" y="174"/>
                  </a:lnTo>
                  <a:lnTo>
                    <a:pt x="173" y="178"/>
                  </a:lnTo>
                  <a:lnTo>
                    <a:pt x="157" y="178"/>
                  </a:lnTo>
                  <a:lnTo>
                    <a:pt x="136" y="173"/>
                  </a:lnTo>
                  <a:lnTo>
                    <a:pt x="111" y="164"/>
                  </a:lnTo>
                  <a:lnTo>
                    <a:pt x="86" y="154"/>
                  </a:lnTo>
                  <a:lnTo>
                    <a:pt x="69" y="147"/>
                  </a:lnTo>
                  <a:lnTo>
                    <a:pt x="55" y="144"/>
                  </a:lnTo>
                  <a:lnTo>
                    <a:pt x="47" y="141"/>
                  </a:lnTo>
                  <a:lnTo>
                    <a:pt x="43" y="140"/>
                  </a:lnTo>
                  <a:lnTo>
                    <a:pt x="39" y="137"/>
                  </a:lnTo>
                  <a:lnTo>
                    <a:pt x="38" y="132"/>
                  </a:lnTo>
                  <a:lnTo>
                    <a:pt x="36" y="123"/>
                  </a:lnTo>
                  <a:lnTo>
                    <a:pt x="33" y="103"/>
                  </a:lnTo>
                  <a:lnTo>
                    <a:pt x="31" y="86"/>
                  </a:lnTo>
                  <a:lnTo>
                    <a:pt x="35" y="71"/>
                  </a:lnTo>
                  <a:lnTo>
                    <a:pt x="47" y="60"/>
                  </a:lnTo>
                  <a:lnTo>
                    <a:pt x="56" y="55"/>
                  </a:lnTo>
                  <a:lnTo>
                    <a:pt x="68" y="52"/>
                  </a:lnTo>
                  <a:lnTo>
                    <a:pt x="79" y="48"/>
                  </a:lnTo>
                  <a:lnTo>
                    <a:pt x="90" y="44"/>
                  </a:lnTo>
                  <a:lnTo>
                    <a:pt x="100" y="42"/>
                  </a:lnTo>
                  <a:lnTo>
                    <a:pt x="108" y="40"/>
                  </a:lnTo>
                  <a:lnTo>
                    <a:pt x="114" y="37"/>
                  </a:lnTo>
                  <a:lnTo>
                    <a:pt x="116" y="37"/>
                  </a:lnTo>
                  <a:lnTo>
                    <a:pt x="12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8" name="Freeform 129"/>
            <p:cNvSpPr>
              <a:spLocks/>
            </p:cNvSpPr>
            <p:nvPr/>
          </p:nvSpPr>
          <p:spPr bwMode="auto">
            <a:xfrm>
              <a:off x="3059" y="2967"/>
              <a:ext cx="38" cy="16"/>
            </a:xfrm>
            <a:custGeom>
              <a:avLst/>
              <a:gdLst>
                <a:gd name="T0" fmla="*/ 0 w 115"/>
                <a:gd name="T1" fmla="*/ 0 h 46"/>
                <a:gd name="T2" fmla="*/ 1 w 115"/>
                <a:gd name="T3" fmla="*/ 0 h 46"/>
                <a:gd name="T4" fmla="*/ 1 w 115"/>
                <a:gd name="T5" fmla="*/ 1 h 46"/>
                <a:gd name="T6" fmla="*/ 0 w 115"/>
                <a:gd name="T7" fmla="*/ 1 h 46"/>
                <a:gd name="T8" fmla="*/ 0 w 115"/>
                <a:gd name="T9" fmla="*/ 0 h 46"/>
                <a:gd name="T10" fmla="*/ 0 60000 65536"/>
                <a:gd name="T11" fmla="*/ 0 60000 65536"/>
                <a:gd name="T12" fmla="*/ 0 60000 65536"/>
                <a:gd name="T13" fmla="*/ 0 60000 65536"/>
                <a:gd name="T14" fmla="*/ 0 60000 65536"/>
                <a:gd name="T15" fmla="*/ 0 w 115"/>
                <a:gd name="T16" fmla="*/ 0 h 46"/>
                <a:gd name="T17" fmla="*/ 115 w 115"/>
                <a:gd name="T18" fmla="*/ 46 h 46"/>
              </a:gdLst>
              <a:ahLst/>
              <a:cxnLst>
                <a:cxn ang="T10">
                  <a:pos x="T0" y="T1"/>
                </a:cxn>
                <a:cxn ang="T11">
                  <a:pos x="T2" y="T3"/>
                </a:cxn>
                <a:cxn ang="T12">
                  <a:pos x="T4" y="T5"/>
                </a:cxn>
                <a:cxn ang="T13">
                  <a:pos x="T6" y="T7"/>
                </a:cxn>
                <a:cxn ang="T14">
                  <a:pos x="T8" y="T9"/>
                </a:cxn>
              </a:cxnLst>
              <a:rect l="T15" t="T16" r="T17" b="T18"/>
              <a:pathLst>
                <a:path w="115" h="46">
                  <a:moveTo>
                    <a:pt x="0" y="6"/>
                  </a:moveTo>
                  <a:lnTo>
                    <a:pt x="115" y="0"/>
                  </a:lnTo>
                  <a:lnTo>
                    <a:pt x="115" y="46"/>
                  </a:lnTo>
                  <a:lnTo>
                    <a:pt x="12" y="4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99" name="Freeform 130"/>
            <p:cNvSpPr>
              <a:spLocks/>
            </p:cNvSpPr>
            <p:nvPr/>
          </p:nvSpPr>
          <p:spPr bwMode="auto">
            <a:xfrm>
              <a:off x="3592" y="2934"/>
              <a:ext cx="65" cy="273"/>
            </a:xfrm>
            <a:custGeom>
              <a:avLst/>
              <a:gdLst>
                <a:gd name="T0" fmla="*/ 2 w 193"/>
                <a:gd name="T1" fmla="*/ 0 h 820"/>
                <a:gd name="T2" fmla="*/ 2 w 193"/>
                <a:gd name="T3" fmla="*/ 1 h 820"/>
                <a:gd name="T4" fmla="*/ 2 w 193"/>
                <a:gd name="T5" fmla="*/ 1 h 820"/>
                <a:gd name="T6" fmla="*/ 2 w 193"/>
                <a:gd name="T7" fmla="*/ 1 h 820"/>
                <a:gd name="T8" fmla="*/ 2 w 193"/>
                <a:gd name="T9" fmla="*/ 2 h 820"/>
                <a:gd name="T10" fmla="*/ 2 w 193"/>
                <a:gd name="T11" fmla="*/ 2 h 820"/>
                <a:gd name="T12" fmla="*/ 2 w 193"/>
                <a:gd name="T13" fmla="*/ 2 h 820"/>
                <a:gd name="T14" fmla="*/ 2 w 193"/>
                <a:gd name="T15" fmla="*/ 3 h 820"/>
                <a:gd name="T16" fmla="*/ 2 w 193"/>
                <a:gd name="T17" fmla="*/ 4 h 820"/>
                <a:gd name="T18" fmla="*/ 2 w 193"/>
                <a:gd name="T19" fmla="*/ 4 h 820"/>
                <a:gd name="T20" fmla="*/ 2 w 193"/>
                <a:gd name="T21" fmla="*/ 5 h 820"/>
                <a:gd name="T22" fmla="*/ 2 w 193"/>
                <a:gd name="T23" fmla="*/ 5 h 820"/>
                <a:gd name="T24" fmla="*/ 1 w 193"/>
                <a:gd name="T25" fmla="*/ 6 h 820"/>
                <a:gd name="T26" fmla="*/ 2 w 193"/>
                <a:gd name="T27" fmla="*/ 7 h 820"/>
                <a:gd name="T28" fmla="*/ 2 w 193"/>
                <a:gd name="T29" fmla="*/ 7 h 820"/>
                <a:gd name="T30" fmla="*/ 1 w 193"/>
                <a:gd name="T31" fmla="*/ 7 h 820"/>
                <a:gd name="T32" fmla="*/ 1 w 193"/>
                <a:gd name="T33" fmla="*/ 8 h 820"/>
                <a:gd name="T34" fmla="*/ 1 w 193"/>
                <a:gd name="T35" fmla="*/ 8 h 820"/>
                <a:gd name="T36" fmla="*/ 1 w 193"/>
                <a:gd name="T37" fmla="*/ 9 h 820"/>
                <a:gd name="T38" fmla="*/ 1 w 193"/>
                <a:gd name="T39" fmla="*/ 9 h 820"/>
                <a:gd name="T40" fmla="*/ 0 w 193"/>
                <a:gd name="T41" fmla="*/ 10 h 820"/>
                <a:gd name="T42" fmla="*/ 1 w 193"/>
                <a:gd name="T43" fmla="*/ 9 h 820"/>
                <a:gd name="T44" fmla="*/ 1 w 193"/>
                <a:gd name="T45" fmla="*/ 9 h 820"/>
                <a:gd name="T46" fmla="*/ 1 w 193"/>
                <a:gd name="T47" fmla="*/ 9 h 820"/>
                <a:gd name="T48" fmla="*/ 0 w 193"/>
                <a:gd name="T49" fmla="*/ 10 h 820"/>
                <a:gd name="T50" fmla="*/ 0 w 193"/>
                <a:gd name="T51" fmla="*/ 10 h 820"/>
                <a:gd name="T52" fmla="*/ 0 w 193"/>
                <a:gd name="T53" fmla="*/ 9 h 820"/>
                <a:gd name="T54" fmla="*/ 0 w 193"/>
                <a:gd name="T55" fmla="*/ 9 h 820"/>
                <a:gd name="T56" fmla="*/ 0 w 193"/>
                <a:gd name="T57" fmla="*/ 8 h 820"/>
                <a:gd name="T58" fmla="*/ 1 w 193"/>
                <a:gd name="T59" fmla="*/ 8 h 820"/>
                <a:gd name="T60" fmla="*/ 1 w 193"/>
                <a:gd name="T61" fmla="*/ 7 h 820"/>
                <a:gd name="T62" fmla="*/ 1 w 193"/>
                <a:gd name="T63" fmla="*/ 7 h 820"/>
                <a:gd name="T64" fmla="*/ 1 w 193"/>
                <a:gd name="T65" fmla="*/ 6 h 820"/>
                <a:gd name="T66" fmla="*/ 1 w 193"/>
                <a:gd name="T67" fmla="*/ 5 h 820"/>
                <a:gd name="T68" fmla="*/ 1 w 193"/>
                <a:gd name="T69" fmla="*/ 5 h 820"/>
                <a:gd name="T70" fmla="*/ 1 w 193"/>
                <a:gd name="T71" fmla="*/ 4 h 820"/>
                <a:gd name="T72" fmla="*/ 1 w 193"/>
                <a:gd name="T73" fmla="*/ 4 h 820"/>
                <a:gd name="T74" fmla="*/ 2 w 193"/>
                <a:gd name="T75" fmla="*/ 3 h 820"/>
                <a:gd name="T76" fmla="*/ 1 w 193"/>
                <a:gd name="T77" fmla="*/ 3 h 820"/>
                <a:gd name="T78" fmla="*/ 1 w 193"/>
                <a:gd name="T79" fmla="*/ 3 h 820"/>
                <a:gd name="T80" fmla="*/ 1 w 193"/>
                <a:gd name="T81" fmla="*/ 2 h 820"/>
                <a:gd name="T82" fmla="*/ 1 w 193"/>
                <a:gd name="T83" fmla="*/ 2 h 820"/>
                <a:gd name="T84" fmla="*/ 1 w 193"/>
                <a:gd name="T85" fmla="*/ 2 h 820"/>
                <a:gd name="T86" fmla="*/ 2 w 193"/>
                <a:gd name="T87" fmla="*/ 1 h 820"/>
                <a:gd name="T88" fmla="*/ 2 w 193"/>
                <a:gd name="T89" fmla="*/ 0 h 8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3"/>
                <a:gd name="T136" fmla="*/ 0 h 820"/>
                <a:gd name="T137" fmla="*/ 193 w 193"/>
                <a:gd name="T138" fmla="*/ 820 h 8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3" h="820">
                  <a:moveTo>
                    <a:pt x="182" y="0"/>
                  </a:moveTo>
                  <a:lnTo>
                    <a:pt x="188" y="14"/>
                  </a:lnTo>
                  <a:lnTo>
                    <a:pt x="192" y="29"/>
                  </a:lnTo>
                  <a:lnTo>
                    <a:pt x="193" y="45"/>
                  </a:lnTo>
                  <a:lnTo>
                    <a:pt x="192" y="60"/>
                  </a:lnTo>
                  <a:lnTo>
                    <a:pt x="188" y="69"/>
                  </a:lnTo>
                  <a:lnTo>
                    <a:pt x="184" y="78"/>
                  </a:lnTo>
                  <a:lnTo>
                    <a:pt x="178" y="86"/>
                  </a:lnTo>
                  <a:lnTo>
                    <a:pt x="171" y="93"/>
                  </a:lnTo>
                  <a:lnTo>
                    <a:pt x="167" y="101"/>
                  </a:lnTo>
                  <a:lnTo>
                    <a:pt x="162" y="110"/>
                  </a:lnTo>
                  <a:lnTo>
                    <a:pt x="160" y="118"/>
                  </a:lnTo>
                  <a:lnTo>
                    <a:pt x="161" y="129"/>
                  </a:lnTo>
                  <a:lnTo>
                    <a:pt x="165" y="138"/>
                  </a:lnTo>
                  <a:lnTo>
                    <a:pt x="169" y="147"/>
                  </a:lnTo>
                  <a:lnTo>
                    <a:pt x="175" y="156"/>
                  </a:lnTo>
                  <a:lnTo>
                    <a:pt x="179" y="164"/>
                  </a:lnTo>
                  <a:lnTo>
                    <a:pt x="184" y="172"/>
                  </a:lnTo>
                  <a:lnTo>
                    <a:pt x="187" y="181"/>
                  </a:lnTo>
                  <a:lnTo>
                    <a:pt x="188" y="191"/>
                  </a:lnTo>
                  <a:lnTo>
                    <a:pt x="186" y="201"/>
                  </a:lnTo>
                  <a:lnTo>
                    <a:pt x="180" y="217"/>
                  </a:lnTo>
                  <a:lnTo>
                    <a:pt x="174" y="233"/>
                  </a:lnTo>
                  <a:lnTo>
                    <a:pt x="166" y="247"/>
                  </a:lnTo>
                  <a:lnTo>
                    <a:pt x="159" y="262"/>
                  </a:lnTo>
                  <a:lnTo>
                    <a:pt x="153" y="278"/>
                  </a:lnTo>
                  <a:lnTo>
                    <a:pt x="149" y="294"/>
                  </a:lnTo>
                  <a:lnTo>
                    <a:pt x="146" y="311"/>
                  </a:lnTo>
                  <a:lnTo>
                    <a:pt x="148" y="328"/>
                  </a:lnTo>
                  <a:lnTo>
                    <a:pt x="154" y="340"/>
                  </a:lnTo>
                  <a:lnTo>
                    <a:pt x="158" y="354"/>
                  </a:lnTo>
                  <a:lnTo>
                    <a:pt x="158" y="367"/>
                  </a:lnTo>
                  <a:lnTo>
                    <a:pt x="157" y="381"/>
                  </a:lnTo>
                  <a:lnTo>
                    <a:pt x="152" y="395"/>
                  </a:lnTo>
                  <a:lnTo>
                    <a:pt x="145" y="408"/>
                  </a:lnTo>
                  <a:lnTo>
                    <a:pt x="137" y="421"/>
                  </a:lnTo>
                  <a:lnTo>
                    <a:pt x="128" y="433"/>
                  </a:lnTo>
                  <a:lnTo>
                    <a:pt x="116" y="455"/>
                  </a:lnTo>
                  <a:lnTo>
                    <a:pt x="114" y="480"/>
                  </a:lnTo>
                  <a:lnTo>
                    <a:pt x="118" y="507"/>
                  </a:lnTo>
                  <a:lnTo>
                    <a:pt x="128" y="532"/>
                  </a:lnTo>
                  <a:lnTo>
                    <a:pt x="131" y="538"/>
                  </a:lnTo>
                  <a:lnTo>
                    <a:pt x="129" y="545"/>
                  </a:lnTo>
                  <a:lnTo>
                    <a:pt x="127" y="552"/>
                  </a:lnTo>
                  <a:lnTo>
                    <a:pt x="125" y="557"/>
                  </a:lnTo>
                  <a:lnTo>
                    <a:pt x="119" y="569"/>
                  </a:lnTo>
                  <a:lnTo>
                    <a:pt x="112" y="581"/>
                  </a:lnTo>
                  <a:lnTo>
                    <a:pt x="107" y="592"/>
                  </a:lnTo>
                  <a:lnTo>
                    <a:pt x="101" y="605"/>
                  </a:lnTo>
                  <a:lnTo>
                    <a:pt x="96" y="616"/>
                  </a:lnTo>
                  <a:lnTo>
                    <a:pt x="92" y="628"/>
                  </a:lnTo>
                  <a:lnTo>
                    <a:pt x="91" y="642"/>
                  </a:lnTo>
                  <a:lnTo>
                    <a:pt x="91" y="656"/>
                  </a:lnTo>
                  <a:lnTo>
                    <a:pt x="93" y="667"/>
                  </a:lnTo>
                  <a:lnTo>
                    <a:pt x="98" y="679"/>
                  </a:lnTo>
                  <a:lnTo>
                    <a:pt x="101" y="691"/>
                  </a:lnTo>
                  <a:lnTo>
                    <a:pt x="100" y="703"/>
                  </a:lnTo>
                  <a:lnTo>
                    <a:pt x="93" y="722"/>
                  </a:lnTo>
                  <a:lnTo>
                    <a:pt x="83" y="739"/>
                  </a:lnTo>
                  <a:lnTo>
                    <a:pt x="71" y="754"/>
                  </a:lnTo>
                  <a:lnTo>
                    <a:pt x="57" y="768"/>
                  </a:lnTo>
                  <a:lnTo>
                    <a:pt x="42" y="780"/>
                  </a:lnTo>
                  <a:lnTo>
                    <a:pt x="28" y="792"/>
                  </a:lnTo>
                  <a:lnTo>
                    <a:pt x="13" y="806"/>
                  </a:lnTo>
                  <a:lnTo>
                    <a:pt x="0" y="820"/>
                  </a:lnTo>
                  <a:lnTo>
                    <a:pt x="65" y="755"/>
                  </a:lnTo>
                  <a:lnTo>
                    <a:pt x="66" y="754"/>
                  </a:lnTo>
                  <a:lnTo>
                    <a:pt x="68" y="753"/>
                  </a:lnTo>
                  <a:lnTo>
                    <a:pt x="70" y="753"/>
                  </a:lnTo>
                  <a:lnTo>
                    <a:pt x="71" y="752"/>
                  </a:lnTo>
                  <a:lnTo>
                    <a:pt x="64" y="759"/>
                  </a:lnTo>
                  <a:lnTo>
                    <a:pt x="56" y="766"/>
                  </a:lnTo>
                  <a:lnTo>
                    <a:pt x="49" y="773"/>
                  </a:lnTo>
                  <a:lnTo>
                    <a:pt x="41" y="781"/>
                  </a:lnTo>
                  <a:lnTo>
                    <a:pt x="33" y="788"/>
                  </a:lnTo>
                  <a:lnTo>
                    <a:pt x="27" y="796"/>
                  </a:lnTo>
                  <a:lnTo>
                    <a:pt x="19" y="803"/>
                  </a:lnTo>
                  <a:lnTo>
                    <a:pt x="12" y="811"/>
                  </a:lnTo>
                  <a:lnTo>
                    <a:pt x="27" y="791"/>
                  </a:lnTo>
                  <a:lnTo>
                    <a:pt x="33" y="769"/>
                  </a:lnTo>
                  <a:lnTo>
                    <a:pt x="32" y="744"/>
                  </a:lnTo>
                  <a:lnTo>
                    <a:pt x="28" y="719"/>
                  </a:lnTo>
                  <a:lnTo>
                    <a:pt x="25" y="707"/>
                  </a:lnTo>
                  <a:lnTo>
                    <a:pt x="27" y="694"/>
                  </a:lnTo>
                  <a:lnTo>
                    <a:pt x="30" y="682"/>
                  </a:lnTo>
                  <a:lnTo>
                    <a:pt x="34" y="669"/>
                  </a:lnTo>
                  <a:lnTo>
                    <a:pt x="40" y="658"/>
                  </a:lnTo>
                  <a:lnTo>
                    <a:pt x="47" y="645"/>
                  </a:lnTo>
                  <a:lnTo>
                    <a:pt x="54" y="634"/>
                  </a:lnTo>
                  <a:lnTo>
                    <a:pt x="59" y="622"/>
                  </a:lnTo>
                  <a:lnTo>
                    <a:pt x="62" y="616"/>
                  </a:lnTo>
                  <a:lnTo>
                    <a:pt x="64" y="609"/>
                  </a:lnTo>
                  <a:lnTo>
                    <a:pt x="65" y="604"/>
                  </a:lnTo>
                  <a:lnTo>
                    <a:pt x="63" y="597"/>
                  </a:lnTo>
                  <a:lnTo>
                    <a:pt x="53" y="572"/>
                  </a:lnTo>
                  <a:lnTo>
                    <a:pt x="48" y="546"/>
                  </a:lnTo>
                  <a:lnTo>
                    <a:pt x="50" y="520"/>
                  </a:lnTo>
                  <a:lnTo>
                    <a:pt x="63" y="498"/>
                  </a:lnTo>
                  <a:lnTo>
                    <a:pt x="72" y="487"/>
                  </a:lnTo>
                  <a:lnTo>
                    <a:pt x="80" y="474"/>
                  </a:lnTo>
                  <a:lnTo>
                    <a:pt x="86" y="460"/>
                  </a:lnTo>
                  <a:lnTo>
                    <a:pt x="91" y="446"/>
                  </a:lnTo>
                  <a:lnTo>
                    <a:pt x="93" y="432"/>
                  </a:lnTo>
                  <a:lnTo>
                    <a:pt x="92" y="417"/>
                  </a:lnTo>
                  <a:lnTo>
                    <a:pt x="89" y="403"/>
                  </a:lnTo>
                  <a:lnTo>
                    <a:pt x="82" y="391"/>
                  </a:lnTo>
                  <a:lnTo>
                    <a:pt x="82" y="374"/>
                  </a:lnTo>
                  <a:lnTo>
                    <a:pt x="84" y="358"/>
                  </a:lnTo>
                  <a:lnTo>
                    <a:pt x="89" y="342"/>
                  </a:lnTo>
                  <a:lnTo>
                    <a:pt x="94" y="328"/>
                  </a:lnTo>
                  <a:lnTo>
                    <a:pt x="101" y="312"/>
                  </a:lnTo>
                  <a:lnTo>
                    <a:pt x="108" y="297"/>
                  </a:lnTo>
                  <a:lnTo>
                    <a:pt x="116" y="281"/>
                  </a:lnTo>
                  <a:lnTo>
                    <a:pt x="122" y="265"/>
                  </a:lnTo>
                  <a:lnTo>
                    <a:pt x="124" y="255"/>
                  </a:lnTo>
                  <a:lnTo>
                    <a:pt x="122" y="246"/>
                  </a:lnTo>
                  <a:lnTo>
                    <a:pt x="119" y="237"/>
                  </a:lnTo>
                  <a:lnTo>
                    <a:pt x="114" y="229"/>
                  </a:lnTo>
                  <a:lnTo>
                    <a:pt x="109" y="220"/>
                  </a:lnTo>
                  <a:lnTo>
                    <a:pt x="103" y="212"/>
                  </a:lnTo>
                  <a:lnTo>
                    <a:pt x="99" y="203"/>
                  </a:lnTo>
                  <a:lnTo>
                    <a:pt x="96" y="193"/>
                  </a:lnTo>
                  <a:lnTo>
                    <a:pt x="94" y="184"/>
                  </a:lnTo>
                  <a:lnTo>
                    <a:pt x="97" y="176"/>
                  </a:lnTo>
                  <a:lnTo>
                    <a:pt x="100" y="168"/>
                  </a:lnTo>
                  <a:lnTo>
                    <a:pt x="105" y="160"/>
                  </a:lnTo>
                  <a:lnTo>
                    <a:pt x="110" y="153"/>
                  </a:lnTo>
                  <a:lnTo>
                    <a:pt x="116" y="147"/>
                  </a:lnTo>
                  <a:lnTo>
                    <a:pt x="120" y="139"/>
                  </a:lnTo>
                  <a:lnTo>
                    <a:pt x="125" y="131"/>
                  </a:lnTo>
                  <a:lnTo>
                    <a:pt x="128" y="115"/>
                  </a:lnTo>
                  <a:lnTo>
                    <a:pt x="127" y="98"/>
                  </a:lnTo>
                  <a:lnTo>
                    <a:pt x="123" y="81"/>
                  </a:lnTo>
                  <a:lnTo>
                    <a:pt x="116" y="65"/>
                  </a:lnTo>
                  <a:lnTo>
                    <a:pt x="1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0" name="Freeform 131"/>
            <p:cNvSpPr>
              <a:spLocks/>
            </p:cNvSpPr>
            <p:nvPr/>
          </p:nvSpPr>
          <p:spPr bwMode="auto">
            <a:xfrm>
              <a:off x="3092" y="2943"/>
              <a:ext cx="64" cy="274"/>
            </a:xfrm>
            <a:custGeom>
              <a:avLst/>
              <a:gdLst>
                <a:gd name="T0" fmla="*/ 0 w 194"/>
                <a:gd name="T1" fmla="*/ 0 h 821"/>
                <a:gd name="T2" fmla="*/ 0 w 194"/>
                <a:gd name="T3" fmla="*/ 1 h 821"/>
                <a:gd name="T4" fmla="*/ 0 w 194"/>
                <a:gd name="T5" fmla="*/ 1 h 821"/>
                <a:gd name="T6" fmla="*/ 0 w 194"/>
                <a:gd name="T7" fmla="*/ 1 h 821"/>
                <a:gd name="T8" fmla="*/ 0 w 194"/>
                <a:gd name="T9" fmla="*/ 2 h 821"/>
                <a:gd name="T10" fmla="*/ 0 w 194"/>
                <a:gd name="T11" fmla="*/ 2 h 821"/>
                <a:gd name="T12" fmla="*/ 0 w 194"/>
                <a:gd name="T13" fmla="*/ 2 h 821"/>
                <a:gd name="T14" fmla="*/ 0 w 194"/>
                <a:gd name="T15" fmla="*/ 3 h 821"/>
                <a:gd name="T16" fmla="*/ 1 w 194"/>
                <a:gd name="T17" fmla="*/ 4 h 821"/>
                <a:gd name="T18" fmla="*/ 0 w 194"/>
                <a:gd name="T19" fmla="*/ 4 h 821"/>
                <a:gd name="T20" fmla="*/ 0 w 194"/>
                <a:gd name="T21" fmla="*/ 5 h 821"/>
                <a:gd name="T22" fmla="*/ 1 w 194"/>
                <a:gd name="T23" fmla="*/ 5 h 821"/>
                <a:gd name="T24" fmla="*/ 1 w 194"/>
                <a:gd name="T25" fmla="*/ 6 h 821"/>
                <a:gd name="T26" fmla="*/ 1 w 194"/>
                <a:gd name="T27" fmla="*/ 7 h 821"/>
                <a:gd name="T28" fmla="*/ 1 w 194"/>
                <a:gd name="T29" fmla="*/ 7 h 821"/>
                <a:gd name="T30" fmla="*/ 1 w 194"/>
                <a:gd name="T31" fmla="*/ 7 h 821"/>
                <a:gd name="T32" fmla="*/ 1 w 194"/>
                <a:gd name="T33" fmla="*/ 8 h 821"/>
                <a:gd name="T34" fmla="*/ 1 w 194"/>
                <a:gd name="T35" fmla="*/ 8 h 821"/>
                <a:gd name="T36" fmla="*/ 1 w 194"/>
                <a:gd name="T37" fmla="*/ 9 h 821"/>
                <a:gd name="T38" fmla="*/ 1 w 194"/>
                <a:gd name="T39" fmla="*/ 9 h 821"/>
                <a:gd name="T40" fmla="*/ 2 w 194"/>
                <a:gd name="T41" fmla="*/ 10 h 821"/>
                <a:gd name="T42" fmla="*/ 2 w 194"/>
                <a:gd name="T43" fmla="*/ 9 h 821"/>
                <a:gd name="T44" fmla="*/ 2 w 194"/>
                <a:gd name="T45" fmla="*/ 9 h 821"/>
                <a:gd name="T46" fmla="*/ 2 w 194"/>
                <a:gd name="T47" fmla="*/ 9 h 821"/>
                <a:gd name="T48" fmla="*/ 2 w 194"/>
                <a:gd name="T49" fmla="*/ 10 h 821"/>
                <a:gd name="T50" fmla="*/ 2 w 194"/>
                <a:gd name="T51" fmla="*/ 10 h 821"/>
                <a:gd name="T52" fmla="*/ 2 w 194"/>
                <a:gd name="T53" fmla="*/ 9 h 821"/>
                <a:gd name="T54" fmla="*/ 2 w 194"/>
                <a:gd name="T55" fmla="*/ 9 h 821"/>
                <a:gd name="T56" fmla="*/ 2 w 194"/>
                <a:gd name="T57" fmla="*/ 8 h 821"/>
                <a:gd name="T58" fmla="*/ 2 w 194"/>
                <a:gd name="T59" fmla="*/ 8 h 821"/>
                <a:gd name="T60" fmla="*/ 2 w 194"/>
                <a:gd name="T61" fmla="*/ 7 h 821"/>
                <a:gd name="T62" fmla="*/ 2 w 194"/>
                <a:gd name="T63" fmla="*/ 7 h 821"/>
                <a:gd name="T64" fmla="*/ 1 w 194"/>
                <a:gd name="T65" fmla="*/ 6 h 821"/>
                <a:gd name="T66" fmla="*/ 1 w 194"/>
                <a:gd name="T67" fmla="*/ 6 h 821"/>
                <a:gd name="T68" fmla="*/ 1 w 194"/>
                <a:gd name="T69" fmla="*/ 5 h 821"/>
                <a:gd name="T70" fmla="*/ 1 w 194"/>
                <a:gd name="T71" fmla="*/ 4 h 821"/>
                <a:gd name="T72" fmla="*/ 1 w 194"/>
                <a:gd name="T73" fmla="*/ 4 h 821"/>
                <a:gd name="T74" fmla="*/ 1 w 194"/>
                <a:gd name="T75" fmla="*/ 3 h 821"/>
                <a:gd name="T76" fmla="*/ 1 w 194"/>
                <a:gd name="T77" fmla="*/ 3 h 821"/>
                <a:gd name="T78" fmla="*/ 1 w 194"/>
                <a:gd name="T79" fmla="*/ 3 h 821"/>
                <a:gd name="T80" fmla="*/ 1 w 194"/>
                <a:gd name="T81" fmla="*/ 2 h 821"/>
                <a:gd name="T82" fmla="*/ 1 w 194"/>
                <a:gd name="T83" fmla="*/ 2 h 821"/>
                <a:gd name="T84" fmla="*/ 1 w 194"/>
                <a:gd name="T85" fmla="*/ 2 h 821"/>
                <a:gd name="T86" fmla="*/ 1 w 194"/>
                <a:gd name="T87" fmla="*/ 1 h 821"/>
                <a:gd name="T88" fmla="*/ 0 w 194"/>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821"/>
                <a:gd name="T137" fmla="*/ 194 w 194"/>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821">
                  <a:moveTo>
                    <a:pt x="11" y="0"/>
                  </a:moveTo>
                  <a:lnTo>
                    <a:pt x="6" y="15"/>
                  </a:lnTo>
                  <a:lnTo>
                    <a:pt x="2" y="29"/>
                  </a:lnTo>
                  <a:lnTo>
                    <a:pt x="0" y="45"/>
                  </a:lnTo>
                  <a:lnTo>
                    <a:pt x="2" y="60"/>
                  </a:lnTo>
                  <a:lnTo>
                    <a:pt x="6" y="69"/>
                  </a:lnTo>
                  <a:lnTo>
                    <a:pt x="10" y="78"/>
                  </a:lnTo>
                  <a:lnTo>
                    <a:pt x="16" y="86"/>
                  </a:lnTo>
                  <a:lnTo>
                    <a:pt x="22" y="94"/>
                  </a:lnTo>
                  <a:lnTo>
                    <a:pt x="27" y="102"/>
                  </a:lnTo>
                  <a:lnTo>
                    <a:pt x="31" y="111"/>
                  </a:lnTo>
                  <a:lnTo>
                    <a:pt x="33" y="119"/>
                  </a:lnTo>
                  <a:lnTo>
                    <a:pt x="33" y="129"/>
                  </a:lnTo>
                  <a:lnTo>
                    <a:pt x="30" y="139"/>
                  </a:lnTo>
                  <a:lnTo>
                    <a:pt x="25" y="148"/>
                  </a:lnTo>
                  <a:lnTo>
                    <a:pt x="19" y="156"/>
                  </a:lnTo>
                  <a:lnTo>
                    <a:pt x="15" y="165"/>
                  </a:lnTo>
                  <a:lnTo>
                    <a:pt x="9" y="173"/>
                  </a:lnTo>
                  <a:lnTo>
                    <a:pt x="7" y="182"/>
                  </a:lnTo>
                  <a:lnTo>
                    <a:pt x="5" y="191"/>
                  </a:lnTo>
                  <a:lnTo>
                    <a:pt x="7" y="201"/>
                  </a:lnTo>
                  <a:lnTo>
                    <a:pt x="13" y="217"/>
                  </a:lnTo>
                  <a:lnTo>
                    <a:pt x="20" y="233"/>
                  </a:lnTo>
                  <a:lnTo>
                    <a:pt x="27" y="248"/>
                  </a:lnTo>
                  <a:lnTo>
                    <a:pt x="34" y="263"/>
                  </a:lnTo>
                  <a:lnTo>
                    <a:pt x="40" y="278"/>
                  </a:lnTo>
                  <a:lnTo>
                    <a:pt x="44" y="294"/>
                  </a:lnTo>
                  <a:lnTo>
                    <a:pt x="47" y="310"/>
                  </a:lnTo>
                  <a:lnTo>
                    <a:pt x="47" y="327"/>
                  </a:lnTo>
                  <a:lnTo>
                    <a:pt x="40" y="339"/>
                  </a:lnTo>
                  <a:lnTo>
                    <a:pt x="36" y="353"/>
                  </a:lnTo>
                  <a:lnTo>
                    <a:pt x="35" y="367"/>
                  </a:lnTo>
                  <a:lnTo>
                    <a:pt x="37" y="382"/>
                  </a:lnTo>
                  <a:lnTo>
                    <a:pt x="42" y="396"/>
                  </a:lnTo>
                  <a:lnTo>
                    <a:pt x="49" y="409"/>
                  </a:lnTo>
                  <a:lnTo>
                    <a:pt x="57" y="423"/>
                  </a:lnTo>
                  <a:lnTo>
                    <a:pt x="66" y="434"/>
                  </a:lnTo>
                  <a:lnTo>
                    <a:pt x="78" y="456"/>
                  </a:lnTo>
                  <a:lnTo>
                    <a:pt x="80" y="482"/>
                  </a:lnTo>
                  <a:lnTo>
                    <a:pt x="75" y="508"/>
                  </a:lnTo>
                  <a:lnTo>
                    <a:pt x="65" y="533"/>
                  </a:lnTo>
                  <a:lnTo>
                    <a:pt x="63" y="539"/>
                  </a:lnTo>
                  <a:lnTo>
                    <a:pt x="65" y="545"/>
                  </a:lnTo>
                  <a:lnTo>
                    <a:pt x="67" y="552"/>
                  </a:lnTo>
                  <a:lnTo>
                    <a:pt x="69" y="557"/>
                  </a:lnTo>
                  <a:lnTo>
                    <a:pt x="75" y="570"/>
                  </a:lnTo>
                  <a:lnTo>
                    <a:pt x="82" y="581"/>
                  </a:lnTo>
                  <a:lnTo>
                    <a:pt x="87" y="594"/>
                  </a:lnTo>
                  <a:lnTo>
                    <a:pt x="93" y="605"/>
                  </a:lnTo>
                  <a:lnTo>
                    <a:pt x="97" y="617"/>
                  </a:lnTo>
                  <a:lnTo>
                    <a:pt x="101" y="630"/>
                  </a:lnTo>
                  <a:lnTo>
                    <a:pt x="103" y="642"/>
                  </a:lnTo>
                  <a:lnTo>
                    <a:pt x="103" y="656"/>
                  </a:lnTo>
                  <a:lnTo>
                    <a:pt x="100" y="668"/>
                  </a:lnTo>
                  <a:lnTo>
                    <a:pt x="96" y="680"/>
                  </a:lnTo>
                  <a:lnTo>
                    <a:pt x="93" y="692"/>
                  </a:lnTo>
                  <a:lnTo>
                    <a:pt x="93" y="705"/>
                  </a:lnTo>
                  <a:lnTo>
                    <a:pt x="100" y="723"/>
                  </a:lnTo>
                  <a:lnTo>
                    <a:pt x="110" y="740"/>
                  </a:lnTo>
                  <a:lnTo>
                    <a:pt x="122" y="754"/>
                  </a:lnTo>
                  <a:lnTo>
                    <a:pt x="137" y="768"/>
                  </a:lnTo>
                  <a:lnTo>
                    <a:pt x="152" y="780"/>
                  </a:lnTo>
                  <a:lnTo>
                    <a:pt x="166" y="794"/>
                  </a:lnTo>
                  <a:lnTo>
                    <a:pt x="181" y="806"/>
                  </a:lnTo>
                  <a:lnTo>
                    <a:pt x="194" y="821"/>
                  </a:lnTo>
                  <a:lnTo>
                    <a:pt x="128" y="755"/>
                  </a:lnTo>
                  <a:lnTo>
                    <a:pt x="127" y="754"/>
                  </a:lnTo>
                  <a:lnTo>
                    <a:pt x="126" y="753"/>
                  </a:lnTo>
                  <a:lnTo>
                    <a:pt x="123" y="753"/>
                  </a:lnTo>
                  <a:lnTo>
                    <a:pt x="122" y="752"/>
                  </a:lnTo>
                  <a:lnTo>
                    <a:pt x="130" y="760"/>
                  </a:lnTo>
                  <a:lnTo>
                    <a:pt x="137" y="767"/>
                  </a:lnTo>
                  <a:lnTo>
                    <a:pt x="145" y="775"/>
                  </a:lnTo>
                  <a:lnTo>
                    <a:pt x="152" y="781"/>
                  </a:lnTo>
                  <a:lnTo>
                    <a:pt x="160" y="789"/>
                  </a:lnTo>
                  <a:lnTo>
                    <a:pt x="166" y="796"/>
                  </a:lnTo>
                  <a:lnTo>
                    <a:pt x="174" y="804"/>
                  </a:lnTo>
                  <a:lnTo>
                    <a:pt x="181" y="811"/>
                  </a:lnTo>
                  <a:lnTo>
                    <a:pt x="166" y="792"/>
                  </a:lnTo>
                  <a:lnTo>
                    <a:pt x="161" y="769"/>
                  </a:lnTo>
                  <a:lnTo>
                    <a:pt x="162" y="744"/>
                  </a:lnTo>
                  <a:lnTo>
                    <a:pt x="166" y="720"/>
                  </a:lnTo>
                  <a:lnTo>
                    <a:pt x="168" y="707"/>
                  </a:lnTo>
                  <a:lnTo>
                    <a:pt x="166" y="694"/>
                  </a:lnTo>
                  <a:lnTo>
                    <a:pt x="164" y="682"/>
                  </a:lnTo>
                  <a:lnTo>
                    <a:pt x="159" y="669"/>
                  </a:lnTo>
                  <a:lnTo>
                    <a:pt x="153" y="658"/>
                  </a:lnTo>
                  <a:lnTo>
                    <a:pt x="146" y="646"/>
                  </a:lnTo>
                  <a:lnTo>
                    <a:pt x="140" y="634"/>
                  </a:lnTo>
                  <a:lnTo>
                    <a:pt x="134" y="622"/>
                  </a:lnTo>
                  <a:lnTo>
                    <a:pt x="131" y="616"/>
                  </a:lnTo>
                  <a:lnTo>
                    <a:pt x="129" y="611"/>
                  </a:lnTo>
                  <a:lnTo>
                    <a:pt x="128" y="604"/>
                  </a:lnTo>
                  <a:lnTo>
                    <a:pt x="130" y="598"/>
                  </a:lnTo>
                  <a:lnTo>
                    <a:pt x="140" y="573"/>
                  </a:lnTo>
                  <a:lnTo>
                    <a:pt x="145" y="546"/>
                  </a:lnTo>
                  <a:lnTo>
                    <a:pt x="143" y="521"/>
                  </a:lnTo>
                  <a:lnTo>
                    <a:pt x="130" y="499"/>
                  </a:lnTo>
                  <a:lnTo>
                    <a:pt x="121" y="487"/>
                  </a:lnTo>
                  <a:lnTo>
                    <a:pt x="113" y="474"/>
                  </a:lnTo>
                  <a:lnTo>
                    <a:pt x="106" y="460"/>
                  </a:lnTo>
                  <a:lnTo>
                    <a:pt x="102" y="447"/>
                  </a:lnTo>
                  <a:lnTo>
                    <a:pt x="101" y="433"/>
                  </a:lnTo>
                  <a:lnTo>
                    <a:pt x="101" y="418"/>
                  </a:lnTo>
                  <a:lnTo>
                    <a:pt x="104" y="405"/>
                  </a:lnTo>
                  <a:lnTo>
                    <a:pt x="111" y="392"/>
                  </a:lnTo>
                  <a:lnTo>
                    <a:pt x="111" y="375"/>
                  </a:lnTo>
                  <a:lnTo>
                    <a:pt x="109" y="358"/>
                  </a:lnTo>
                  <a:lnTo>
                    <a:pt x="105" y="343"/>
                  </a:lnTo>
                  <a:lnTo>
                    <a:pt x="99" y="328"/>
                  </a:lnTo>
                  <a:lnTo>
                    <a:pt x="92" y="313"/>
                  </a:lnTo>
                  <a:lnTo>
                    <a:pt x="85" y="297"/>
                  </a:lnTo>
                  <a:lnTo>
                    <a:pt x="78" y="283"/>
                  </a:lnTo>
                  <a:lnTo>
                    <a:pt x="73" y="267"/>
                  </a:lnTo>
                  <a:lnTo>
                    <a:pt x="70" y="257"/>
                  </a:lnTo>
                  <a:lnTo>
                    <a:pt x="71" y="246"/>
                  </a:lnTo>
                  <a:lnTo>
                    <a:pt x="75" y="237"/>
                  </a:lnTo>
                  <a:lnTo>
                    <a:pt x="79" y="229"/>
                  </a:lnTo>
                  <a:lnTo>
                    <a:pt x="84" y="222"/>
                  </a:lnTo>
                  <a:lnTo>
                    <a:pt x="90" y="213"/>
                  </a:lnTo>
                  <a:lnTo>
                    <a:pt x="94" y="203"/>
                  </a:lnTo>
                  <a:lnTo>
                    <a:pt x="97" y="194"/>
                  </a:lnTo>
                  <a:lnTo>
                    <a:pt x="99" y="185"/>
                  </a:lnTo>
                  <a:lnTo>
                    <a:pt x="96" y="176"/>
                  </a:lnTo>
                  <a:lnTo>
                    <a:pt x="93" y="168"/>
                  </a:lnTo>
                  <a:lnTo>
                    <a:pt x="88" y="162"/>
                  </a:lnTo>
                  <a:lnTo>
                    <a:pt x="83" y="155"/>
                  </a:lnTo>
                  <a:lnTo>
                    <a:pt x="78" y="147"/>
                  </a:lnTo>
                  <a:lnTo>
                    <a:pt x="73" y="140"/>
                  </a:lnTo>
                  <a:lnTo>
                    <a:pt x="69" y="132"/>
                  </a:lnTo>
                  <a:lnTo>
                    <a:pt x="66" y="115"/>
                  </a:lnTo>
                  <a:lnTo>
                    <a:pt x="67" y="98"/>
                  </a:lnTo>
                  <a:lnTo>
                    <a:pt x="70" y="81"/>
                  </a:lnTo>
                  <a:lnTo>
                    <a:pt x="77" y="65"/>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1" name="Freeform 132"/>
            <p:cNvSpPr>
              <a:spLocks/>
            </p:cNvSpPr>
            <p:nvPr/>
          </p:nvSpPr>
          <p:spPr bwMode="auto">
            <a:xfrm>
              <a:off x="3149" y="3199"/>
              <a:ext cx="470" cy="53"/>
            </a:xfrm>
            <a:custGeom>
              <a:avLst/>
              <a:gdLst>
                <a:gd name="T0" fmla="*/ 0 w 1411"/>
                <a:gd name="T1" fmla="*/ 0 h 160"/>
                <a:gd name="T2" fmla="*/ 0 w 1411"/>
                <a:gd name="T3" fmla="*/ 0 h 160"/>
                <a:gd name="T4" fmla="*/ 0 w 1411"/>
                <a:gd name="T5" fmla="*/ 0 h 160"/>
                <a:gd name="T6" fmla="*/ 1 w 1411"/>
                <a:gd name="T7" fmla="*/ 0 h 160"/>
                <a:gd name="T8" fmla="*/ 1 w 1411"/>
                <a:gd name="T9" fmla="*/ 1 h 160"/>
                <a:gd name="T10" fmla="*/ 2 w 1411"/>
                <a:gd name="T11" fmla="*/ 1 h 160"/>
                <a:gd name="T12" fmla="*/ 2 w 1411"/>
                <a:gd name="T13" fmla="*/ 1 h 160"/>
                <a:gd name="T14" fmla="*/ 3 w 1411"/>
                <a:gd name="T15" fmla="*/ 1 h 160"/>
                <a:gd name="T16" fmla="*/ 3 w 1411"/>
                <a:gd name="T17" fmla="*/ 1 h 160"/>
                <a:gd name="T18" fmla="*/ 4 w 1411"/>
                <a:gd name="T19" fmla="*/ 1 h 160"/>
                <a:gd name="T20" fmla="*/ 5 w 1411"/>
                <a:gd name="T21" fmla="*/ 1 h 160"/>
                <a:gd name="T22" fmla="*/ 6 w 1411"/>
                <a:gd name="T23" fmla="*/ 1 h 160"/>
                <a:gd name="T24" fmla="*/ 7 w 1411"/>
                <a:gd name="T25" fmla="*/ 1 h 160"/>
                <a:gd name="T26" fmla="*/ 7 w 1411"/>
                <a:gd name="T27" fmla="*/ 1 h 160"/>
                <a:gd name="T28" fmla="*/ 8 w 1411"/>
                <a:gd name="T29" fmla="*/ 1 h 160"/>
                <a:gd name="T30" fmla="*/ 9 w 1411"/>
                <a:gd name="T31" fmla="*/ 1 h 160"/>
                <a:gd name="T32" fmla="*/ 10 w 1411"/>
                <a:gd name="T33" fmla="*/ 1 h 160"/>
                <a:gd name="T34" fmla="*/ 12 w 1411"/>
                <a:gd name="T35" fmla="*/ 1 h 160"/>
                <a:gd name="T36" fmla="*/ 13 w 1411"/>
                <a:gd name="T37" fmla="*/ 1 h 160"/>
                <a:gd name="T38" fmla="*/ 15 w 1411"/>
                <a:gd name="T39" fmla="*/ 1 h 160"/>
                <a:gd name="T40" fmla="*/ 16 w 1411"/>
                <a:gd name="T41" fmla="*/ 1 h 160"/>
                <a:gd name="T42" fmla="*/ 16 w 1411"/>
                <a:gd name="T43" fmla="*/ 0 h 160"/>
                <a:gd name="T44" fmla="*/ 17 w 1411"/>
                <a:gd name="T45" fmla="*/ 0 h 160"/>
                <a:gd name="T46" fmla="*/ 17 w 1411"/>
                <a:gd name="T47" fmla="*/ 0 h 160"/>
                <a:gd name="T48" fmla="*/ 17 w 1411"/>
                <a:gd name="T49" fmla="*/ 0 h 160"/>
                <a:gd name="T50" fmla="*/ 17 w 1411"/>
                <a:gd name="T51" fmla="*/ 0 h 160"/>
                <a:gd name="T52" fmla="*/ 17 w 1411"/>
                <a:gd name="T53" fmla="*/ 0 h 160"/>
                <a:gd name="T54" fmla="*/ 17 w 1411"/>
                <a:gd name="T55" fmla="*/ 1 h 160"/>
                <a:gd name="T56" fmla="*/ 16 w 1411"/>
                <a:gd name="T57" fmla="*/ 1 h 160"/>
                <a:gd name="T58" fmla="*/ 15 w 1411"/>
                <a:gd name="T59" fmla="*/ 1 h 160"/>
                <a:gd name="T60" fmla="*/ 14 w 1411"/>
                <a:gd name="T61" fmla="*/ 2 h 160"/>
                <a:gd name="T62" fmla="*/ 12 w 1411"/>
                <a:gd name="T63" fmla="*/ 2 h 160"/>
                <a:gd name="T64" fmla="*/ 9 w 1411"/>
                <a:gd name="T65" fmla="*/ 2 h 160"/>
                <a:gd name="T66" fmla="*/ 7 w 1411"/>
                <a:gd name="T67" fmla="*/ 2 h 160"/>
                <a:gd name="T68" fmla="*/ 4 w 1411"/>
                <a:gd name="T69" fmla="*/ 2 h 160"/>
                <a:gd name="T70" fmla="*/ 3 w 1411"/>
                <a:gd name="T71" fmla="*/ 1 h 160"/>
                <a:gd name="T72" fmla="*/ 2 w 1411"/>
                <a:gd name="T73" fmla="*/ 1 h 160"/>
                <a:gd name="T74" fmla="*/ 1 w 1411"/>
                <a:gd name="T75" fmla="*/ 1 h 160"/>
                <a:gd name="T76" fmla="*/ 0 w 1411"/>
                <a:gd name="T77" fmla="*/ 1 h 160"/>
                <a:gd name="T78" fmla="*/ 0 w 1411"/>
                <a:gd name="T79" fmla="*/ 0 h 160"/>
                <a:gd name="T80" fmla="*/ 0 w 1411"/>
                <a:gd name="T81" fmla="*/ 0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1"/>
                <a:gd name="T124" fmla="*/ 0 h 160"/>
                <a:gd name="T125" fmla="*/ 1411 w 1411"/>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1" h="160">
                  <a:moveTo>
                    <a:pt x="0" y="28"/>
                  </a:moveTo>
                  <a:lnTo>
                    <a:pt x="1" y="28"/>
                  </a:lnTo>
                  <a:lnTo>
                    <a:pt x="4" y="29"/>
                  </a:lnTo>
                  <a:lnTo>
                    <a:pt x="10" y="30"/>
                  </a:lnTo>
                  <a:lnTo>
                    <a:pt x="18" y="33"/>
                  </a:lnTo>
                  <a:lnTo>
                    <a:pt x="28" y="35"/>
                  </a:lnTo>
                  <a:lnTo>
                    <a:pt x="40" y="37"/>
                  </a:lnTo>
                  <a:lnTo>
                    <a:pt x="53" y="40"/>
                  </a:lnTo>
                  <a:lnTo>
                    <a:pt x="69" y="44"/>
                  </a:lnTo>
                  <a:lnTo>
                    <a:pt x="86" y="47"/>
                  </a:lnTo>
                  <a:lnTo>
                    <a:pt x="104" y="52"/>
                  </a:lnTo>
                  <a:lnTo>
                    <a:pt x="124" y="55"/>
                  </a:lnTo>
                  <a:lnTo>
                    <a:pt x="147" y="60"/>
                  </a:lnTo>
                  <a:lnTo>
                    <a:pt x="170" y="64"/>
                  </a:lnTo>
                  <a:lnTo>
                    <a:pt x="195" y="69"/>
                  </a:lnTo>
                  <a:lnTo>
                    <a:pt x="221" y="73"/>
                  </a:lnTo>
                  <a:lnTo>
                    <a:pt x="248" y="78"/>
                  </a:lnTo>
                  <a:lnTo>
                    <a:pt x="275" y="82"/>
                  </a:lnTo>
                  <a:lnTo>
                    <a:pt x="304" y="87"/>
                  </a:lnTo>
                  <a:lnTo>
                    <a:pt x="335" y="91"/>
                  </a:lnTo>
                  <a:lnTo>
                    <a:pt x="365" y="96"/>
                  </a:lnTo>
                  <a:lnTo>
                    <a:pt x="397" y="99"/>
                  </a:lnTo>
                  <a:lnTo>
                    <a:pt x="430" y="104"/>
                  </a:lnTo>
                  <a:lnTo>
                    <a:pt x="463" y="107"/>
                  </a:lnTo>
                  <a:lnTo>
                    <a:pt x="495" y="111"/>
                  </a:lnTo>
                  <a:lnTo>
                    <a:pt x="529" y="113"/>
                  </a:lnTo>
                  <a:lnTo>
                    <a:pt x="564" y="115"/>
                  </a:lnTo>
                  <a:lnTo>
                    <a:pt x="598" y="117"/>
                  </a:lnTo>
                  <a:lnTo>
                    <a:pt x="633" y="118"/>
                  </a:lnTo>
                  <a:lnTo>
                    <a:pt x="669" y="120"/>
                  </a:lnTo>
                  <a:lnTo>
                    <a:pt x="704" y="121"/>
                  </a:lnTo>
                  <a:lnTo>
                    <a:pt x="739" y="121"/>
                  </a:lnTo>
                  <a:lnTo>
                    <a:pt x="774" y="120"/>
                  </a:lnTo>
                  <a:lnTo>
                    <a:pt x="842" y="116"/>
                  </a:lnTo>
                  <a:lnTo>
                    <a:pt x="907" y="112"/>
                  </a:lnTo>
                  <a:lnTo>
                    <a:pt x="969" y="105"/>
                  </a:lnTo>
                  <a:lnTo>
                    <a:pt x="1027" y="97"/>
                  </a:lnTo>
                  <a:lnTo>
                    <a:pt x="1081" y="88"/>
                  </a:lnTo>
                  <a:lnTo>
                    <a:pt x="1132" y="79"/>
                  </a:lnTo>
                  <a:lnTo>
                    <a:pt x="1179" y="69"/>
                  </a:lnTo>
                  <a:lnTo>
                    <a:pt x="1221" y="59"/>
                  </a:lnTo>
                  <a:lnTo>
                    <a:pt x="1259" y="48"/>
                  </a:lnTo>
                  <a:lnTo>
                    <a:pt x="1292" y="38"/>
                  </a:lnTo>
                  <a:lnTo>
                    <a:pt x="1321" y="29"/>
                  </a:lnTo>
                  <a:lnTo>
                    <a:pt x="1345" y="21"/>
                  </a:lnTo>
                  <a:lnTo>
                    <a:pt x="1363" y="14"/>
                  </a:lnTo>
                  <a:lnTo>
                    <a:pt x="1377" y="10"/>
                  </a:lnTo>
                  <a:lnTo>
                    <a:pt x="1386" y="7"/>
                  </a:lnTo>
                  <a:lnTo>
                    <a:pt x="1388" y="5"/>
                  </a:lnTo>
                  <a:lnTo>
                    <a:pt x="1411" y="0"/>
                  </a:lnTo>
                  <a:lnTo>
                    <a:pt x="1410" y="2"/>
                  </a:lnTo>
                  <a:lnTo>
                    <a:pt x="1407" y="7"/>
                  </a:lnTo>
                  <a:lnTo>
                    <a:pt x="1401" y="16"/>
                  </a:lnTo>
                  <a:lnTo>
                    <a:pt x="1391" y="26"/>
                  </a:lnTo>
                  <a:lnTo>
                    <a:pt x="1377" y="38"/>
                  </a:lnTo>
                  <a:lnTo>
                    <a:pt x="1359" y="52"/>
                  </a:lnTo>
                  <a:lnTo>
                    <a:pt x="1334" y="66"/>
                  </a:lnTo>
                  <a:lnTo>
                    <a:pt x="1302" y="82"/>
                  </a:lnTo>
                  <a:lnTo>
                    <a:pt x="1264" y="97"/>
                  </a:lnTo>
                  <a:lnTo>
                    <a:pt x="1217" y="112"/>
                  </a:lnTo>
                  <a:lnTo>
                    <a:pt x="1163" y="125"/>
                  </a:lnTo>
                  <a:lnTo>
                    <a:pt x="1098" y="138"/>
                  </a:lnTo>
                  <a:lnTo>
                    <a:pt x="1024" y="148"/>
                  </a:lnTo>
                  <a:lnTo>
                    <a:pt x="939" y="155"/>
                  </a:lnTo>
                  <a:lnTo>
                    <a:pt x="843" y="159"/>
                  </a:lnTo>
                  <a:lnTo>
                    <a:pt x="734" y="160"/>
                  </a:lnTo>
                  <a:lnTo>
                    <a:pt x="624" y="158"/>
                  </a:lnTo>
                  <a:lnTo>
                    <a:pt x="527" y="154"/>
                  </a:lnTo>
                  <a:lnTo>
                    <a:pt x="439" y="146"/>
                  </a:lnTo>
                  <a:lnTo>
                    <a:pt x="361" y="138"/>
                  </a:lnTo>
                  <a:lnTo>
                    <a:pt x="292" y="128"/>
                  </a:lnTo>
                  <a:lnTo>
                    <a:pt x="232" y="116"/>
                  </a:lnTo>
                  <a:lnTo>
                    <a:pt x="181" y="104"/>
                  </a:lnTo>
                  <a:lnTo>
                    <a:pt x="137" y="92"/>
                  </a:lnTo>
                  <a:lnTo>
                    <a:pt x="101" y="80"/>
                  </a:lnTo>
                  <a:lnTo>
                    <a:pt x="70" y="69"/>
                  </a:lnTo>
                  <a:lnTo>
                    <a:pt x="46" y="57"/>
                  </a:lnTo>
                  <a:lnTo>
                    <a:pt x="28" y="48"/>
                  </a:lnTo>
                  <a:lnTo>
                    <a:pt x="15" y="39"/>
                  </a:lnTo>
                  <a:lnTo>
                    <a:pt x="7" y="34"/>
                  </a:lnTo>
                  <a:lnTo>
                    <a:pt x="1" y="29"/>
                  </a:lnTo>
                  <a:lnTo>
                    <a:pt x="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2" name="Freeform 133"/>
            <p:cNvSpPr>
              <a:spLocks/>
            </p:cNvSpPr>
            <p:nvPr/>
          </p:nvSpPr>
          <p:spPr bwMode="auto">
            <a:xfrm>
              <a:off x="3172" y="3187"/>
              <a:ext cx="395" cy="32"/>
            </a:xfrm>
            <a:custGeom>
              <a:avLst/>
              <a:gdLst>
                <a:gd name="T0" fmla="*/ 0 w 1187"/>
                <a:gd name="T1" fmla="*/ 0 h 97"/>
                <a:gd name="T2" fmla="*/ 0 w 1187"/>
                <a:gd name="T3" fmla="*/ 0 h 97"/>
                <a:gd name="T4" fmla="*/ 1 w 1187"/>
                <a:gd name="T5" fmla="*/ 0 h 97"/>
                <a:gd name="T6" fmla="*/ 2 w 1187"/>
                <a:gd name="T7" fmla="*/ 0 h 97"/>
                <a:gd name="T8" fmla="*/ 4 w 1187"/>
                <a:gd name="T9" fmla="*/ 1 h 97"/>
                <a:gd name="T10" fmla="*/ 5 w 1187"/>
                <a:gd name="T11" fmla="*/ 1 h 97"/>
                <a:gd name="T12" fmla="*/ 7 w 1187"/>
                <a:gd name="T13" fmla="*/ 1 h 97"/>
                <a:gd name="T14" fmla="*/ 8 w 1187"/>
                <a:gd name="T15" fmla="*/ 1 h 97"/>
                <a:gd name="T16" fmla="*/ 10 w 1187"/>
                <a:gd name="T17" fmla="*/ 1 h 97"/>
                <a:gd name="T18" fmla="*/ 11 w 1187"/>
                <a:gd name="T19" fmla="*/ 1 h 97"/>
                <a:gd name="T20" fmla="*/ 12 w 1187"/>
                <a:gd name="T21" fmla="*/ 1 h 97"/>
                <a:gd name="T22" fmla="*/ 13 w 1187"/>
                <a:gd name="T23" fmla="*/ 1 h 97"/>
                <a:gd name="T24" fmla="*/ 14 w 1187"/>
                <a:gd name="T25" fmla="*/ 1 h 97"/>
                <a:gd name="T26" fmla="*/ 14 w 1187"/>
                <a:gd name="T27" fmla="*/ 1 h 97"/>
                <a:gd name="T28" fmla="*/ 14 w 1187"/>
                <a:gd name="T29" fmla="*/ 1 h 97"/>
                <a:gd name="T30" fmla="*/ 15 w 1187"/>
                <a:gd name="T31" fmla="*/ 0 h 97"/>
                <a:gd name="T32" fmla="*/ 15 w 1187"/>
                <a:gd name="T33" fmla="*/ 1 h 97"/>
                <a:gd name="T34" fmla="*/ 15 w 1187"/>
                <a:gd name="T35" fmla="*/ 1 h 97"/>
                <a:gd name="T36" fmla="*/ 14 w 1187"/>
                <a:gd name="T37" fmla="*/ 1 h 97"/>
                <a:gd name="T38" fmla="*/ 14 w 1187"/>
                <a:gd name="T39" fmla="*/ 1 h 97"/>
                <a:gd name="T40" fmla="*/ 13 w 1187"/>
                <a:gd name="T41" fmla="*/ 1 h 97"/>
                <a:gd name="T42" fmla="*/ 12 w 1187"/>
                <a:gd name="T43" fmla="*/ 1 h 97"/>
                <a:gd name="T44" fmla="*/ 11 w 1187"/>
                <a:gd name="T45" fmla="*/ 1 h 97"/>
                <a:gd name="T46" fmla="*/ 9 w 1187"/>
                <a:gd name="T47" fmla="*/ 1 h 97"/>
                <a:gd name="T48" fmla="*/ 7 w 1187"/>
                <a:gd name="T49" fmla="*/ 1 h 97"/>
                <a:gd name="T50" fmla="*/ 5 w 1187"/>
                <a:gd name="T51" fmla="*/ 1 h 97"/>
                <a:gd name="T52" fmla="*/ 4 w 1187"/>
                <a:gd name="T53" fmla="*/ 1 h 97"/>
                <a:gd name="T54" fmla="*/ 3 w 1187"/>
                <a:gd name="T55" fmla="*/ 1 h 97"/>
                <a:gd name="T56" fmla="*/ 2 w 1187"/>
                <a:gd name="T57" fmla="*/ 0 h 97"/>
                <a:gd name="T58" fmla="*/ 1 w 1187"/>
                <a:gd name="T59" fmla="*/ 0 h 97"/>
                <a:gd name="T60" fmla="*/ 0 w 1187"/>
                <a:gd name="T61" fmla="*/ 0 h 97"/>
                <a:gd name="T62" fmla="*/ 0 w 1187"/>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7"/>
                <a:gd name="T97" fmla="*/ 0 h 97"/>
                <a:gd name="T98" fmla="*/ 1187 w 1187"/>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7" h="97">
                  <a:moveTo>
                    <a:pt x="0" y="0"/>
                  </a:moveTo>
                  <a:lnTo>
                    <a:pt x="4" y="1"/>
                  </a:lnTo>
                  <a:lnTo>
                    <a:pt x="18" y="3"/>
                  </a:lnTo>
                  <a:lnTo>
                    <a:pt x="40" y="8"/>
                  </a:lnTo>
                  <a:lnTo>
                    <a:pt x="69" y="13"/>
                  </a:lnTo>
                  <a:lnTo>
                    <a:pt x="104" y="20"/>
                  </a:lnTo>
                  <a:lnTo>
                    <a:pt x="146" y="28"/>
                  </a:lnTo>
                  <a:lnTo>
                    <a:pt x="192" y="36"/>
                  </a:lnTo>
                  <a:lnTo>
                    <a:pt x="243" y="44"/>
                  </a:lnTo>
                  <a:lnTo>
                    <a:pt x="297" y="51"/>
                  </a:lnTo>
                  <a:lnTo>
                    <a:pt x="355" y="58"/>
                  </a:lnTo>
                  <a:lnTo>
                    <a:pt x="415" y="64"/>
                  </a:lnTo>
                  <a:lnTo>
                    <a:pt x="476" y="70"/>
                  </a:lnTo>
                  <a:lnTo>
                    <a:pt x="538" y="73"/>
                  </a:lnTo>
                  <a:lnTo>
                    <a:pt x="601" y="75"/>
                  </a:lnTo>
                  <a:lnTo>
                    <a:pt x="662" y="77"/>
                  </a:lnTo>
                  <a:lnTo>
                    <a:pt x="722" y="74"/>
                  </a:lnTo>
                  <a:lnTo>
                    <a:pt x="779" y="71"/>
                  </a:lnTo>
                  <a:lnTo>
                    <a:pt x="833" y="68"/>
                  </a:lnTo>
                  <a:lnTo>
                    <a:pt x="882" y="65"/>
                  </a:lnTo>
                  <a:lnTo>
                    <a:pt x="928" y="62"/>
                  </a:lnTo>
                  <a:lnTo>
                    <a:pt x="969" y="58"/>
                  </a:lnTo>
                  <a:lnTo>
                    <a:pt x="1008" y="56"/>
                  </a:lnTo>
                  <a:lnTo>
                    <a:pt x="1042" y="54"/>
                  </a:lnTo>
                  <a:lnTo>
                    <a:pt x="1072" y="51"/>
                  </a:lnTo>
                  <a:lnTo>
                    <a:pt x="1100" y="48"/>
                  </a:lnTo>
                  <a:lnTo>
                    <a:pt x="1123" y="47"/>
                  </a:lnTo>
                  <a:lnTo>
                    <a:pt x="1143" y="45"/>
                  </a:lnTo>
                  <a:lnTo>
                    <a:pt x="1158" y="44"/>
                  </a:lnTo>
                  <a:lnTo>
                    <a:pt x="1171" y="42"/>
                  </a:lnTo>
                  <a:lnTo>
                    <a:pt x="1180" y="42"/>
                  </a:lnTo>
                  <a:lnTo>
                    <a:pt x="1184" y="40"/>
                  </a:lnTo>
                  <a:lnTo>
                    <a:pt x="1187" y="40"/>
                  </a:lnTo>
                  <a:lnTo>
                    <a:pt x="1187" y="42"/>
                  </a:lnTo>
                  <a:lnTo>
                    <a:pt x="1184" y="43"/>
                  </a:lnTo>
                  <a:lnTo>
                    <a:pt x="1181" y="46"/>
                  </a:lnTo>
                  <a:lnTo>
                    <a:pt x="1175" y="49"/>
                  </a:lnTo>
                  <a:lnTo>
                    <a:pt x="1165" y="54"/>
                  </a:lnTo>
                  <a:lnTo>
                    <a:pt x="1153" y="58"/>
                  </a:lnTo>
                  <a:lnTo>
                    <a:pt x="1136" y="63"/>
                  </a:lnTo>
                  <a:lnTo>
                    <a:pt x="1113" y="69"/>
                  </a:lnTo>
                  <a:lnTo>
                    <a:pt x="1085" y="74"/>
                  </a:lnTo>
                  <a:lnTo>
                    <a:pt x="1051" y="79"/>
                  </a:lnTo>
                  <a:lnTo>
                    <a:pt x="1010" y="83"/>
                  </a:lnTo>
                  <a:lnTo>
                    <a:pt x="962" y="88"/>
                  </a:lnTo>
                  <a:lnTo>
                    <a:pt x="905" y="91"/>
                  </a:lnTo>
                  <a:lnTo>
                    <a:pt x="841" y="95"/>
                  </a:lnTo>
                  <a:lnTo>
                    <a:pt x="766" y="96"/>
                  </a:lnTo>
                  <a:lnTo>
                    <a:pt x="682" y="97"/>
                  </a:lnTo>
                  <a:lnTo>
                    <a:pt x="596" y="96"/>
                  </a:lnTo>
                  <a:lnTo>
                    <a:pt x="517" y="92"/>
                  </a:lnTo>
                  <a:lnTo>
                    <a:pt x="442" y="88"/>
                  </a:lnTo>
                  <a:lnTo>
                    <a:pt x="376" y="82"/>
                  </a:lnTo>
                  <a:lnTo>
                    <a:pt x="313" y="74"/>
                  </a:lnTo>
                  <a:lnTo>
                    <a:pt x="258" y="66"/>
                  </a:lnTo>
                  <a:lnTo>
                    <a:pt x="207" y="57"/>
                  </a:lnTo>
                  <a:lnTo>
                    <a:pt x="163" y="48"/>
                  </a:lnTo>
                  <a:lnTo>
                    <a:pt x="124" y="39"/>
                  </a:lnTo>
                  <a:lnTo>
                    <a:pt x="90" y="30"/>
                  </a:lnTo>
                  <a:lnTo>
                    <a:pt x="62" y="22"/>
                  </a:lnTo>
                  <a:lnTo>
                    <a:pt x="40" y="14"/>
                  </a:lnTo>
                  <a:lnTo>
                    <a:pt x="23" y="9"/>
                  </a:lnTo>
                  <a:lnTo>
                    <a:pt x="10" y="4"/>
                  </a:lnTo>
                  <a:lnTo>
                    <a:pt x="2" y="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3" name="Freeform 134"/>
            <p:cNvSpPr>
              <a:spLocks/>
            </p:cNvSpPr>
            <p:nvPr/>
          </p:nvSpPr>
          <p:spPr bwMode="auto">
            <a:xfrm>
              <a:off x="3451" y="2994"/>
              <a:ext cx="118" cy="61"/>
            </a:xfrm>
            <a:custGeom>
              <a:avLst/>
              <a:gdLst>
                <a:gd name="T0" fmla="*/ 0 w 355"/>
                <a:gd name="T1" fmla="*/ 0 h 183"/>
                <a:gd name="T2" fmla="*/ 0 w 355"/>
                <a:gd name="T3" fmla="*/ 0 h 183"/>
                <a:gd name="T4" fmla="*/ 0 w 355"/>
                <a:gd name="T5" fmla="*/ 0 h 183"/>
                <a:gd name="T6" fmla="*/ 0 w 355"/>
                <a:gd name="T7" fmla="*/ 0 h 183"/>
                <a:gd name="T8" fmla="*/ 0 w 355"/>
                <a:gd name="T9" fmla="*/ 0 h 183"/>
                <a:gd name="T10" fmla="*/ 0 w 355"/>
                <a:gd name="T11" fmla="*/ 0 h 183"/>
                <a:gd name="T12" fmla="*/ 0 w 355"/>
                <a:gd name="T13" fmla="*/ 0 h 183"/>
                <a:gd name="T14" fmla="*/ 1 w 355"/>
                <a:gd name="T15" fmla="*/ 0 h 183"/>
                <a:gd name="T16" fmla="*/ 1 w 355"/>
                <a:gd name="T17" fmla="*/ 1 h 183"/>
                <a:gd name="T18" fmla="*/ 1 w 355"/>
                <a:gd name="T19" fmla="*/ 1 h 183"/>
                <a:gd name="T20" fmla="*/ 1 w 355"/>
                <a:gd name="T21" fmla="*/ 1 h 183"/>
                <a:gd name="T22" fmla="*/ 1 w 355"/>
                <a:gd name="T23" fmla="*/ 1 h 183"/>
                <a:gd name="T24" fmla="*/ 1 w 355"/>
                <a:gd name="T25" fmla="*/ 1 h 183"/>
                <a:gd name="T26" fmla="*/ 2 w 355"/>
                <a:gd name="T27" fmla="*/ 1 h 183"/>
                <a:gd name="T28" fmla="*/ 2 w 355"/>
                <a:gd name="T29" fmla="*/ 1 h 183"/>
                <a:gd name="T30" fmla="*/ 2 w 355"/>
                <a:gd name="T31" fmla="*/ 1 h 183"/>
                <a:gd name="T32" fmla="*/ 2 w 355"/>
                <a:gd name="T33" fmla="*/ 1 h 183"/>
                <a:gd name="T34" fmla="*/ 3 w 355"/>
                <a:gd name="T35" fmla="*/ 2 h 183"/>
                <a:gd name="T36" fmla="*/ 3 w 355"/>
                <a:gd name="T37" fmla="*/ 2 h 183"/>
                <a:gd name="T38" fmla="*/ 3 w 355"/>
                <a:gd name="T39" fmla="*/ 2 h 183"/>
                <a:gd name="T40" fmla="*/ 4 w 355"/>
                <a:gd name="T41" fmla="*/ 2 h 183"/>
                <a:gd name="T42" fmla="*/ 4 w 355"/>
                <a:gd name="T43" fmla="*/ 2 h 183"/>
                <a:gd name="T44" fmla="*/ 4 w 355"/>
                <a:gd name="T45" fmla="*/ 2 h 183"/>
                <a:gd name="T46" fmla="*/ 4 w 355"/>
                <a:gd name="T47" fmla="*/ 2 h 183"/>
                <a:gd name="T48" fmla="*/ 4 w 355"/>
                <a:gd name="T49" fmla="*/ 2 h 183"/>
                <a:gd name="T50" fmla="*/ 4 w 355"/>
                <a:gd name="T51" fmla="*/ 2 h 183"/>
                <a:gd name="T52" fmla="*/ 4 w 355"/>
                <a:gd name="T53" fmla="*/ 2 h 183"/>
                <a:gd name="T54" fmla="*/ 4 w 355"/>
                <a:gd name="T55" fmla="*/ 2 h 183"/>
                <a:gd name="T56" fmla="*/ 4 w 355"/>
                <a:gd name="T57" fmla="*/ 2 h 183"/>
                <a:gd name="T58" fmla="*/ 4 w 355"/>
                <a:gd name="T59" fmla="*/ 2 h 183"/>
                <a:gd name="T60" fmla="*/ 4 w 355"/>
                <a:gd name="T61" fmla="*/ 2 h 183"/>
                <a:gd name="T62" fmla="*/ 4 w 355"/>
                <a:gd name="T63" fmla="*/ 2 h 183"/>
                <a:gd name="T64" fmla="*/ 4 w 355"/>
                <a:gd name="T65" fmla="*/ 2 h 183"/>
                <a:gd name="T66" fmla="*/ 3 w 355"/>
                <a:gd name="T67" fmla="*/ 2 h 183"/>
                <a:gd name="T68" fmla="*/ 3 w 355"/>
                <a:gd name="T69" fmla="*/ 2 h 183"/>
                <a:gd name="T70" fmla="*/ 3 w 355"/>
                <a:gd name="T71" fmla="*/ 2 h 183"/>
                <a:gd name="T72" fmla="*/ 3 w 355"/>
                <a:gd name="T73" fmla="*/ 2 h 183"/>
                <a:gd name="T74" fmla="*/ 3 w 355"/>
                <a:gd name="T75" fmla="*/ 2 h 183"/>
                <a:gd name="T76" fmla="*/ 2 w 355"/>
                <a:gd name="T77" fmla="*/ 2 h 183"/>
                <a:gd name="T78" fmla="*/ 2 w 355"/>
                <a:gd name="T79" fmla="*/ 2 h 183"/>
                <a:gd name="T80" fmla="*/ 2 w 355"/>
                <a:gd name="T81" fmla="*/ 2 h 183"/>
                <a:gd name="T82" fmla="*/ 1 w 355"/>
                <a:gd name="T83" fmla="*/ 1 h 183"/>
                <a:gd name="T84" fmla="*/ 1 w 355"/>
                <a:gd name="T85" fmla="*/ 1 h 183"/>
                <a:gd name="T86" fmla="*/ 1 w 355"/>
                <a:gd name="T87" fmla="*/ 1 h 183"/>
                <a:gd name="T88" fmla="*/ 0 w 355"/>
                <a:gd name="T89" fmla="*/ 1 h 183"/>
                <a:gd name="T90" fmla="*/ 0 w 355"/>
                <a:gd name="T91" fmla="*/ 0 h 183"/>
                <a:gd name="T92" fmla="*/ 0 w 355"/>
                <a:gd name="T93" fmla="*/ 0 h 183"/>
                <a:gd name="T94" fmla="*/ 0 w 355"/>
                <a:gd name="T95" fmla="*/ 0 h 183"/>
                <a:gd name="T96" fmla="*/ 0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0" y="0"/>
                  </a:moveTo>
                  <a:lnTo>
                    <a:pt x="1" y="1"/>
                  </a:lnTo>
                  <a:lnTo>
                    <a:pt x="4" y="3"/>
                  </a:lnTo>
                  <a:lnTo>
                    <a:pt x="8" y="8"/>
                  </a:lnTo>
                  <a:lnTo>
                    <a:pt x="15" y="13"/>
                  </a:lnTo>
                  <a:lnTo>
                    <a:pt x="22" y="20"/>
                  </a:lnTo>
                  <a:lnTo>
                    <a:pt x="31" y="27"/>
                  </a:lnTo>
                  <a:lnTo>
                    <a:pt x="41" y="36"/>
                  </a:lnTo>
                  <a:lnTo>
                    <a:pt x="53" y="45"/>
                  </a:lnTo>
                  <a:lnTo>
                    <a:pt x="66" y="54"/>
                  </a:lnTo>
                  <a:lnTo>
                    <a:pt x="80" y="64"/>
                  </a:lnTo>
                  <a:lnTo>
                    <a:pt x="95" y="74"/>
                  </a:lnTo>
                  <a:lnTo>
                    <a:pt x="111" y="85"/>
                  </a:lnTo>
                  <a:lnTo>
                    <a:pt x="128" y="94"/>
                  </a:lnTo>
                  <a:lnTo>
                    <a:pt x="146" y="103"/>
                  </a:lnTo>
                  <a:lnTo>
                    <a:pt x="164" y="112"/>
                  </a:lnTo>
                  <a:lnTo>
                    <a:pt x="183" y="120"/>
                  </a:lnTo>
                  <a:lnTo>
                    <a:pt x="221" y="134"/>
                  </a:lnTo>
                  <a:lnTo>
                    <a:pt x="254" y="147"/>
                  </a:lnTo>
                  <a:lnTo>
                    <a:pt x="283" y="157"/>
                  </a:lnTo>
                  <a:lnTo>
                    <a:pt x="308" y="166"/>
                  </a:lnTo>
                  <a:lnTo>
                    <a:pt x="328" y="173"/>
                  </a:lnTo>
                  <a:lnTo>
                    <a:pt x="343" y="177"/>
                  </a:lnTo>
                  <a:lnTo>
                    <a:pt x="352" y="181"/>
                  </a:lnTo>
                  <a:lnTo>
                    <a:pt x="355" y="182"/>
                  </a:lnTo>
                  <a:lnTo>
                    <a:pt x="354" y="182"/>
                  </a:lnTo>
                  <a:lnTo>
                    <a:pt x="351" y="182"/>
                  </a:lnTo>
                  <a:lnTo>
                    <a:pt x="345" y="183"/>
                  </a:lnTo>
                  <a:lnTo>
                    <a:pt x="338" y="183"/>
                  </a:lnTo>
                  <a:lnTo>
                    <a:pt x="329" y="183"/>
                  </a:lnTo>
                  <a:lnTo>
                    <a:pt x="318" y="182"/>
                  </a:lnTo>
                  <a:lnTo>
                    <a:pt x="307" y="181"/>
                  </a:lnTo>
                  <a:lnTo>
                    <a:pt x="292" y="180"/>
                  </a:lnTo>
                  <a:lnTo>
                    <a:pt x="277" y="177"/>
                  </a:lnTo>
                  <a:lnTo>
                    <a:pt x="261" y="174"/>
                  </a:lnTo>
                  <a:lnTo>
                    <a:pt x="243" y="170"/>
                  </a:lnTo>
                  <a:lnTo>
                    <a:pt x="225" y="165"/>
                  </a:lnTo>
                  <a:lnTo>
                    <a:pt x="206" y="159"/>
                  </a:lnTo>
                  <a:lnTo>
                    <a:pt x="186" y="151"/>
                  </a:lnTo>
                  <a:lnTo>
                    <a:pt x="165" y="142"/>
                  </a:lnTo>
                  <a:lnTo>
                    <a:pt x="144" y="131"/>
                  </a:lnTo>
                  <a:lnTo>
                    <a:pt x="104" y="107"/>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4" name="Freeform 135"/>
            <p:cNvSpPr>
              <a:spLocks/>
            </p:cNvSpPr>
            <p:nvPr/>
          </p:nvSpPr>
          <p:spPr bwMode="auto">
            <a:xfrm>
              <a:off x="3451" y="3030"/>
              <a:ext cx="118" cy="62"/>
            </a:xfrm>
            <a:custGeom>
              <a:avLst/>
              <a:gdLst>
                <a:gd name="T0" fmla="*/ 0 w 355"/>
                <a:gd name="T1" fmla="*/ 0 h 184"/>
                <a:gd name="T2" fmla="*/ 0 w 355"/>
                <a:gd name="T3" fmla="*/ 0 h 184"/>
                <a:gd name="T4" fmla="*/ 0 w 355"/>
                <a:gd name="T5" fmla="*/ 0 h 184"/>
                <a:gd name="T6" fmla="*/ 0 w 355"/>
                <a:gd name="T7" fmla="*/ 0 h 184"/>
                <a:gd name="T8" fmla="*/ 0 w 355"/>
                <a:gd name="T9" fmla="*/ 0 h 184"/>
                <a:gd name="T10" fmla="*/ 0 w 355"/>
                <a:gd name="T11" fmla="*/ 0 h 184"/>
                <a:gd name="T12" fmla="*/ 0 w 355"/>
                <a:gd name="T13" fmla="*/ 0 h 184"/>
                <a:gd name="T14" fmla="*/ 1 w 355"/>
                <a:gd name="T15" fmla="*/ 0 h 184"/>
                <a:gd name="T16" fmla="*/ 1 w 355"/>
                <a:gd name="T17" fmla="*/ 1 h 184"/>
                <a:gd name="T18" fmla="*/ 1 w 355"/>
                <a:gd name="T19" fmla="*/ 1 h 184"/>
                <a:gd name="T20" fmla="*/ 1 w 355"/>
                <a:gd name="T21" fmla="*/ 1 h 184"/>
                <a:gd name="T22" fmla="*/ 1 w 355"/>
                <a:gd name="T23" fmla="*/ 1 h 184"/>
                <a:gd name="T24" fmla="*/ 1 w 355"/>
                <a:gd name="T25" fmla="*/ 1 h 184"/>
                <a:gd name="T26" fmla="*/ 2 w 355"/>
                <a:gd name="T27" fmla="*/ 1 h 184"/>
                <a:gd name="T28" fmla="*/ 2 w 355"/>
                <a:gd name="T29" fmla="*/ 1 h 184"/>
                <a:gd name="T30" fmla="*/ 2 w 355"/>
                <a:gd name="T31" fmla="*/ 1 h 184"/>
                <a:gd name="T32" fmla="*/ 2 w 355"/>
                <a:gd name="T33" fmla="*/ 1 h 184"/>
                <a:gd name="T34" fmla="*/ 3 w 355"/>
                <a:gd name="T35" fmla="*/ 2 h 184"/>
                <a:gd name="T36" fmla="*/ 3 w 355"/>
                <a:gd name="T37" fmla="*/ 2 h 184"/>
                <a:gd name="T38" fmla="*/ 3 w 355"/>
                <a:gd name="T39" fmla="*/ 2 h 184"/>
                <a:gd name="T40" fmla="*/ 4 w 355"/>
                <a:gd name="T41" fmla="*/ 2 h 184"/>
                <a:gd name="T42" fmla="*/ 4 w 355"/>
                <a:gd name="T43" fmla="*/ 2 h 184"/>
                <a:gd name="T44" fmla="*/ 4 w 355"/>
                <a:gd name="T45" fmla="*/ 2 h 184"/>
                <a:gd name="T46" fmla="*/ 4 w 355"/>
                <a:gd name="T47" fmla="*/ 2 h 184"/>
                <a:gd name="T48" fmla="*/ 4 w 355"/>
                <a:gd name="T49" fmla="*/ 2 h 184"/>
                <a:gd name="T50" fmla="*/ 4 w 355"/>
                <a:gd name="T51" fmla="*/ 2 h 184"/>
                <a:gd name="T52" fmla="*/ 4 w 355"/>
                <a:gd name="T53" fmla="*/ 2 h 184"/>
                <a:gd name="T54" fmla="*/ 4 w 355"/>
                <a:gd name="T55" fmla="*/ 2 h 184"/>
                <a:gd name="T56" fmla="*/ 4 w 355"/>
                <a:gd name="T57" fmla="*/ 2 h 184"/>
                <a:gd name="T58" fmla="*/ 4 w 355"/>
                <a:gd name="T59" fmla="*/ 2 h 184"/>
                <a:gd name="T60" fmla="*/ 4 w 355"/>
                <a:gd name="T61" fmla="*/ 2 h 184"/>
                <a:gd name="T62" fmla="*/ 4 w 355"/>
                <a:gd name="T63" fmla="*/ 2 h 184"/>
                <a:gd name="T64" fmla="*/ 4 w 355"/>
                <a:gd name="T65" fmla="*/ 2 h 184"/>
                <a:gd name="T66" fmla="*/ 3 w 355"/>
                <a:gd name="T67" fmla="*/ 2 h 184"/>
                <a:gd name="T68" fmla="*/ 3 w 355"/>
                <a:gd name="T69" fmla="*/ 2 h 184"/>
                <a:gd name="T70" fmla="*/ 3 w 355"/>
                <a:gd name="T71" fmla="*/ 2 h 184"/>
                <a:gd name="T72" fmla="*/ 3 w 355"/>
                <a:gd name="T73" fmla="*/ 2 h 184"/>
                <a:gd name="T74" fmla="*/ 3 w 355"/>
                <a:gd name="T75" fmla="*/ 2 h 184"/>
                <a:gd name="T76" fmla="*/ 2 w 355"/>
                <a:gd name="T77" fmla="*/ 2 h 184"/>
                <a:gd name="T78" fmla="*/ 2 w 355"/>
                <a:gd name="T79" fmla="*/ 2 h 184"/>
                <a:gd name="T80" fmla="*/ 2 w 355"/>
                <a:gd name="T81" fmla="*/ 2 h 184"/>
                <a:gd name="T82" fmla="*/ 1 w 355"/>
                <a:gd name="T83" fmla="*/ 1 h 184"/>
                <a:gd name="T84" fmla="*/ 1 w 355"/>
                <a:gd name="T85" fmla="*/ 1 h 184"/>
                <a:gd name="T86" fmla="*/ 1 w 355"/>
                <a:gd name="T87" fmla="*/ 1 h 184"/>
                <a:gd name="T88" fmla="*/ 0 w 355"/>
                <a:gd name="T89" fmla="*/ 1 h 184"/>
                <a:gd name="T90" fmla="*/ 0 w 355"/>
                <a:gd name="T91" fmla="*/ 0 h 184"/>
                <a:gd name="T92" fmla="*/ 0 w 355"/>
                <a:gd name="T93" fmla="*/ 0 h 184"/>
                <a:gd name="T94" fmla="*/ 0 w 355"/>
                <a:gd name="T95" fmla="*/ 0 h 184"/>
                <a:gd name="T96" fmla="*/ 0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0" y="0"/>
                  </a:moveTo>
                  <a:lnTo>
                    <a:pt x="1" y="1"/>
                  </a:lnTo>
                  <a:lnTo>
                    <a:pt x="4" y="4"/>
                  </a:lnTo>
                  <a:lnTo>
                    <a:pt x="8" y="8"/>
                  </a:lnTo>
                  <a:lnTo>
                    <a:pt x="15" y="13"/>
                  </a:lnTo>
                  <a:lnTo>
                    <a:pt x="22" y="20"/>
                  </a:lnTo>
                  <a:lnTo>
                    <a:pt x="31" y="27"/>
                  </a:lnTo>
                  <a:lnTo>
                    <a:pt x="41" y="35"/>
                  </a:lnTo>
                  <a:lnTo>
                    <a:pt x="53" y="44"/>
                  </a:lnTo>
                  <a:lnTo>
                    <a:pt x="66" y="55"/>
                  </a:lnTo>
                  <a:lnTo>
                    <a:pt x="80" y="65"/>
                  </a:lnTo>
                  <a:lnTo>
                    <a:pt x="95" y="74"/>
                  </a:lnTo>
                  <a:lnTo>
                    <a:pt x="111" y="84"/>
                  </a:lnTo>
                  <a:lnTo>
                    <a:pt x="128" y="94"/>
                  </a:lnTo>
                  <a:lnTo>
                    <a:pt x="146" y="103"/>
                  </a:lnTo>
                  <a:lnTo>
                    <a:pt x="164" y="112"/>
                  </a:lnTo>
                  <a:lnTo>
                    <a:pt x="183" y="120"/>
                  </a:lnTo>
                  <a:lnTo>
                    <a:pt x="221" y="134"/>
                  </a:lnTo>
                  <a:lnTo>
                    <a:pt x="254" y="146"/>
                  </a:lnTo>
                  <a:lnTo>
                    <a:pt x="283" y="158"/>
                  </a:lnTo>
                  <a:lnTo>
                    <a:pt x="308" y="167"/>
                  </a:lnTo>
                  <a:lnTo>
                    <a:pt x="328" y="173"/>
                  </a:lnTo>
                  <a:lnTo>
                    <a:pt x="343" y="178"/>
                  </a:lnTo>
                  <a:lnTo>
                    <a:pt x="352" y="181"/>
                  </a:lnTo>
                  <a:lnTo>
                    <a:pt x="355" y="182"/>
                  </a:lnTo>
                  <a:lnTo>
                    <a:pt x="354" y="182"/>
                  </a:lnTo>
                  <a:lnTo>
                    <a:pt x="351" y="182"/>
                  </a:lnTo>
                  <a:lnTo>
                    <a:pt x="345" y="184"/>
                  </a:lnTo>
                  <a:lnTo>
                    <a:pt x="338" y="184"/>
                  </a:lnTo>
                  <a:lnTo>
                    <a:pt x="329" y="184"/>
                  </a:lnTo>
                  <a:lnTo>
                    <a:pt x="318" y="184"/>
                  </a:lnTo>
                  <a:lnTo>
                    <a:pt x="307" y="182"/>
                  </a:lnTo>
                  <a:lnTo>
                    <a:pt x="292" y="180"/>
                  </a:lnTo>
                  <a:lnTo>
                    <a:pt x="277" y="179"/>
                  </a:lnTo>
                  <a:lnTo>
                    <a:pt x="261" y="176"/>
                  </a:lnTo>
                  <a:lnTo>
                    <a:pt x="243" y="171"/>
                  </a:lnTo>
                  <a:lnTo>
                    <a:pt x="225" y="167"/>
                  </a:lnTo>
                  <a:lnTo>
                    <a:pt x="206" y="160"/>
                  </a:lnTo>
                  <a:lnTo>
                    <a:pt x="186" y="152"/>
                  </a:lnTo>
                  <a:lnTo>
                    <a:pt x="165" y="143"/>
                  </a:lnTo>
                  <a:lnTo>
                    <a:pt x="144" y="131"/>
                  </a:lnTo>
                  <a:lnTo>
                    <a:pt x="104" y="108"/>
                  </a:lnTo>
                  <a:lnTo>
                    <a:pt x="73" y="84"/>
                  </a:lnTo>
                  <a:lnTo>
                    <a:pt x="48" y="62"/>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5" name="Freeform 136"/>
            <p:cNvSpPr>
              <a:spLocks/>
            </p:cNvSpPr>
            <p:nvPr/>
          </p:nvSpPr>
          <p:spPr bwMode="auto">
            <a:xfrm>
              <a:off x="3451" y="3066"/>
              <a:ext cx="118" cy="62"/>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2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1"/>
                  </a:lnTo>
                  <a:lnTo>
                    <a:pt x="4" y="3"/>
                  </a:lnTo>
                  <a:lnTo>
                    <a:pt x="8" y="8"/>
                  </a:lnTo>
                  <a:lnTo>
                    <a:pt x="15" y="13"/>
                  </a:lnTo>
                  <a:lnTo>
                    <a:pt x="22" y="20"/>
                  </a:lnTo>
                  <a:lnTo>
                    <a:pt x="31" y="28"/>
                  </a:lnTo>
                  <a:lnTo>
                    <a:pt x="41" y="36"/>
                  </a:lnTo>
                  <a:lnTo>
                    <a:pt x="53" y="45"/>
                  </a:lnTo>
                  <a:lnTo>
                    <a:pt x="66" y="55"/>
                  </a:lnTo>
                  <a:lnTo>
                    <a:pt x="80" y="65"/>
                  </a:lnTo>
                  <a:lnTo>
                    <a:pt x="95" y="76"/>
                  </a:lnTo>
                  <a:lnTo>
                    <a:pt x="111" y="86"/>
                  </a:lnTo>
                  <a:lnTo>
                    <a:pt x="128" y="95"/>
                  </a:lnTo>
                  <a:lnTo>
                    <a:pt x="146" y="104"/>
                  </a:lnTo>
                  <a:lnTo>
                    <a:pt x="164" y="113"/>
                  </a:lnTo>
                  <a:lnTo>
                    <a:pt x="183" y="121"/>
                  </a:lnTo>
                  <a:lnTo>
                    <a:pt x="221" y="135"/>
                  </a:lnTo>
                  <a:lnTo>
                    <a:pt x="254" y="148"/>
                  </a:lnTo>
                  <a:lnTo>
                    <a:pt x="283" y="159"/>
                  </a:lnTo>
                  <a:lnTo>
                    <a:pt x="308" y="167"/>
                  </a:lnTo>
                  <a:lnTo>
                    <a:pt x="328" y="175"/>
                  </a:lnTo>
                  <a:lnTo>
                    <a:pt x="343" y="180"/>
                  </a:lnTo>
                  <a:lnTo>
                    <a:pt x="352" y="183"/>
                  </a:lnTo>
                  <a:lnTo>
                    <a:pt x="355" y="184"/>
                  </a:lnTo>
                  <a:lnTo>
                    <a:pt x="354" y="184"/>
                  </a:lnTo>
                  <a:lnTo>
                    <a:pt x="351" y="184"/>
                  </a:lnTo>
                  <a:lnTo>
                    <a:pt x="345" y="185"/>
                  </a:lnTo>
                  <a:lnTo>
                    <a:pt x="338" y="185"/>
                  </a:lnTo>
                  <a:lnTo>
                    <a:pt x="329" y="185"/>
                  </a:lnTo>
                  <a:lnTo>
                    <a:pt x="318" y="184"/>
                  </a:lnTo>
                  <a:lnTo>
                    <a:pt x="307" y="183"/>
                  </a:lnTo>
                  <a:lnTo>
                    <a:pt x="292" y="182"/>
                  </a:lnTo>
                  <a:lnTo>
                    <a:pt x="277" y="180"/>
                  </a:lnTo>
                  <a:lnTo>
                    <a:pt x="261" y="176"/>
                  </a:lnTo>
                  <a:lnTo>
                    <a:pt x="243" y="172"/>
                  </a:lnTo>
                  <a:lnTo>
                    <a:pt x="225" y="167"/>
                  </a:lnTo>
                  <a:lnTo>
                    <a:pt x="206" y="160"/>
                  </a:lnTo>
                  <a:lnTo>
                    <a:pt x="186" y="152"/>
                  </a:lnTo>
                  <a:lnTo>
                    <a:pt x="165" y="143"/>
                  </a:lnTo>
                  <a:lnTo>
                    <a:pt x="144" y="132"/>
                  </a:lnTo>
                  <a:lnTo>
                    <a:pt x="104" y="108"/>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6" name="Freeform 137"/>
            <p:cNvSpPr>
              <a:spLocks/>
            </p:cNvSpPr>
            <p:nvPr/>
          </p:nvSpPr>
          <p:spPr bwMode="auto">
            <a:xfrm>
              <a:off x="3451" y="3103"/>
              <a:ext cx="118" cy="61"/>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1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2"/>
                  </a:lnTo>
                  <a:lnTo>
                    <a:pt x="4" y="4"/>
                  </a:lnTo>
                  <a:lnTo>
                    <a:pt x="8" y="8"/>
                  </a:lnTo>
                  <a:lnTo>
                    <a:pt x="15" y="14"/>
                  </a:lnTo>
                  <a:lnTo>
                    <a:pt x="22" y="21"/>
                  </a:lnTo>
                  <a:lnTo>
                    <a:pt x="31" y="28"/>
                  </a:lnTo>
                  <a:lnTo>
                    <a:pt x="41" y="37"/>
                  </a:lnTo>
                  <a:lnTo>
                    <a:pt x="53" y="46"/>
                  </a:lnTo>
                  <a:lnTo>
                    <a:pt x="66" y="55"/>
                  </a:lnTo>
                  <a:lnTo>
                    <a:pt x="80" y="65"/>
                  </a:lnTo>
                  <a:lnTo>
                    <a:pt x="95" y="75"/>
                  </a:lnTo>
                  <a:lnTo>
                    <a:pt x="111" y="85"/>
                  </a:lnTo>
                  <a:lnTo>
                    <a:pt x="128" y="94"/>
                  </a:lnTo>
                  <a:lnTo>
                    <a:pt x="146" y="103"/>
                  </a:lnTo>
                  <a:lnTo>
                    <a:pt x="164" y="112"/>
                  </a:lnTo>
                  <a:lnTo>
                    <a:pt x="183" y="120"/>
                  </a:lnTo>
                  <a:lnTo>
                    <a:pt x="221" y="135"/>
                  </a:lnTo>
                  <a:lnTo>
                    <a:pt x="254" y="147"/>
                  </a:lnTo>
                  <a:lnTo>
                    <a:pt x="283" y="159"/>
                  </a:lnTo>
                  <a:lnTo>
                    <a:pt x="308" y="167"/>
                  </a:lnTo>
                  <a:lnTo>
                    <a:pt x="328" y="175"/>
                  </a:lnTo>
                  <a:lnTo>
                    <a:pt x="343" y="179"/>
                  </a:lnTo>
                  <a:lnTo>
                    <a:pt x="352" y="183"/>
                  </a:lnTo>
                  <a:lnTo>
                    <a:pt x="355" y="184"/>
                  </a:lnTo>
                  <a:lnTo>
                    <a:pt x="354" y="184"/>
                  </a:lnTo>
                  <a:lnTo>
                    <a:pt x="351" y="184"/>
                  </a:lnTo>
                  <a:lnTo>
                    <a:pt x="345" y="185"/>
                  </a:lnTo>
                  <a:lnTo>
                    <a:pt x="338" y="185"/>
                  </a:lnTo>
                  <a:lnTo>
                    <a:pt x="329" y="185"/>
                  </a:lnTo>
                  <a:lnTo>
                    <a:pt x="318" y="184"/>
                  </a:lnTo>
                  <a:lnTo>
                    <a:pt x="307" y="183"/>
                  </a:lnTo>
                  <a:lnTo>
                    <a:pt x="292" y="181"/>
                  </a:lnTo>
                  <a:lnTo>
                    <a:pt x="277" y="179"/>
                  </a:lnTo>
                  <a:lnTo>
                    <a:pt x="261" y="176"/>
                  </a:lnTo>
                  <a:lnTo>
                    <a:pt x="243" y="172"/>
                  </a:lnTo>
                  <a:lnTo>
                    <a:pt x="225" y="167"/>
                  </a:lnTo>
                  <a:lnTo>
                    <a:pt x="206" y="161"/>
                  </a:lnTo>
                  <a:lnTo>
                    <a:pt x="186" y="153"/>
                  </a:lnTo>
                  <a:lnTo>
                    <a:pt x="165" y="144"/>
                  </a:lnTo>
                  <a:lnTo>
                    <a:pt x="144" y="133"/>
                  </a:lnTo>
                  <a:lnTo>
                    <a:pt x="104" y="109"/>
                  </a:lnTo>
                  <a:lnTo>
                    <a:pt x="73" y="85"/>
                  </a:lnTo>
                  <a:lnTo>
                    <a:pt x="48" y="63"/>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7" name="Freeform 138"/>
            <p:cNvSpPr>
              <a:spLocks/>
            </p:cNvSpPr>
            <p:nvPr/>
          </p:nvSpPr>
          <p:spPr bwMode="auto">
            <a:xfrm>
              <a:off x="3451" y="2994"/>
              <a:ext cx="118" cy="61"/>
            </a:xfrm>
            <a:custGeom>
              <a:avLst/>
              <a:gdLst>
                <a:gd name="T0" fmla="*/ 4 w 355"/>
                <a:gd name="T1" fmla="*/ 0 h 183"/>
                <a:gd name="T2" fmla="*/ 4 w 355"/>
                <a:gd name="T3" fmla="*/ 0 h 183"/>
                <a:gd name="T4" fmla="*/ 4 w 355"/>
                <a:gd name="T5" fmla="*/ 0 h 183"/>
                <a:gd name="T6" fmla="*/ 4 w 355"/>
                <a:gd name="T7" fmla="*/ 0 h 183"/>
                <a:gd name="T8" fmla="*/ 4 w 355"/>
                <a:gd name="T9" fmla="*/ 0 h 183"/>
                <a:gd name="T10" fmla="*/ 4 w 355"/>
                <a:gd name="T11" fmla="*/ 0 h 183"/>
                <a:gd name="T12" fmla="*/ 4 w 355"/>
                <a:gd name="T13" fmla="*/ 0 h 183"/>
                <a:gd name="T14" fmla="*/ 4 w 355"/>
                <a:gd name="T15" fmla="*/ 0 h 183"/>
                <a:gd name="T16" fmla="*/ 4 w 355"/>
                <a:gd name="T17" fmla="*/ 1 h 183"/>
                <a:gd name="T18" fmla="*/ 4 w 355"/>
                <a:gd name="T19" fmla="*/ 1 h 183"/>
                <a:gd name="T20" fmla="*/ 3 w 355"/>
                <a:gd name="T21" fmla="*/ 1 h 183"/>
                <a:gd name="T22" fmla="*/ 3 w 355"/>
                <a:gd name="T23" fmla="*/ 1 h 183"/>
                <a:gd name="T24" fmla="*/ 3 w 355"/>
                <a:gd name="T25" fmla="*/ 1 h 183"/>
                <a:gd name="T26" fmla="*/ 3 w 355"/>
                <a:gd name="T27" fmla="*/ 1 h 183"/>
                <a:gd name="T28" fmla="*/ 3 w 355"/>
                <a:gd name="T29" fmla="*/ 1 h 183"/>
                <a:gd name="T30" fmla="*/ 2 w 355"/>
                <a:gd name="T31" fmla="*/ 1 h 183"/>
                <a:gd name="T32" fmla="*/ 2 w 355"/>
                <a:gd name="T33" fmla="*/ 1 h 183"/>
                <a:gd name="T34" fmla="*/ 2 w 355"/>
                <a:gd name="T35" fmla="*/ 2 h 183"/>
                <a:gd name="T36" fmla="*/ 1 w 355"/>
                <a:gd name="T37" fmla="*/ 2 h 183"/>
                <a:gd name="T38" fmla="*/ 1 w 355"/>
                <a:gd name="T39" fmla="*/ 2 h 183"/>
                <a:gd name="T40" fmla="*/ 1 w 355"/>
                <a:gd name="T41" fmla="*/ 2 h 183"/>
                <a:gd name="T42" fmla="*/ 0 w 355"/>
                <a:gd name="T43" fmla="*/ 2 h 183"/>
                <a:gd name="T44" fmla="*/ 0 w 355"/>
                <a:gd name="T45" fmla="*/ 2 h 183"/>
                <a:gd name="T46" fmla="*/ 0 w 355"/>
                <a:gd name="T47" fmla="*/ 2 h 183"/>
                <a:gd name="T48" fmla="*/ 0 w 355"/>
                <a:gd name="T49" fmla="*/ 2 h 183"/>
                <a:gd name="T50" fmla="*/ 0 w 355"/>
                <a:gd name="T51" fmla="*/ 2 h 183"/>
                <a:gd name="T52" fmla="*/ 0 w 355"/>
                <a:gd name="T53" fmla="*/ 2 h 183"/>
                <a:gd name="T54" fmla="*/ 0 w 355"/>
                <a:gd name="T55" fmla="*/ 2 h 183"/>
                <a:gd name="T56" fmla="*/ 0 w 355"/>
                <a:gd name="T57" fmla="*/ 2 h 183"/>
                <a:gd name="T58" fmla="*/ 0 w 355"/>
                <a:gd name="T59" fmla="*/ 2 h 183"/>
                <a:gd name="T60" fmla="*/ 0 w 355"/>
                <a:gd name="T61" fmla="*/ 2 h 183"/>
                <a:gd name="T62" fmla="*/ 1 w 355"/>
                <a:gd name="T63" fmla="*/ 2 h 183"/>
                <a:gd name="T64" fmla="*/ 1 w 355"/>
                <a:gd name="T65" fmla="*/ 2 h 183"/>
                <a:gd name="T66" fmla="*/ 1 w 355"/>
                <a:gd name="T67" fmla="*/ 2 h 183"/>
                <a:gd name="T68" fmla="*/ 1 w 355"/>
                <a:gd name="T69" fmla="*/ 2 h 183"/>
                <a:gd name="T70" fmla="*/ 1 w 355"/>
                <a:gd name="T71" fmla="*/ 2 h 183"/>
                <a:gd name="T72" fmla="*/ 2 w 355"/>
                <a:gd name="T73" fmla="*/ 2 h 183"/>
                <a:gd name="T74" fmla="*/ 2 w 355"/>
                <a:gd name="T75" fmla="*/ 2 h 183"/>
                <a:gd name="T76" fmla="*/ 2 w 355"/>
                <a:gd name="T77" fmla="*/ 2 h 183"/>
                <a:gd name="T78" fmla="*/ 2 w 355"/>
                <a:gd name="T79" fmla="*/ 2 h 183"/>
                <a:gd name="T80" fmla="*/ 3 w 355"/>
                <a:gd name="T81" fmla="*/ 2 h 183"/>
                <a:gd name="T82" fmla="*/ 3 w 355"/>
                <a:gd name="T83" fmla="*/ 1 h 183"/>
                <a:gd name="T84" fmla="*/ 3 w 355"/>
                <a:gd name="T85" fmla="*/ 1 h 183"/>
                <a:gd name="T86" fmla="*/ 4 w 355"/>
                <a:gd name="T87" fmla="*/ 1 h 183"/>
                <a:gd name="T88" fmla="*/ 4 w 355"/>
                <a:gd name="T89" fmla="*/ 1 h 183"/>
                <a:gd name="T90" fmla="*/ 4 w 355"/>
                <a:gd name="T91" fmla="*/ 0 h 183"/>
                <a:gd name="T92" fmla="*/ 4 w 355"/>
                <a:gd name="T93" fmla="*/ 0 h 183"/>
                <a:gd name="T94" fmla="*/ 4 w 355"/>
                <a:gd name="T95" fmla="*/ 0 h 183"/>
                <a:gd name="T96" fmla="*/ 4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355" y="0"/>
                  </a:moveTo>
                  <a:lnTo>
                    <a:pt x="354" y="1"/>
                  </a:lnTo>
                  <a:lnTo>
                    <a:pt x="352" y="3"/>
                  </a:lnTo>
                  <a:lnTo>
                    <a:pt x="347" y="8"/>
                  </a:lnTo>
                  <a:lnTo>
                    <a:pt x="341" y="13"/>
                  </a:lnTo>
                  <a:lnTo>
                    <a:pt x="334" y="20"/>
                  </a:lnTo>
                  <a:lnTo>
                    <a:pt x="325" y="27"/>
                  </a:lnTo>
                  <a:lnTo>
                    <a:pt x="315" y="36"/>
                  </a:lnTo>
                  <a:lnTo>
                    <a:pt x="302" y="45"/>
                  </a:lnTo>
                  <a:lnTo>
                    <a:pt x="290" y="54"/>
                  </a:lnTo>
                  <a:lnTo>
                    <a:pt x="275" y="64"/>
                  </a:lnTo>
                  <a:lnTo>
                    <a:pt x="260" y="74"/>
                  </a:lnTo>
                  <a:lnTo>
                    <a:pt x="244" y="85"/>
                  </a:lnTo>
                  <a:lnTo>
                    <a:pt x="228" y="94"/>
                  </a:lnTo>
                  <a:lnTo>
                    <a:pt x="209" y="103"/>
                  </a:lnTo>
                  <a:lnTo>
                    <a:pt x="191" y="112"/>
                  </a:lnTo>
                  <a:lnTo>
                    <a:pt x="172" y="120"/>
                  </a:lnTo>
                  <a:lnTo>
                    <a:pt x="135" y="134"/>
                  </a:lnTo>
                  <a:lnTo>
                    <a:pt x="102" y="147"/>
                  </a:lnTo>
                  <a:lnTo>
                    <a:pt x="73" y="157"/>
                  </a:lnTo>
                  <a:lnTo>
                    <a:pt x="48" y="166"/>
                  </a:lnTo>
                  <a:lnTo>
                    <a:pt x="27" y="173"/>
                  </a:lnTo>
                  <a:lnTo>
                    <a:pt x="13" y="177"/>
                  </a:lnTo>
                  <a:lnTo>
                    <a:pt x="4" y="181"/>
                  </a:lnTo>
                  <a:lnTo>
                    <a:pt x="0" y="182"/>
                  </a:lnTo>
                  <a:lnTo>
                    <a:pt x="1" y="182"/>
                  </a:lnTo>
                  <a:lnTo>
                    <a:pt x="5" y="182"/>
                  </a:lnTo>
                  <a:lnTo>
                    <a:pt x="10" y="183"/>
                  </a:lnTo>
                  <a:lnTo>
                    <a:pt x="17" y="183"/>
                  </a:lnTo>
                  <a:lnTo>
                    <a:pt x="26" y="183"/>
                  </a:lnTo>
                  <a:lnTo>
                    <a:pt x="37" y="182"/>
                  </a:lnTo>
                  <a:lnTo>
                    <a:pt x="49" y="181"/>
                  </a:lnTo>
                  <a:lnTo>
                    <a:pt x="63" y="180"/>
                  </a:lnTo>
                  <a:lnTo>
                    <a:pt x="78" y="177"/>
                  </a:lnTo>
                  <a:lnTo>
                    <a:pt x="94" y="174"/>
                  </a:lnTo>
                  <a:lnTo>
                    <a:pt x="112" y="170"/>
                  </a:lnTo>
                  <a:lnTo>
                    <a:pt x="130" y="165"/>
                  </a:lnTo>
                  <a:lnTo>
                    <a:pt x="149" y="159"/>
                  </a:lnTo>
                  <a:lnTo>
                    <a:pt x="170" y="151"/>
                  </a:lnTo>
                  <a:lnTo>
                    <a:pt x="190" y="142"/>
                  </a:lnTo>
                  <a:lnTo>
                    <a:pt x="212" y="131"/>
                  </a:lnTo>
                  <a:lnTo>
                    <a:pt x="251" y="107"/>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8" name="Freeform 139"/>
            <p:cNvSpPr>
              <a:spLocks/>
            </p:cNvSpPr>
            <p:nvPr/>
          </p:nvSpPr>
          <p:spPr bwMode="auto">
            <a:xfrm>
              <a:off x="3451" y="3030"/>
              <a:ext cx="118" cy="62"/>
            </a:xfrm>
            <a:custGeom>
              <a:avLst/>
              <a:gdLst>
                <a:gd name="T0" fmla="*/ 4 w 355"/>
                <a:gd name="T1" fmla="*/ 0 h 184"/>
                <a:gd name="T2" fmla="*/ 4 w 355"/>
                <a:gd name="T3" fmla="*/ 0 h 184"/>
                <a:gd name="T4" fmla="*/ 4 w 355"/>
                <a:gd name="T5" fmla="*/ 0 h 184"/>
                <a:gd name="T6" fmla="*/ 4 w 355"/>
                <a:gd name="T7" fmla="*/ 0 h 184"/>
                <a:gd name="T8" fmla="*/ 4 w 355"/>
                <a:gd name="T9" fmla="*/ 0 h 184"/>
                <a:gd name="T10" fmla="*/ 4 w 355"/>
                <a:gd name="T11" fmla="*/ 0 h 184"/>
                <a:gd name="T12" fmla="*/ 4 w 355"/>
                <a:gd name="T13" fmla="*/ 0 h 184"/>
                <a:gd name="T14" fmla="*/ 4 w 355"/>
                <a:gd name="T15" fmla="*/ 0 h 184"/>
                <a:gd name="T16" fmla="*/ 4 w 355"/>
                <a:gd name="T17" fmla="*/ 1 h 184"/>
                <a:gd name="T18" fmla="*/ 4 w 355"/>
                <a:gd name="T19" fmla="*/ 1 h 184"/>
                <a:gd name="T20" fmla="*/ 3 w 355"/>
                <a:gd name="T21" fmla="*/ 1 h 184"/>
                <a:gd name="T22" fmla="*/ 3 w 355"/>
                <a:gd name="T23" fmla="*/ 1 h 184"/>
                <a:gd name="T24" fmla="*/ 3 w 355"/>
                <a:gd name="T25" fmla="*/ 1 h 184"/>
                <a:gd name="T26" fmla="*/ 3 w 355"/>
                <a:gd name="T27" fmla="*/ 1 h 184"/>
                <a:gd name="T28" fmla="*/ 3 w 355"/>
                <a:gd name="T29" fmla="*/ 1 h 184"/>
                <a:gd name="T30" fmla="*/ 2 w 355"/>
                <a:gd name="T31" fmla="*/ 1 h 184"/>
                <a:gd name="T32" fmla="*/ 2 w 355"/>
                <a:gd name="T33" fmla="*/ 1 h 184"/>
                <a:gd name="T34" fmla="*/ 2 w 355"/>
                <a:gd name="T35" fmla="*/ 2 h 184"/>
                <a:gd name="T36" fmla="*/ 1 w 355"/>
                <a:gd name="T37" fmla="*/ 2 h 184"/>
                <a:gd name="T38" fmla="*/ 1 w 355"/>
                <a:gd name="T39" fmla="*/ 2 h 184"/>
                <a:gd name="T40" fmla="*/ 1 w 355"/>
                <a:gd name="T41" fmla="*/ 2 h 184"/>
                <a:gd name="T42" fmla="*/ 0 w 355"/>
                <a:gd name="T43" fmla="*/ 2 h 184"/>
                <a:gd name="T44" fmla="*/ 0 w 355"/>
                <a:gd name="T45" fmla="*/ 2 h 184"/>
                <a:gd name="T46" fmla="*/ 0 w 355"/>
                <a:gd name="T47" fmla="*/ 2 h 184"/>
                <a:gd name="T48" fmla="*/ 0 w 355"/>
                <a:gd name="T49" fmla="*/ 2 h 184"/>
                <a:gd name="T50" fmla="*/ 0 w 355"/>
                <a:gd name="T51" fmla="*/ 2 h 184"/>
                <a:gd name="T52" fmla="*/ 0 w 355"/>
                <a:gd name="T53" fmla="*/ 2 h 184"/>
                <a:gd name="T54" fmla="*/ 0 w 355"/>
                <a:gd name="T55" fmla="*/ 2 h 184"/>
                <a:gd name="T56" fmla="*/ 0 w 355"/>
                <a:gd name="T57" fmla="*/ 2 h 184"/>
                <a:gd name="T58" fmla="*/ 0 w 355"/>
                <a:gd name="T59" fmla="*/ 2 h 184"/>
                <a:gd name="T60" fmla="*/ 0 w 355"/>
                <a:gd name="T61" fmla="*/ 2 h 184"/>
                <a:gd name="T62" fmla="*/ 1 w 355"/>
                <a:gd name="T63" fmla="*/ 2 h 184"/>
                <a:gd name="T64" fmla="*/ 1 w 355"/>
                <a:gd name="T65" fmla="*/ 2 h 184"/>
                <a:gd name="T66" fmla="*/ 1 w 355"/>
                <a:gd name="T67" fmla="*/ 2 h 184"/>
                <a:gd name="T68" fmla="*/ 1 w 355"/>
                <a:gd name="T69" fmla="*/ 2 h 184"/>
                <a:gd name="T70" fmla="*/ 1 w 355"/>
                <a:gd name="T71" fmla="*/ 2 h 184"/>
                <a:gd name="T72" fmla="*/ 2 w 355"/>
                <a:gd name="T73" fmla="*/ 2 h 184"/>
                <a:gd name="T74" fmla="*/ 2 w 355"/>
                <a:gd name="T75" fmla="*/ 2 h 184"/>
                <a:gd name="T76" fmla="*/ 2 w 355"/>
                <a:gd name="T77" fmla="*/ 2 h 184"/>
                <a:gd name="T78" fmla="*/ 2 w 355"/>
                <a:gd name="T79" fmla="*/ 2 h 184"/>
                <a:gd name="T80" fmla="*/ 3 w 355"/>
                <a:gd name="T81" fmla="*/ 2 h 184"/>
                <a:gd name="T82" fmla="*/ 3 w 355"/>
                <a:gd name="T83" fmla="*/ 1 h 184"/>
                <a:gd name="T84" fmla="*/ 3 w 355"/>
                <a:gd name="T85" fmla="*/ 1 h 184"/>
                <a:gd name="T86" fmla="*/ 4 w 355"/>
                <a:gd name="T87" fmla="*/ 1 h 184"/>
                <a:gd name="T88" fmla="*/ 4 w 355"/>
                <a:gd name="T89" fmla="*/ 1 h 184"/>
                <a:gd name="T90" fmla="*/ 4 w 355"/>
                <a:gd name="T91" fmla="*/ 0 h 184"/>
                <a:gd name="T92" fmla="*/ 4 w 355"/>
                <a:gd name="T93" fmla="*/ 0 h 184"/>
                <a:gd name="T94" fmla="*/ 4 w 355"/>
                <a:gd name="T95" fmla="*/ 0 h 184"/>
                <a:gd name="T96" fmla="*/ 4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355" y="0"/>
                  </a:moveTo>
                  <a:lnTo>
                    <a:pt x="354" y="1"/>
                  </a:lnTo>
                  <a:lnTo>
                    <a:pt x="352" y="4"/>
                  </a:lnTo>
                  <a:lnTo>
                    <a:pt x="347" y="8"/>
                  </a:lnTo>
                  <a:lnTo>
                    <a:pt x="341" y="13"/>
                  </a:lnTo>
                  <a:lnTo>
                    <a:pt x="334" y="20"/>
                  </a:lnTo>
                  <a:lnTo>
                    <a:pt x="325" y="27"/>
                  </a:lnTo>
                  <a:lnTo>
                    <a:pt x="315" y="35"/>
                  </a:lnTo>
                  <a:lnTo>
                    <a:pt x="302" y="44"/>
                  </a:lnTo>
                  <a:lnTo>
                    <a:pt x="290" y="55"/>
                  </a:lnTo>
                  <a:lnTo>
                    <a:pt x="275" y="65"/>
                  </a:lnTo>
                  <a:lnTo>
                    <a:pt x="260" y="74"/>
                  </a:lnTo>
                  <a:lnTo>
                    <a:pt x="244" y="84"/>
                  </a:lnTo>
                  <a:lnTo>
                    <a:pt x="228" y="94"/>
                  </a:lnTo>
                  <a:lnTo>
                    <a:pt x="209" y="103"/>
                  </a:lnTo>
                  <a:lnTo>
                    <a:pt x="191" y="112"/>
                  </a:lnTo>
                  <a:lnTo>
                    <a:pt x="172" y="120"/>
                  </a:lnTo>
                  <a:lnTo>
                    <a:pt x="135" y="134"/>
                  </a:lnTo>
                  <a:lnTo>
                    <a:pt x="102" y="146"/>
                  </a:lnTo>
                  <a:lnTo>
                    <a:pt x="73" y="158"/>
                  </a:lnTo>
                  <a:lnTo>
                    <a:pt x="48" y="167"/>
                  </a:lnTo>
                  <a:lnTo>
                    <a:pt x="27" y="173"/>
                  </a:lnTo>
                  <a:lnTo>
                    <a:pt x="13" y="178"/>
                  </a:lnTo>
                  <a:lnTo>
                    <a:pt x="4" y="181"/>
                  </a:lnTo>
                  <a:lnTo>
                    <a:pt x="0" y="182"/>
                  </a:lnTo>
                  <a:lnTo>
                    <a:pt x="1" y="182"/>
                  </a:lnTo>
                  <a:lnTo>
                    <a:pt x="5" y="182"/>
                  </a:lnTo>
                  <a:lnTo>
                    <a:pt x="10" y="184"/>
                  </a:lnTo>
                  <a:lnTo>
                    <a:pt x="17" y="184"/>
                  </a:lnTo>
                  <a:lnTo>
                    <a:pt x="26" y="184"/>
                  </a:lnTo>
                  <a:lnTo>
                    <a:pt x="37" y="184"/>
                  </a:lnTo>
                  <a:lnTo>
                    <a:pt x="49" y="182"/>
                  </a:lnTo>
                  <a:lnTo>
                    <a:pt x="63" y="180"/>
                  </a:lnTo>
                  <a:lnTo>
                    <a:pt x="78" y="179"/>
                  </a:lnTo>
                  <a:lnTo>
                    <a:pt x="94" y="176"/>
                  </a:lnTo>
                  <a:lnTo>
                    <a:pt x="112" y="171"/>
                  </a:lnTo>
                  <a:lnTo>
                    <a:pt x="130" y="167"/>
                  </a:lnTo>
                  <a:lnTo>
                    <a:pt x="149" y="160"/>
                  </a:lnTo>
                  <a:lnTo>
                    <a:pt x="170" y="152"/>
                  </a:lnTo>
                  <a:lnTo>
                    <a:pt x="190" y="143"/>
                  </a:lnTo>
                  <a:lnTo>
                    <a:pt x="212" y="131"/>
                  </a:lnTo>
                  <a:lnTo>
                    <a:pt x="251" y="108"/>
                  </a:lnTo>
                  <a:lnTo>
                    <a:pt x="283" y="84"/>
                  </a:lnTo>
                  <a:lnTo>
                    <a:pt x="308" y="62"/>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09" name="Freeform 140"/>
            <p:cNvSpPr>
              <a:spLocks/>
            </p:cNvSpPr>
            <p:nvPr/>
          </p:nvSpPr>
          <p:spPr bwMode="auto">
            <a:xfrm>
              <a:off x="3451" y="3066"/>
              <a:ext cx="118" cy="62"/>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2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1"/>
                  </a:lnTo>
                  <a:lnTo>
                    <a:pt x="352" y="3"/>
                  </a:lnTo>
                  <a:lnTo>
                    <a:pt x="347" y="8"/>
                  </a:lnTo>
                  <a:lnTo>
                    <a:pt x="341" y="13"/>
                  </a:lnTo>
                  <a:lnTo>
                    <a:pt x="334" y="20"/>
                  </a:lnTo>
                  <a:lnTo>
                    <a:pt x="325" y="28"/>
                  </a:lnTo>
                  <a:lnTo>
                    <a:pt x="315" y="36"/>
                  </a:lnTo>
                  <a:lnTo>
                    <a:pt x="302" y="45"/>
                  </a:lnTo>
                  <a:lnTo>
                    <a:pt x="290" y="55"/>
                  </a:lnTo>
                  <a:lnTo>
                    <a:pt x="275" y="65"/>
                  </a:lnTo>
                  <a:lnTo>
                    <a:pt x="260" y="76"/>
                  </a:lnTo>
                  <a:lnTo>
                    <a:pt x="244" y="86"/>
                  </a:lnTo>
                  <a:lnTo>
                    <a:pt x="228" y="95"/>
                  </a:lnTo>
                  <a:lnTo>
                    <a:pt x="209" y="104"/>
                  </a:lnTo>
                  <a:lnTo>
                    <a:pt x="191" y="113"/>
                  </a:lnTo>
                  <a:lnTo>
                    <a:pt x="172" y="121"/>
                  </a:lnTo>
                  <a:lnTo>
                    <a:pt x="135" y="135"/>
                  </a:lnTo>
                  <a:lnTo>
                    <a:pt x="102" y="148"/>
                  </a:lnTo>
                  <a:lnTo>
                    <a:pt x="73" y="159"/>
                  </a:lnTo>
                  <a:lnTo>
                    <a:pt x="48" y="167"/>
                  </a:lnTo>
                  <a:lnTo>
                    <a:pt x="27" y="175"/>
                  </a:lnTo>
                  <a:lnTo>
                    <a:pt x="13" y="180"/>
                  </a:lnTo>
                  <a:lnTo>
                    <a:pt x="4" y="183"/>
                  </a:lnTo>
                  <a:lnTo>
                    <a:pt x="0" y="184"/>
                  </a:lnTo>
                  <a:lnTo>
                    <a:pt x="1" y="184"/>
                  </a:lnTo>
                  <a:lnTo>
                    <a:pt x="5" y="184"/>
                  </a:lnTo>
                  <a:lnTo>
                    <a:pt x="10" y="185"/>
                  </a:lnTo>
                  <a:lnTo>
                    <a:pt x="17" y="185"/>
                  </a:lnTo>
                  <a:lnTo>
                    <a:pt x="26" y="185"/>
                  </a:lnTo>
                  <a:lnTo>
                    <a:pt x="37" y="184"/>
                  </a:lnTo>
                  <a:lnTo>
                    <a:pt x="49" y="183"/>
                  </a:lnTo>
                  <a:lnTo>
                    <a:pt x="63" y="182"/>
                  </a:lnTo>
                  <a:lnTo>
                    <a:pt x="78" y="180"/>
                  </a:lnTo>
                  <a:lnTo>
                    <a:pt x="94" y="176"/>
                  </a:lnTo>
                  <a:lnTo>
                    <a:pt x="112" y="172"/>
                  </a:lnTo>
                  <a:lnTo>
                    <a:pt x="130" y="167"/>
                  </a:lnTo>
                  <a:lnTo>
                    <a:pt x="149" y="160"/>
                  </a:lnTo>
                  <a:lnTo>
                    <a:pt x="170" y="152"/>
                  </a:lnTo>
                  <a:lnTo>
                    <a:pt x="190" y="143"/>
                  </a:lnTo>
                  <a:lnTo>
                    <a:pt x="212" y="132"/>
                  </a:lnTo>
                  <a:lnTo>
                    <a:pt x="251" y="108"/>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710" name="Freeform 141"/>
            <p:cNvSpPr>
              <a:spLocks/>
            </p:cNvSpPr>
            <p:nvPr/>
          </p:nvSpPr>
          <p:spPr bwMode="auto">
            <a:xfrm>
              <a:off x="3451" y="3103"/>
              <a:ext cx="118" cy="61"/>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1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2"/>
                  </a:lnTo>
                  <a:lnTo>
                    <a:pt x="352" y="4"/>
                  </a:lnTo>
                  <a:lnTo>
                    <a:pt x="347" y="8"/>
                  </a:lnTo>
                  <a:lnTo>
                    <a:pt x="341" y="14"/>
                  </a:lnTo>
                  <a:lnTo>
                    <a:pt x="334" y="21"/>
                  </a:lnTo>
                  <a:lnTo>
                    <a:pt x="325" y="28"/>
                  </a:lnTo>
                  <a:lnTo>
                    <a:pt x="315" y="37"/>
                  </a:lnTo>
                  <a:lnTo>
                    <a:pt x="302" y="46"/>
                  </a:lnTo>
                  <a:lnTo>
                    <a:pt x="290" y="55"/>
                  </a:lnTo>
                  <a:lnTo>
                    <a:pt x="275" y="65"/>
                  </a:lnTo>
                  <a:lnTo>
                    <a:pt x="260" y="75"/>
                  </a:lnTo>
                  <a:lnTo>
                    <a:pt x="244" y="85"/>
                  </a:lnTo>
                  <a:lnTo>
                    <a:pt x="228" y="94"/>
                  </a:lnTo>
                  <a:lnTo>
                    <a:pt x="209" y="103"/>
                  </a:lnTo>
                  <a:lnTo>
                    <a:pt x="191" y="112"/>
                  </a:lnTo>
                  <a:lnTo>
                    <a:pt x="172" y="120"/>
                  </a:lnTo>
                  <a:lnTo>
                    <a:pt x="135" y="135"/>
                  </a:lnTo>
                  <a:lnTo>
                    <a:pt x="102" y="147"/>
                  </a:lnTo>
                  <a:lnTo>
                    <a:pt x="73" y="159"/>
                  </a:lnTo>
                  <a:lnTo>
                    <a:pt x="48" y="167"/>
                  </a:lnTo>
                  <a:lnTo>
                    <a:pt x="27" y="175"/>
                  </a:lnTo>
                  <a:lnTo>
                    <a:pt x="13" y="179"/>
                  </a:lnTo>
                  <a:lnTo>
                    <a:pt x="4" y="183"/>
                  </a:lnTo>
                  <a:lnTo>
                    <a:pt x="0" y="184"/>
                  </a:lnTo>
                  <a:lnTo>
                    <a:pt x="1" y="184"/>
                  </a:lnTo>
                  <a:lnTo>
                    <a:pt x="5" y="184"/>
                  </a:lnTo>
                  <a:lnTo>
                    <a:pt x="10" y="185"/>
                  </a:lnTo>
                  <a:lnTo>
                    <a:pt x="17" y="185"/>
                  </a:lnTo>
                  <a:lnTo>
                    <a:pt x="26" y="185"/>
                  </a:lnTo>
                  <a:lnTo>
                    <a:pt x="37" y="184"/>
                  </a:lnTo>
                  <a:lnTo>
                    <a:pt x="49" y="183"/>
                  </a:lnTo>
                  <a:lnTo>
                    <a:pt x="63" y="181"/>
                  </a:lnTo>
                  <a:lnTo>
                    <a:pt x="78" y="179"/>
                  </a:lnTo>
                  <a:lnTo>
                    <a:pt x="94" y="176"/>
                  </a:lnTo>
                  <a:lnTo>
                    <a:pt x="112" y="172"/>
                  </a:lnTo>
                  <a:lnTo>
                    <a:pt x="130" y="167"/>
                  </a:lnTo>
                  <a:lnTo>
                    <a:pt x="149" y="161"/>
                  </a:lnTo>
                  <a:lnTo>
                    <a:pt x="170" y="153"/>
                  </a:lnTo>
                  <a:lnTo>
                    <a:pt x="190" y="144"/>
                  </a:lnTo>
                  <a:lnTo>
                    <a:pt x="212" y="133"/>
                  </a:lnTo>
                  <a:lnTo>
                    <a:pt x="251" y="109"/>
                  </a:lnTo>
                  <a:lnTo>
                    <a:pt x="283" y="85"/>
                  </a:lnTo>
                  <a:lnTo>
                    <a:pt x="308" y="63"/>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48" name="Group 242"/>
          <p:cNvGrpSpPr>
            <a:grpSpLocks noChangeAspect="1"/>
          </p:cNvGrpSpPr>
          <p:nvPr/>
        </p:nvGrpSpPr>
        <p:grpSpPr bwMode="auto">
          <a:xfrm>
            <a:off x="2914650" y="4298950"/>
            <a:ext cx="1317625" cy="890588"/>
            <a:chOff x="2942" y="2693"/>
            <a:chExt cx="830" cy="561"/>
          </a:xfrm>
        </p:grpSpPr>
        <p:sp>
          <p:nvSpPr>
            <p:cNvPr id="18613" name="AutoShape 243"/>
            <p:cNvSpPr>
              <a:spLocks noChangeAspect="1" noChangeArrowheads="1" noTextEdit="1"/>
            </p:cNvSpPr>
            <p:nvPr/>
          </p:nvSpPr>
          <p:spPr bwMode="auto">
            <a:xfrm>
              <a:off x="2942" y="2693"/>
              <a:ext cx="830" cy="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14" name="Freeform 244"/>
            <p:cNvSpPr>
              <a:spLocks/>
            </p:cNvSpPr>
            <p:nvPr/>
          </p:nvSpPr>
          <p:spPr bwMode="auto">
            <a:xfrm>
              <a:off x="3158" y="2808"/>
              <a:ext cx="166" cy="85"/>
            </a:xfrm>
            <a:custGeom>
              <a:avLst/>
              <a:gdLst>
                <a:gd name="T0" fmla="*/ 0 w 499"/>
                <a:gd name="T1" fmla="*/ 0 h 253"/>
                <a:gd name="T2" fmla="*/ 0 w 499"/>
                <a:gd name="T3" fmla="*/ 0 h 253"/>
                <a:gd name="T4" fmla="*/ 0 w 499"/>
                <a:gd name="T5" fmla="*/ 0 h 253"/>
                <a:gd name="T6" fmla="*/ 0 w 499"/>
                <a:gd name="T7" fmla="*/ 0 h 253"/>
                <a:gd name="T8" fmla="*/ 0 w 499"/>
                <a:gd name="T9" fmla="*/ 0 h 253"/>
                <a:gd name="T10" fmla="*/ 0 w 499"/>
                <a:gd name="T11" fmla="*/ 0 h 253"/>
                <a:gd name="T12" fmla="*/ 0 w 499"/>
                <a:gd name="T13" fmla="*/ 0 h 253"/>
                <a:gd name="T14" fmla="*/ 1 w 499"/>
                <a:gd name="T15" fmla="*/ 0 h 253"/>
                <a:gd name="T16" fmla="*/ 1 w 499"/>
                <a:gd name="T17" fmla="*/ 0 h 253"/>
                <a:gd name="T18" fmla="*/ 1 w 499"/>
                <a:gd name="T19" fmla="*/ 0 h 253"/>
                <a:gd name="T20" fmla="*/ 1 w 499"/>
                <a:gd name="T21" fmla="*/ 0 h 253"/>
                <a:gd name="T22" fmla="*/ 2 w 499"/>
                <a:gd name="T23" fmla="*/ 0 h 253"/>
                <a:gd name="T24" fmla="*/ 2 w 499"/>
                <a:gd name="T25" fmla="*/ 0 h 253"/>
                <a:gd name="T26" fmla="*/ 2 w 499"/>
                <a:gd name="T27" fmla="*/ 1 h 253"/>
                <a:gd name="T28" fmla="*/ 2 w 499"/>
                <a:gd name="T29" fmla="*/ 1 h 253"/>
                <a:gd name="T30" fmla="*/ 2 w 499"/>
                <a:gd name="T31" fmla="*/ 1 h 253"/>
                <a:gd name="T32" fmla="*/ 3 w 499"/>
                <a:gd name="T33" fmla="*/ 1 h 253"/>
                <a:gd name="T34" fmla="*/ 3 w 499"/>
                <a:gd name="T35" fmla="*/ 1 h 253"/>
                <a:gd name="T36" fmla="*/ 3 w 499"/>
                <a:gd name="T37" fmla="*/ 1 h 253"/>
                <a:gd name="T38" fmla="*/ 3 w 499"/>
                <a:gd name="T39" fmla="*/ 1 h 253"/>
                <a:gd name="T40" fmla="*/ 3 w 499"/>
                <a:gd name="T41" fmla="*/ 1 h 253"/>
                <a:gd name="T42" fmla="*/ 3 w 499"/>
                <a:gd name="T43" fmla="*/ 1 h 253"/>
                <a:gd name="T44" fmla="*/ 4 w 499"/>
                <a:gd name="T45" fmla="*/ 1 h 253"/>
                <a:gd name="T46" fmla="*/ 4 w 499"/>
                <a:gd name="T47" fmla="*/ 1 h 253"/>
                <a:gd name="T48" fmla="*/ 4 w 499"/>
                <a:gd name="T49" fmla="*/ 2 h 253"/>
                <a:gd name="T50" fmla="*/ 5 w 499"/>
                <a:gd name="T51" fmla="*/ 2 h 253"/>
                <a:gd name="T52" fmla="*/ 5 w 499"/>
                <a:gd name="T53" fmla="*/ 2 h 253"/>
                <a:gd name="T54" fmla="*/ 5 w 499"/>
                <a:gd name="T55" fmla="*/ 2 h 253"/>
                <a:gd name="T56" fmla="*/ 6 w 499"/>
                <a:gd name="T57" fmla="*/ 2 h 253"/>
                <a:gd name="T58" fmla="*/ 6 w 499"/>
                <a:gd name="T59" fmla="*/ 2 h 253"/>
                <a:gd name="T60" fmla="*/ 6 w 499"/>
                <a:gd name="T61" fmla="*/ 2 h 253"/>
                <a:gd name="T62" fmla="*/ 6 w 499"/>
                <a:gd name="T63" fmla="*/ 2 h 253"/>
                <a:gd name="T64" fmla="*/ 6 w 499"/>
                <a:gd name="T65" fmla="*/ 2 h 253"/>
                <a:gd name="T66" fmla="*/ 4 w 499"/>
                <a:gd name="T67" fmla="*/ 3 h 253"/>
                <a:gd name="T68" fmla="*/ 4 w 499"/>
                <a:gd name="T69" fmla="*/ 3 h 253"/>
                <a:gd name="T70" fmla="*/ 4 w 499"/>
                <a:gd name="T71" fmla="*/ 3 h 253"/>
                <a:gd name="T72" fmla="*/ 4 w 499"/>
                <a:gd name="T73" fmla="*/ 3 h 253"/>
                <a:gd name="T74" fmla="*/ 4 w 499"/>
                <a:gd name="T75" fmla="*/ 3 h 253"/>
                <a:gd name="T76" fmla="*/ 4 w 499"/>
                <a:gd name="T77" fmla="*/ 3 h 253"/>
                <a:gd name="T78" fmla="*/ 4 w 499"/>
                <a:gd name="T79" fmla="*/ 3 h 253"/>
                <a:gd name="T80" fmla="*/ 3 w 499"/>
                <a:gd name="T81" fmla="*/ 3 h 253"/>
                <a:gd name="T82" fmla="*/ 3 w 499"/>
                <a:gd name="T83" fmla="*/ 3 h 253"/>
                <a:gd name="T84" fmla="*/ 3 w 499"/>
                <a:gd name="T85" fmla="*/ 3 h 253"/>
                <a:gd name="T86" fmla="*/ 2 w 499"/>
                <a:gd name="T87" fmla="*/ 3 h 253"/>
                <a:gd name="T88" fmla="*/ 2 w 499"/>
                <a:gd name="T89" fmla="*/ 2 h 253"/>
                <a:gd name="T90" fmla="*/ 2 w 499"/>
                <a:gd name="T91" fmla="*/ 2 h 253"/>
                <a:gd name="T92" fmla="*/ 1 w 499"/>
                <a:gd name="T93" fmla="*/ 2 h 253"/>
                <a:gd name="T94" fmla="*/ 1 w 499"/>
                <a:gd name="T95" fmla="*/ 2 h 253"/>
                <a:gd name="T96" fmla="*/ 1 w 499"/>
                <a:gd name="T97" fmla="*/ 2 h 253"/>
                <a:gd name="T98" fmla="*/ 1 w 499"/>
                <a:gd name="T99" fmla="*/ 2 h 253"/>
                <a:gd name="T100" fmla="*/ 0 w 499"/>
                <a:gd name="T101" fmla="*/ 0 h 2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9"/>
                <a:gd name="T154" fmla="*/ 0 h 253"/>
                <a:gd name="T155" fmla="*/ 499 w 499"/>
                <a:gd name="T156" fmla="*/ 253 h 2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9" h="253">
                  <a:moveTo>
                    <a:pt x="0" y="35"/>
                  </a:moveTo>
                  <a:lnTo>
                    <a:pt x="1" y="33"/>
                  </a:lnTo>
                  <a:lnTo>
                    <a:pt x="4" y="27"/>
                  </a:lnTo>
                  <a:lnTo>
                    <a:pt x="9" y="19"/>
                  </a:lnTo>
                  <a:lnTo>
                    <a:pt x="16" y="11"/>
                  </a:lnTo>
                  <a:lnTo>
                    <a:pt x="26" y="5"/>
                  </a:lnTo>
                  <a:lnTo>
                    <a:pt x="40" y="1"/>
                  </a:lnTo>
                  <a:lnTo>
                    <a:pt x="56" y="0"/>
                  </a:lnTo>
                  <a:lnTo>
                    <a:pt x="75" y="6"/>
                  </a:lnTo>
                  <a:lnTo>
                    <a:pt x="96" y="15"/>
                  </a:lnTo>
                  <a:lnTo>
                    <a:pt x="118" y="23"/>
                  </a:lnTo>
                  <a:lnTo>
                    <a:pt x="137" y="31"/>
                  </a:lnTo>
                  <a:lnTo>
                    <a:pt x="156" y="39"/>
                  </a:lnTo>
                  <a:lnTo>
                    <a:pt x="173" y="45"/>
                  </a:lnTo>
                  <a:lnTo>
                    <a:pt x="188" y="51"/>
                  </a:lnTo>
                  <a:lnTo>
                    <a:pt x="199" y="54"/>
                  </a:lnTo>
                  <a:lnTo>
                    <a:pt x="207" y="58"/>
                  </a:lnTo>
                  <a:lnTo>
                    <a:pt x="213" y="60"/>
                  </a:lnTo>
                  <a:lnTo>
                    <a:pt x="224" y="65"/>
                  </a:lnTo>
                  <a:lnTo>
                    <a:pt x="240" y="71"/>
                  </a:lnTo>
                  <a:lnTo>
                    <a:pt x="260" y="80"/>
                  </a:lnTo>
                  <a:lnTo>
                    <a:pt x="282" y="89"/>
                  </a:lnTo>
                  <a:lnTo>
                    <a:pt x="307" y="101"/>
                  </a:lnTo>
                  <a:lnTo>
                    <a:pt x="333" y="112"/>
                  </a:lnTo>
                  <a:lnTo>
                    <a:pt x="360" y="123"/>
                  </a:lnTo>
                  <a:lnTo>
                    <a:pt x="386" y="135"/>
                  </a:lnTo>
                  <a:lnTo>
                    <a:pt x="411" y="146"/>
                  </a:lnTo>
                  <a:lnTo>
                    <a:pt x="435" y="156"/>
                  </a:lnTo>
                  <a:lnTo>
                    <a:pt x="456" y="165"/>
                  </a:lnTo>
                  <a:lnTo>
                    <a:pt x="473" y="173"/>
                  </a:lnTo>
                  <a:lnTo>
                    <a:pt x="488" y="179"/>
                  </a:lnTo>
                  <a:lnTo>
                    <a:pt x="496" y="183"/>
                  </a:lnTo>
                  <a:lnTo>
                    <a:pt x="499" y="184"/>
                  </a:lnTo>
                  <a:lnTo>
                    <a:pt x="345" y="253"/>
                  </a:lnTo>
                  <a:lnTo>
                    <a:pt x="344" y="253"/>
                  </a:lnTo>
                  <a:lnTo>
                    <a:pt x="338" y="253"/>
                  </a:lnTo>
                  <a:lnTo>
                    <a:pt x="331" y="253"/>
                  </a:lnTo>
                  <a:lnTo>
                    <a:pt x="319" y="252"/>
                  </a:lnTo>
                  <a:lnTo>
                    <a:pt x="305" y="249"/>
                  </a:lnTo>
                  <a:lnTo>
                    <a:pt x="286" y="243"/>
                  </a:lnTo>
                  <a:lnTo>
                    <a:pt x="265" y="235"/>
                  </a:lnTo>
                  <a:lnTo>
                    <a:pt x="241" y="224"/>
                  </a:lnTo>
                  <a:lnTo>
                    <a:pt x="214" y="212"/>
                  </a:lnTo>
                  <a:lnTo>
                    <a:pt x="185" y="199"/>
                  </a:lnTo>
                  <a:lnTo>
                    <a:pt x="155" y="188"/>
                  </a:lnTo>
                  <a:lnTo>
                    <a:pt x="127" y="177"/>
                  </a:lnTo>
                  <a:lnTo>
                    <a:pt x="102" y="167"/>
                  </a:lnTo>
                  <a:lnTo>
                    <a:pt x="82" y="161"/>
                  </a:lnTo>
                  <a:lnTo>
                    <a:pt x="68" y="156"/>
                  </a:lnTo>
                  <a:lnTo>
                    <a:pt x="64" y="155"/>
                  </a:lnTo>
                  <a:lnTo>
                    <a:pt x="0" y="35"/>
                  </a:lnTo>
                  <a:close/>
                </a:path>
              </a:pathLst>
            </a:custGeom>
            <a:solidFill>
              <a:srgbClr val="8C3D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5" name="Freeform 245"/>
            <p:cNvSpPr>
              <a:spLocks/>
            </p:cNvSpPr>
            <p:nvPr/>
          </p:nvSpPr>
          <p:spPr bwMode="auto">
            <a:xfrm>
              <a:off x="3328" y="2698"/>
              <a:ext cx="214" cy="294"/>
            </a:xfrm>
            <a:custGeom>
              <a:avLst/>
              <a:gdLst>
                <a:gd name="T0" fmla="*/ 0 w 641"/>
                <a:gd name="T1" fmla="*/ 0 h 884"/>
                <a:gd name="T2" fmla="*/ 8 w 641"/>
                <a:gd name="T3" fmla="*/ 2 h 884"/>
                <a:gd name="T4" fmla="*/ 8 w 641"/>
                <a:gd name="T5" fmla="*/ 10 h 884"/>
                <a:gd name="T6" fmla="*/ 0 w 641"/>
                <a:gd name="T7" fmla="*/ 11 h 884"/>
                <a:gd name="T8" fmla="*/ 0 w 641"/>
                <a:gd name="T9" fmla="*/ 0 h 884"/>
                <a:gd name="T10" fmla="*/ 0 60000 65536"/>
                <a:gd name="T11" fmla="*/ 0 60000 65536"/>
                <a:gd name="T12" fmla="*/ 0 60000 65536"/>
                <a:gd name="T13" fmla="*/ 0 60000 65536"/>
                <a:gd name="T14" fmla="*/ 0 60000 65536"/>
                <a:gd name="T15" fmla="*/ 0 w 641"/>
                <a:gd name="T16" fmla="*/ 0 h 884"/>
                <a:gd name="T17" fmla="*/ 641 w 641"/>
                <a:gd name="T18" fmla="*/ 884 h 884"/>
              </a:gdLst>
              <a:ahLst/>
              <a:cxnLst>
                <a:cxn ang="T10">
                  <a:pos x="T0" y="T1"/>
                </a:cxn>
                <a:cxn ang="T11">
                  <a:pos x="T2" y="T3"/>
                </a:cxn>
                <a:cxn ang="T12">
                  <a:pos x="T4" y="T5"/>
                </a:cxn>
                <a:cxn ang="T13">
                  <a:pos x="T6" y="T7"/>
                </a:cxn>
                <a:cxn ang="T14">
                  <a:pos x="T8" y="T9"/>
                </a:cxn>
              </a:cxnLst>
              <a:rect l="T15" t="T16" r="T17" b="T18"/>
              <a:pathLst>
                <a:path w="641" h="884">
                  <a:moveTo>
                    <a:pt x="0" y="0"/>
                  </a:moveTo>
                  <a:lnTo>
                    <a:pt x="641" y="174"/>
                  </a:lnTo>
                  <a:lnTo>
                    <a:pt x="628" y="834"/>
                  </a:lnTo>
                  <a:lnTo>
                    <a:pt x="34" y="884"/>
                  </a:lnTo>
                  <a:lnTo>
                    <a:pt x="0" y="0"/>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6" name="Freeform 246"/>
            <p:cNvSpPr>
              <a:spLocks/>
            </p:cNvSpPr>
            <p:nvPr/>
          </p:nvSpPr>
          <p:spPr bwMode="auto">
            <a:xfrm>
              <a:off x="3249" y="2705"/>
              <a:ext cx="93" cy="287"/>
            </a:xfrm>
            <a:custGeom>
              <a:avLst/>
              <a:gdLst>
                <a:gd name="T0" fmla="*/ 0 w 278"/>
                <a:gd name="T1" fmla="*/ 1 h 862"/>
                <a:gd name="T2" fmla="*/ 1 w 278"/>
                <a:gd name="T3" fmla="*/ 10 h 862"/>
                <a:gd name="T4" fmla="*/ 3 w 278"/>
                <a:gd name="T5" fmla="*/ 11 h 862"/>
                <a:gd name="T6" fmla="*/ 3 w 278"/>
                <a:gd name="T7" fmla="*/ 0 h 862"/>
                <a:gd name="T8" fmla="*/ 0 w 278"/>
                <a:gd name="T9" fmla="*/ 1 h 862"/>
                <a:gd name="T10" fmla="*/ 0 60000 65536"/>
                <a:gd name="T11" fmla="*/ 0 60000 65536"/>
                <a:gd name="T12" fmla="*/ 0 60000 65536"/>
                <a:gd name="T13" fmla="*/ 0 60000 65536"/>
                <a:gd name="T14" fmla="*/ 0 60000 65536"/>
                <a:gd name="T15" fmla="*/ 0 w 278"/>
                <a:gd name="T16" fmla="*/ 0 h 862"/>
                <a:gd name="T17" fmla="*/ 278 w 278"/>
                <a:gd name="T18" fmla="*/ 862 h 862"/>
              </a:gdLst>
              <a:ahLst/>
              <a:cxnLst>
                <a:cxn ang="T10">
                  <a:pos x="T0" y="T1"/>
                </a:cxn>
                <a:cxn ang="T11">
                  <a:pos x="T2" y="T3"/>
                </a:cxn>
                <a:cxn ang="T12">
                  <a:pos x="T4" y="T5"/>
                </a:cxn>
                <a:cxn ang="T13">
                  <a:pos x="T6" y="T7"/>
                </a:cxn>
                <a:cxn ang="T14">
                  <a:pos x="T8" y="T9"/>
                </a:cxn>
              </a:cxnLst>
              <a:rect l="T15" t="T16" r="T17" b="T18"/>
              <a:pathLst>
                <a:path w="278" h="862">
                  <a:moveTo>
                    <a:pt x="0" y="116"/>
                  </a:moveTo>
                  <a:lnTo>
                    <a:pt x="78" y="827"/>
                  </a:lnTo>
                  <a:lnTo>
                    <a:pt x="278" y="862"/>
                  </a:lnTo>
                  <a:lnTo>
                    <a:pt x="248" y="0"/>
                  </a:lnTo>
                  <a:lnTo>
                    <a:pt x="0" y="116"/>
                  </a:lnTo>
                  <a:close/>
                </a:path>
              </a:pathLst>
            </a:custGeom>
            <a:solidFill>
              <a:srgbClr val="D8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7" name="Freeform 247"/>
            <p:cNvSpPr>
              <a:spLocks/>
            </p:cNvSpPr>
            <p:nvPr/>
          </p:nvSpPr>
          <p:spPr bwMode="auto">
            <a:xfrm>
              <a:off x="3249" y="2693"/>
              <a:ext cx="300" cy="307"/>
            </a:xfrm>
            <a:custGeom>
              <a:avLst/>
              <a:gdLst>
                <a:gd name="T0" fmla="*/ 0 w 899"/>
                <a:gd name="T1" fmla="*/ 2 h 921"/>
                <a:gd name="T2" fmla="*/ 3 w 899"/>
                <a:gd name="T3" fmla="*/ 0 h 921"/>
                <a:gd name="T4" fmla="*/ 11 w 899"/>
                <a:gd name="T5" fmla="*/ 2 h 921"/>
                <a:gd name="T6" fmla="*/ 11 w 899"/>
                <a:gd name="T7" fmla="*/ 10 h 921"/>
                <a:gd name="T8" fmla="*/ 11 w 899"/>
                <a:gd name="T9" fmla="*/ 2 h 921"/>
                <a:gd name="T10" fmla="*/ 11 w 899"/>
                <a:gd name="T11" fmla="*/ 2 h 921"/>
                <a:gd name="T12" fmla="*/ 11 w 899"/>
                <a:gd name="T13" fmla="*/ 2 h 921"/>
                <a:gd name="T14" fmla="*/ 11 w 899"/>
                <a:gd name="T15" fmla="*/ 2 h 921"/>
                <a:gd name="T16" fmla="*/ 10 w 899"/>
                <a:gd name="T17" fmla="*/ 2 h 921"/>
                <a:gd name="T18" fmla="*/ 10 w 899"/>
                <a:gd name="T19" fmla="*/ 2 h 921"/>
                <a:gd name="T20" fmla="*/ 10 w 899"/>
                <a:gd name="T21" fmla="*/ 2 h 921"/>
                <a:gd name="T22" fmla="*/ 10 w 899"/>
                <a:gd name="T23" fmla="*/ 2 h 921"/>
                <a:gd name="T24" fmla="*/ 10 w 899"/>
                <a:gd name="T25" fmla="*/ 2 h 921"/>
                <a:gd name="T26" fmla="*/ 9 w 899"/>
                <a:gd name="T27" fmla="*/ 2 h 921"/>
                <a:gd name="T28" fmla="*/ 9 w 899"/>
                <a:gd name="T29" fmla="*/ 2 h 921"/>
                <a:gd name="T30" fmla="*/ 9 w 899"/>
                <a:gd name="T31" fmla="*/ 2 h 921"/>
                <a:gd name="T32" fmla="*/ 8 w 899"/>
                <a:gd name="T33" fmla="*/ 2 h 921"/>
                <a:gd name="T34" fmla="*/ 8 w 899"/>
                <a:gd name="T35" fmla="*/ 1 h 921"/>
                <a:gd name="T36" fmla="*/ 8 w 899"/>
                <a:gd name="T37" fmla="*/ 1 h 921"/>
                <a:gd name="T38" fmla="*/ 7 w 899"/>
                <a:gd name="T39" fmla="*/ 1 h 921"/>
                <a:gd name="T40" fmla="*/ 7 w 899"/>
                <a:gd name="T41" fmla="*/ 1 h 921"/>
                <a:gd name="T42" fmla="*/ 6 w 899"/>
                <a:gd name="T43" fmla="*/ 1 h 921"/>
                <a:gd name="T44" fmla="*/ 6 w 899"/>
                <a:gd name="T45" fmla="*/ 1 h 921"/>
                <a:gd name="T46" fmla="*/ 6 w 899"/>
                <a:gd name="T47" fmla="*/ 1 h 921"/>
                <a:gd name="T48" fmla="*/ 5 w 899"/>
                <a:gd name="T49" fmla="*/ 1 h 921"/>
                <a:gd name="T50" fmla="*/ 5 w 899"/>
                <a:gd name="T51" fmla="*/ 1 h 921"/>
                <a:gd name="T52" fmla="*/ 5 w 899"/>
                <a:gd name="T53" fmla="*/ 1 h 921"/>
                <a:gd name="T54" fmla="*/ 4 w 899"/>
                <a:gd name="T55" fmla="*/ 1 h 921"/>
                <a:gd name="T56" fmla="*/ 4 w 899"/>
                <a:gd name="T57" fmla="*/ 1 h 921"/>
                <a:gd name="T58" fmla="*/ 4 w 899"/>
                <a:gd name="T59" fmla="*/ 1 h 921"/>
                <a:gd name="T60" fmla="*/ 4 w 899"/>
                <a:gd name="T61" fmla="*/ 1 h 921"/>
                <a:gd name="T62" fmla="*/ 3 w 899"/>
                <a:gd name="T63" fmla="*/ 1 h 921"/>
                <a:gd name="T64" fmla="*/ 3 w 899"/>
                <a:gd name="T65" fmla="*/ 1 h 921"/>
                <a:gd name="T66" fmla="*/ 3 w 899"/>
                <a:gd name="T67" fmla="*/ 1 h 921"/>
                <a:gd name="T68" fmla="*/ 3 w 899"/>
                <a:gd name="T69" fmla="*/ 1 h 921"/>
                <a:gd name="T70" fmla="*/ 3 w 899"/>
                <a:gd name="T71" fmla="*/ 1 h 921"/>
                <a:gd name="T72" fmla="*/ 3 w 899"/>
                <a:gd name="T73" fmla="*/ 1 h 921"/>
                <a:gd name="T74" fmla="*/ 0 w 899"/>
                <a:gd name="T75" fmla="*/ 2 h 921"/>
                <a:gd name="T76" fmla="*/ 0 w 899"/>
                <a:gd name="T77" fmla="*/ 2 h 921"/>
                <a:gd name="T78" fmla="*/ 0 w 899"/>
                <a:gd name="T79" fmla="*/ 3 h 921"/>
                <a:gd name="T80" fmla="*/ 0 w 899"/>
                <a:gd name="T81" fmla="*/ 3 h 921"/>
                <a:gd name="T82" fmla="*/ 0 w 899"/>
                <a:gd name="T83" fmla="*/ 4 h 921"/>
                <a:gd name="T84" fmla="*/ 1 w 899"/>
                <a:gd name="T85" fmla="*/ 5 h 921"/>
                <a:gd name="T86" fmla="*/ 1 w 899"/>
                <a:gd name="T87" fmla="*/ 6 h 921"/>
                <a:gd name="T88" fmla="*/ 1 w 899"/>
                <a:gd name="T89" fmla="*/ 7 h 921"/>
                <a:gd name="T90" fmla="*/ 1 w 899"/>
                <a:gd name="T91" fmla="*/ 8 h 921"/>
                <a:gd name="T92" fmla="*/ 1 w 899"/>
                <a:gd name="T93" fmla="*/ 9 h 921"/>
                <a:gd name="T94" fmla="*/ 1 w 899"/>
                <a:gd name="T95" fmla="*/ 10 h 921"/>
                <a:gd name="T96" fmla="*/ 1 w 899"/>
                <a:gd name="T97" fmla="*/ 11 h 921"/>
                <a:gd name="T98" fmla="*/ 1 w 899"/>
                <a:gd name="T99" fmla="*/ 11 h 921"/>
                <a:gd name="T100" fmla="*/ 3 w 899"/>
                <a:gd name="T101" fmla="*/ 11 h 921"/>
                <a:gd name="T102" fmla="*/ 3 w 899"/>
                <a:gd name="T103" fmla="*/ 1 h 921"/>
                <a:gd name="T104" fmla="*/ 4 w 899"/>
                <a:gd name="T105" fmla="*/ 11 h 921"/>
                <a:gd name="T106" fmla="*/ 11 w 899"/>
                <a:gd name="T107" fmla="*/ 10 h 921"/>
                <a:gd name="T108" fmla="*/ 11 w 899"/>
                <a:gd name="T109" fmla="*/ 11 h 921"/>
                <a:gd name="T110" fmla="*/ 3 w 899"/>
                <a:gd name="T111" fmla="*/ 11 h 921"/>
                <a:gd name="T112" fmla="*/ 1 w 899"/>
                <a:gd name="T113" fmla="*/ 11 h 921"/>
                <a:gd name="T114" fmla="*/ 0 w 899"/>
                <a:gd name="T115" fmla="*/ 2 h 921"/>
                <a:gd name="T116" fmla="*/ 0 w 899"/>
                <a:gd name="T117" fmla="*/ 2 h 9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99"/>
                <a:gd name="T178" fmla="*/ 0 h 921"/>
                <a:gd name="T179" fmla="*/ 899 w 899"/>
                <a:gd name="T180" fmla="*/ 921 h 9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99" h="921">
                  <a:moveTo>
                    <a:pt x="15" y="130"/>
                  </a:moveTo>
                  <a:lnTo>
                    <a:pt x="243" y="0"/>
                  </a:lnTo>
                  <a:lnTo>
                    <a:pt x="899" y="170"/>
                  </a:lnTo>
                  <a:lnTo>
                    <a:pt x="872" y="840"/>
                  </a:lnTo>
                  <a:lnTo>
                    <a:pt x="869" y="183"/>
                  </a:lnTo>
                  <a:lnTo>
                    <a:pt x="868" y="183"/>
                  </a:lnTo>
                  <a:lnTo>
                    <a:pt x="862" y="181"/>
                  </a:lnTo>
                  <a:lnTo>
                    <a:pt x="854" y="179"/>
                  </a:lnTo>
                  <a:lnTo>
                    <a:pt x="844" y="175"/>
                  </a:lnTo>
                  <a:lnTo>
                    <a:pt x="830" y="172"/>
                  </a:lnTo>
                  <a:lnTo>
                    <a:pt x="815" y="167"/>
                  </a:lnTo>
                  <a:lnTo>
                    <a:pt x="796" y="162"/>
                  </a:lnTo>
                  <a:lnTo>
                    <a:pt x="775" y="156"/>
                  </a:lnTo>
                  <a:lnTo>
                    <a:pt x="752" y="149"/>
                  </a:lnTo>
                  <a:lnTo>
                    <a:pt x="729" y="144"/>
                  </a:lnTo>
                  <a:lnTo>
                    <a:pt x="703" y="136"/>
                  </a:lnTo>
                  <a:lnTo>
                    <a:pt x="674" y="129"/>
                  </a:lnTo>
                  <a:lnTo>
                    <a:pt x="646" y="121"/>
                  </a:lnTo>
                  <a:lnTo>
                    <a:pt x="615" y="114"/>
                  </a:lnTo>
                  <a:lnTo>
                    <a:pt x="584" y="106"/>
                  </a:lnTo>
                  <a:lnTo>
                    <a:pt x="552" y="98"/>
                  </a:lnTo>
                  <a:lnTo>
                    <a:pt x="520" y="90"/>
                  </a:lnTo>
                  <a:lnTo>
                    <a:pt x="489" y="84"/>
                  </a:lnTo>
                  <a:lnTo>
                    <a:pt x="459" y="78"/>
                  </a:lnTo>
                  <a:lnTo>
                    <a:pt x="430" y="72"/>
                  </a:lnTo>
                  <a:lnTo>
                    <a:pt x="403" y="67"/>
                  </a:lnTo>
                  <a:lnTo>
                    <a:pt x="377" y="62"/>
                  </a:lnTo>
                  <a:lnTo>
                    <a:pt x="353" y="58"/>
                  </a:lnTo>
                  <a:lnTo>
                    <a:pt x="331" y="54"/>
                  </a:lnTo>
                  <a:lnTo>
                    <a:pt x="311" y="51"/>
                  </a:lnTo>
                  <a:lnTo>
                    <a:pt x="293" y="49"/>
                  </a:lnTo>
                  <a:lnTo>
                    <a:pt x="277" y="46"/>
                  </a:lnTo>
                  <a:lnTo>
                    <a:pt x="265" y="44"/>
                  </a:lnTo>
                  <a:lnTo>
                    <a:pt x="253" y="43"/>
                  </a:lnTo>
                  <a:lnTo>
                    <a:pt x="247" y="42"/>
                  </a:lnTo>
                  <a:lnTo>
                    <a:pt x="241" y="41"/>
                  </a:lnTo>
                  <a:lnTo>
                    <a:pt x="240" y="41"/>
                  </a:lnTo>
                  <a:lnTo>
                    <a:pt x="24" y="170"/>
                  </a:lnTo>
                  <a:lnTo>
                    <a:pt x="25" y="181"/>
                  </a:lnTo>
                  <a:lnTo>
                    <a:pt x="28" y="215"/>
                  </a:lnTo>
                  <a:lnTo>
                    <a:pt x="33" y="265"/>
                  </a:lnTo>
                  <a:lnTo>
                    <a:pt x="38" y="327"/>
                  </a:lnTo>
                  <a:lnTo>
                    <a:pt x="45" y="398"/>
                  </a:lnTo>
                  <a:lnTo>
                    <a:pt x="51" y="473"/>
                  </a:lnTo>
                  <a:lnTo>
                    <a:pt x="58" y="549"/>
                  </a:lnTo>
                  <a:lnTo>
                    <a:pt x="62" y="621"/>
                  </a:lnTo>
                  <a:lnTo>
                    <a:pt x="70" y="737"/>
                  </a:lnTo>
                  <a:lnTo>
                    <a:pt x="78" y="815"/>
                  </a:lnTo>
                  <a:lnTo>
                    <a:pt x="83" y="858"/>
                  </a:lnTo>
                  <a:lnTo>
                    <a:pt x="85" y="872"/>
                  </a:lnTo>
                  <a:lnTo>
                    <a:pt x="262" y="889"/>
                  </a:lnTo>
                  <a:lnTo>
                    <a:pt x="236" y="89"/>
                  </a:lnTo>
                  <a:lnTo>
                    <a:pt x="286" y="889"/>
                  </a:lnTo>
                  <a:lnTo>
                    <a:pt x="872" y="840"/>
                  </a:lnTo>
                  <a:lnTo>
                    <a:pt x="860" y="854"/>
                  </a:lnTo>
                  <a:lnTo>
                    <a:pt x="275" y="921"/>
                  </a:lnTo>
                  <a:lnTo>
                    <a:pt x="58" y="884"/>
                  </a:lnTo>
                  <a:lnTo>
                    <a:pt x="0" y="152"/>
                  </a:lnTo>
                  <a:lnTo>
                    <a:pt x="15" y="1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8" name="Freeform 248"/>
            <p:cNvSpPr>
              <a:spLocks/>
            </p:cNvSpPr>
            <p:nvPr/>
          </p:nvSpPr>
          <p:spPr bwMode="auto">
            <a:xfrm>
              <a:off x="3382" y="2783"/>
              <a:ext cx="158" cy="94"/>
            </a:xfrm>
            <a:custGeom>
              <a:avLst/>
              <a:gdLst>
                <a:gd name="T0" fmla="*/ 6 w 473"/>
                <a:gd name="T1" fmla="*/ 0 h 282"/>
                <a:gd name="T2" fmla="*/ 6 w 473"/>
                <a:gd name="T3" fmla="*/ 0 h 282"/>
                <a:gd name="T4" fmla="*/ 6 w 473"/>
                <a:gd name="T5" fmla="*/ 0 h 282"/>
                <a:gd name="T6" fmla="*/ 6 w 473"/>
                <a:gd name="T7" fmla="*/ 0 h 282"/>
                <a:gd name="T8" fmla="*/ 6 w 473"/>
                <a:gd name="T9" fmla="*/ 0 h 282"/>
                <a:gd name="T10" fmla="*/ 5 w 473"/>
                <a:gd name="T11" fmla="*/ 0 h 282"/>
                <a:gd name="T12" fmla="*/ 5 w 473"/>
                <a:gd name="T13" fmla="*/ 0 h 282"/>
                <a:gd name="T14" fmla="*/ 5 w 473"/>
                <a:gd name="T15" fmla="*/ 0 h 282"/>
                <a:gd name="T16" fmla="*/ 5 w 473"/>
                <a:gd name="T17" fmla="*/ 0 h 282"/>
                <a:gd name="T18" fmla="*/ 5 w 473"/>
                <a:gd name="T19" fmla="*/ 0 h 282"/>
                <a:gd name="T20" fmla="*/ 4 w 473"/>
                <a:gd name="T21" fmla="*/ 0 h 282"/>
                <a:gd name="T22" fmla="*/ 4 w 473"/>
                <a:gd name="T23" fmla="*/ 0 h 282"/>
                <a:gd name="T24" fmla="*/ 4 w 473"/>
                <a:gd name="T25" fmla="*/ 0 h 282"/>
                <a:gd name="T26" fmla="*/ 3 w 473"/>
                <a:gd name="T27" fmla="*/ 0 h 282"/>
                <a:gd name="T28" fmla="*/ 3 w 473"/>
                <a:gd name="T29" fmla="*/ 1 h 282"/>
                <a:gd name="T30" fmla="*/ 3 w 473"/>
                <a:gd name="T31" fmla="*/ 1 h 282"/>
                <a:gd name="T32" fmla="*/ 2 w 473"/>
                <a:gd name="T33" fmla="*/ 1 h 282"/>
                <a:gd name="T34" fmla="*/ 2 w 473"/>
                <a:gd name="T35" fmla="*/ 1 h 282"/>
                <a:gd name="T36" fmla="*/ 1 w 473"/>
                <a:gd name="T37" fmla="*/ 1 h 282"/>
                <a:gd name="T38" fmla="*/ 1 w 473"/>
                <a:gd name="T39" fmla="*/ 1 h 282"/>
                <a:gd name="T40" fmla="*/ 1 w 473"/>
                <a:gd name="T41" fmla="*/ 2 h 282"/>
                <a:gd name="T42" fmla="*/ 1 w 473"/>
                <a:gd name="T43" fmla="*/ 2 h 282"/>
                <a:gd name="T44" fmla="*/ 0 w 473"/>
                <a:gd name="T45" fmla="*/ 2 h 282"/>
                <a:gd name="T46" fmla="*/ 0 w 473"/>
                <a:gd name="T47" fmla="*/ 2 h 282"/>
                <a:gd name="T48" fmla="*/ 0 w 473"/>
                <a:gd name="T49" fmla="*/ 2 h 282"/>
                <a:gd name="T50" fmla="*/ 0 w 473"/>
                <a:gd name="T51" fmla="*/ 3 h 282"/>
                <a:gd name="T52" fmla="*/ 0 w 473"/>
                <a:gd name="T53" fmla="*/ 3 h 282"/>
                <a:gd name="T54" fmla="*/ 0 w 473"/>
                <a:gd name="T55" fmla="*/ 3 h 282"/>
                <a:gd name="T56" fmla="*/ 0 w 473"/>
                <a:gd name="T57" fmla="*/ 3 h 282"/>
                <a:gd name="T58" fmla="*/ 0 w 473"/>
                <a:gd name="T59" fmla="*/ 3 h 282"/>
                <a:gd name="T60" fmla="*/ 1 w 473"/>
                <a:gd name="T61" fmla="*/ 3 h 282"/>
                <a:gd name="T62" fmla="*/ 1 w 473"/>
                <a:gd name="T63" fmla="*/ 3 h 282"/>
                <a:gd name="T64" fmla="*/ 1 w 473"/>
                <a:gd name="T65" fmla="*/ 3 h 282"/>
                <a:gd name="T66" fmla="*/ 2 w 473"/>
                <a:gd name="T67" fmla="*/ 3 h 282"/>
                <a:gd name="T68" fmla="*/ 2 w 473"/>
                <a:gd name="T69" fmla="*/ 3 h 282"/>
                <a:gd name="T70" fmla="*/ 3 w 473"/>
                <a:gd name="T71" fmla="*/ 3 h 282"/>
                <a:gd name="T72" fmla="*/ 3 w 473"/>
                <a:gd name="T73" fmla="*/ 3 h 282"/>
                <a:gd name="T74" fmla="*/ 4 w 473"/>
                <a:gd name="T75" fmla="*/ 3 h 282"/>
                <a:gd name="T76" fmla="*/ 4 w 473"/>
                <a:gd name="T77" fmla="*/ 3 h 282"/>
                <a:gd name="T78" fmla="*/ 4 w 473"/>
                <a:gd name="T79" fmla="*/ 3 h 282"/>
                <a:gd name="T80" fmla="*/ 5 w 473"/>
                <a:gd name="T81" fmla="*/ 3 h 282"/>
                <a:gd name="T82" fmla="*/ 5 w 473"/>
                <a:gd name="T83" fmla="*/ 3 h 282"/>
                <a:gd name="T84" fmla="*/ 5 w 473"/>
                <a:gd name="T85" fmla="*/ 3 h 282"/>
                <a:gd name="T86" fmla="*/ 5 w 473"/>
                <a:gd name="T87" fmla="*/ 3 h 282"/>
                <a:gd name="T88" fmla="*/ 6 w 473"/>
                <a:gd name="T89" fmla="*/ 3 h 282"/>
                <a:gd name="T90" fmla="*/ 6 w 473"/>
                <a:gd name="T91" fmla="*/ 3 h 282"/>
                <a:gd name="T92" fmla="*/ 6 w 473"/>
                <a:gd name="T93" fmla="*/ 3 h 282"/>
                <a:gd name="T94" fmla="*/ 6 w 473"/>
                <a:gd name="T95" fmla="*/ 3 h 282"/>
                <a:gd name="T96" fmla="*/ 6 w 473"/>
                <a:gd name="T97" fmla="*/ 3 h 282"/>
                <a:gd name="T98" fmla="*/ 6 w 473"/>
                <a:gd name="T99" fmla="*/ 0 h 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3"/>
                <a:gd name="T151" fmla="*/ 0 h 282"/>
                <a:gd name="T152" fmla="*/ 473 w 473"/>
                <a:gd name="T153" fmla="*/ 282 h 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3" h="282">
                  <a:moveTo>
                    <a:pt x="473" y="0"/>
                  </a:moveTo>
                  <a:lnTo>
                    <a:pt x="472" y="0"/>
                  </a:lnTo>
                  <a:lnTo>
                    <a:pt x="467" y="0"/>
                  </a:lnTo>
                  <a:lnTo>
                    <a:pt x="461" y="0"/>
                  </a:lnTo>
                  <a:lnTo>
                    <a:pt x="452" y="0"/>
                  </a:lnTo>
                  <a:lnTo>
                    <a:pt x="440" y="1"/>
                  </a:lnTo>
                  <a:lnTo>
                    <a:pt x="426" y="3"/>
                  </a:lnTo>
                  <a:lnTo>
                    <a:pt x="410" y="5"/>
                  </a:lnTo>
                  <a:lnTo>
                    <a:pt x="392" y="7"/>
                  </a:lnTo>
                  <a:lnTo>
                    <a:pt x="371" y="11"/>
                  </a:lnTo>
                  <a:lnTo>
                    <a:pt x="349" y="15"/>
                  </a:lnTo>
                  <a:lnTo>
                    <a:pt x="325" y="21"/>
                  </a:lnTo>
                  <a:lnTo>
                    <a:pt x="299" y="27"/>
                  </a:lnTo>
                  <a:lnTo>
                    <a:pt x="272" y="35"/>
                  </a:lnTo>
                  <a:lnTo>
                    <a:pt x="242" y="44"/>
                  </a:lnTo>
                  <a:lnTo>
                    <a:pt x="213" y="55"/>
                  </a:lnTo>
                  <a:lnTo>
                    <a:pt x="181" y="67"/>
                  </a:lnTo>
                  <a:lnTo>
                    <a:pt x="150" y="81"/>
                  </a:lnTo>
                  <a:lnTo>
                    <a:pt x="120" y="96"/>
                  </a:lnTo>
                  <a:lnTo>
                    <a:pt x="93" y="112"/>
                  </a:lnTo>
                  <a:lnTo>
                    <a:pt x="69" y="129"/>
                  </a:lnTo>
                  <a:lnTo>
                    <a:pt x="48" y="146"/>
                  </a:lnTo>
                  <a:lnTo>
                    <a:pt x="30" y="163"/>
                  </a:lnTo>
                  <a:lnTo>
                    <a:pt x="16" y="180"/>
                  </a:lnTo>
                  <a:lnTo>
                    <a:pt x="6" y="197"/>
                  </a:lnTo>
                  <a:lnTo>
                    <a:pt x="0" y="213"/>
                  </a:lnTo>
                  <a:lnTo>
                    <a:pt x="0" y="228"/>
                  </a:lnTo>
                  <a:lnTo>
                    <a:pt x="5" y="242"/>
                  </a:lnTo>
                  <a:lnTo>
                    <a:pt x="15" y="254"/>
                  </a:lnTo>
                  <a:lnTo>
                    <a:pt x="31" y="264"/>
                  </a:lnTo>
                  <a:lnTo>
                    <a:pt x="53" y="272"/>
                  </a:lnTo>
                  <a:lnTo>
                    <a:pt x="82" y="277"/>
                  </a:lnTo>
                  <a:lnTo>
                    <a:pt x="118" y="281"/>
                  </a:lnTo>
                  <a:lnTo>
                    <a:pt x="156" y="282"/>
                  </a:lnTo>
                  <a:lnTo>
                    <a:pt x="194" y="281"/>
                  </a:lnTo>
                  <a:lnTo>
                    <a:pt x="229" y="279"/>
                  </a:lnTo>
                  <a:lnTo>
                    <a:pt x="263" y="275"/>
                  </a:lnTo>
                  <a:lnTo>
                    <a:pt x="294" y="271"/>
                  </a:lnTo>
                  <a:lnTo>
                    <a:pt x="324" y="266"/>
                  </a:lnTo>
                  <a:lnTo>
                    <a:pt x="350" y="260"/>
                  </a:lnTo>
                  <a:lnTo>
                    <a:pt x="375" y="255"/>
                  </a:lnTo>
                  <a:lnTo>
                    <a:pt x="397" y="249"/>
                  </a:lnTo>
                  <a:lnTo>
                    <a:pt x="417" y="243"/>
                  </a:lnTo>
                  <a:lnTo>
                    <a:pt x="434" y="238"/>
                  </a:lnTo>
                  <a:lnTo>
                    <a:pt x="447" y="233"/>
                  </a:lnTo>
                  <a:lnTo>
                    <a:pt x="458" y="229"/>
                  </a:lnTo>
                  <a:lnTo>
                    <a:pt x="466" y="225"/>
                  </a:lnTo>
                  <a:lnTo>
                    <a:pt x="472" y="224"/>
                  </a:lnTo>
                  <a:lnTo>
                    <a:pt x="473" y="223"/>
                  </a:lnTo>
                  <a:lnTo>
                    <a:pt x="4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9" name="Freeform 249"/>
            <p:cNvSpPr>
              <a:spLocks/>
            </p:cNvSpPr>
            <p:nvPr/>
          </p:nvSpPr>
          <p:spPr bwMode="auto">
            <a:xfrm>
              <a:off x="3408" y="2829"/>
              <a:ext cx="49" cy="41"/>
            </a:xfrm>
            <a:custGeom>
              <a:avLst/>
              <a:gdLst>
                <a:gd name="T0" fmla="*/ 0 w 148"/>
                <a:gd name="T1" fmla="*/ 0 h 123"/>
                <a:gd name="T2" fmla="*/ 1 w 148"/>
                <a:gd name="T3" fmla="*/ 0 h 123"/>
                <a:gd name="T4" fmla="*/ 1 w 148"/>
                <a:gd name="T5" fmla="*/ 0 h 123"/>
                <a:gd name="T6" fmla="*/ 1 w 148"/>
                <a:gd name="T7" fmla="*/ 0 h 123"/>
                <a:gd name="T8" fmla="*/ 1 w 148"/>
                <a:gd name="T9" fmla="*/ 0 h 123"/>
                <a:gd name="T10" fmla="*/ 1 w 148"/>
                <a:gd name="T11" fmla="*/ 0 h 123"/>
                <a:gd name="T12" fmla="*/ 1 w 148"/>
                <a:gd name="T13" fmla="*/ 1 h 123"/>
                <a:gd name="T14" fmla="*/ 1 w 148"/>
                <a:gd name="T15" fmla="*/ 1 h 123"/>
                <a:gd name="T16" fmla="*/ 1 w 148"/>
                <a:gd name="T17" fmla="*/ 1 h 123"/>
                <a:gd name="T18" fmla="*/ 1 w 148"/>
                <a:gd name="T19" fmla="*/ 1 h 123"/>
                <a:gd name="T20" fmla="*/ 1 w 148"/>
                <a:gd name="T21" fmla="*/ 1 h 123"/>
                <a:gd name="T22" fmla="*/ 2 w 148"/>
                <a:gd name="T23" fmla="*/ 1 h 123"/>
                <a:gd name="T24" fmla="*/ 2 w 148"/>
                <a:gd name="T25" fmla="*/ 1 h 123"/>
                <a:gd name="T26" fmla="*/ 2 w 148"/>
                <a:gd name="T27" fmla="*/ 1 h 123"/>
                <a:gd name="T28" fmla="*/ 2 w 148"/>
                <a:gd name="T29" fmla="*/ 1 h 123"/>
                <a:gd name="T30" fmla="*/ 2 w 148"/>
                <a:gd name="T31" fmla="*/ 1 h 123"/>
                <a:gd name="T32" fmla="*/ 2 w 148"/>
                <a:gd name="T33" fmla="*/ 2 h 123"/>
                <a:gd name="T34" fmla="*/ 1 w 148"/>
                <a:gd name="T35" fmla="*/ 2 h 123"/>
                <a:gd name="T36" fmla="*/ 1 w 148"/>
                <a:gd name="T37" fmla="*/ 1 h 123"/>
                <a:gd name="T38" fmla="*/ 1 w 148"/>
                <a:gd name="T39" fmla="*/ 1 h 123"/>
                <a:gd name="T40" fmla="*/ 1 w 148"/>
                <a:gd name="T41" fmla="*/ 1 h 123"/>
                <a:gd name="T42" fmla="*/ 1 w 148"/>
                <a:gd name="T43" fmla="*/ 1 h 123"/>
                <a:gd name="T44" fmla="*/ 1 w 148"/>
                <a:gd name="T45" fmla="*/ 1 h 123"/>
                <a:gd name="T46" fmla="*/ 1 w 148"/>
                <a:gd name="T47" fmla="*/ 1 h 123"/>
                <a:gd name="T48" fmla="*/ 1 w 148"/>
                <a:gd name="T49" fmla="*/ 1 h 123"/>
                <a:gd name="T50" fmla="*/ 1 w 148"/>
                <a:gd name="T51" fmla="*/ 1 h 123"/>
                <a:gd name="T52" fmla="*/ 1 w 148"/>
                <a:gd name="T53" fmla="*/ 1 h 123"/>
                <a:gd name="T54" fmla="*/ 1 w 148"/>
                <a:gd name="T55" fmla="*/ 1 h 123"/>
                <a:gd name="T56" fmla="*/ 1 w 148"/>
                <a:gd name="T57" fmla="*/ 1 h 123"/>
                <a:gd name="T58" fmla="*/ 1 w 148"/>
                <a:gd name="T59" fmla="*/ 0 h 123"/>
                <a:gd name="T60" fmla="*/ 0 w 148"/>
                <a:gd name="T61" fmla="*/ 0 h 123"/>
                <a:gd name="T62" fmla="*/ 0 w 148"/>
                <a:gd name="T63" fmla="*/ 0 h 123"/>
                <a:gd name="T64" fmla="*/ 0 w 148"/>
                <a:gd name="T65" fmla="*/ 0 h 123"/>
                <a:gd name="T66" fmla="*/ 0 w 148"/>
                <a:gd name="T67" fmla="*/ 0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8"/>
                <a:gd name="T103" fmla="*/ 0 h 123"/>
                <a:gd name="T104" fmla="*/ 148 w 148"/>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8" h="123">
                  <a:moveTo>
                    <a:pt x="36" y="0"/>
                  </a:moveTo>
                  <a:lnTo>
                    <a:pt x="56" y="5"/>
                  </a:lnTo>
                  <a:lnTo>
                    <a:pt x="69" y="10"/>
                  </a:lnTo>
                  <a:lnTo>
                    <a:pt x="79" y="17"/>
                  </a:lnTo>
                  <a:lnTo>
                    <a:pt x="86" y="25"/>
                  </a:lnTo>
                  <a:lnTo>
                    <a:pt x="91" y="34"/>
                  </a:lnTo>
                  <a:lnTo>
                    <a:pt x="94" y="43"/>
                  </a:lnTo>
                  <a:lnTo>
                    <a:pt x="98" y="53"/>
                  </a:lnTo>
                  <a:lnTo>
                    <a:pt x="102" y="62"/>
                  </a:lnTo>
                  <a:lnTo>
                    <a:pt x="109" y="70"/>
                  </a:lnTo>
                  <a:lnTo>
                    <a:pt x="118" y="80"/>
                  </a:lnTo>
                  <a:lnTo>
                    <a:pt x="129" y="91"/>
                  </a:lnTo>
                  <a:lnTo>
                    <a:pt x="138" y="101"/>
                  </a:lnTo>
                  <a:lnTo>
                    <a:pt x="146" y="110"/>
                  </a:lnTo>
                  <a:lnTo>
                    <a:pt x="148" y="117"/>
                  </a:lnTo>
                  <a:lnTo>
                    <a:pt x="144" y="121"/>
                  </a:lnTo>
                  <a:lnTo>
                    <a:pt x="130" y="123"/>
                  </a:lnTo>
                  <a:lnTo>
                    <a:pt x="118" y="122"/>
                  </a:lnTo>
                  <a:lnTo>
                    <a:pt x="107" y="119"/>
                  </a:lnTo>
                  <a:lnTo>
                    <a:pt x="98" y="113"/>
                  </a:lnTo>
                  <a:lnTo>
                    <a:pt x="90" y="108"/>
                  </a:lnTo>
                  <a:lnTo>
                    <a:pt x="82" y="100"/>
                  </a:lnTo>
                  <a:lnTo>
                    <a:pt x="76" y="93"/>
                  </a:lnTo>
                  <a:lnTo>
                    <a:pt x="70" y="85"/>
                  </a:lnTo>
                  <a:lnTo>
                    <a:pt x="65" y="78"/>
                  </a:lnTo>
                  <a:lnTo>
                    <a:pt x="60" y="70"/>
                  </a:lnTo>
                  <a:lnTo>
                    <a:pt x="58" y="62"/>
                  </a:lnTo>
                  <a:lnTo>
                    <a:pt x="57" y="54"/>
                  </a:lnTo>
                  <a:lnTo>
                    <a:pt x="53" y="45"/>
                  </a:lnTo>
                  <a:lnTo>
                    <a:pt x="48" y="38"/>
                  </a:lnTo>
                  <a:lnTo>
                    <a:pt x="39" y="30"/>
                  </a:lnTo>
                  <a:lnTo>
                    <a:pt x="23" y="22"/>
                  </a:lnTo>
                  <a:lnTo>
                    <a:pt x="0" y="15"/>
                  </a:lnTo>
                  <a:lnTo>
                    <a:pt x="3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0" name="Freeform 250"/>
            <p:cNvSpPr>
              <a:spLocks/>
            </p:cNvSpPr>
            <p:nvPr/>
          </p:nvSpPr>
          <p:spPr bwMode="auto">
            <a:xfrm>
              <a:off x="3444" y="2821"/>
              <a:ext cx="38" cy="41"/>
            </a:xfrm>
            <a:custGeom>
              <a:avLst/>
              <a:gdLst>
                <a:gd name="T0" fmla="*/ 0 w 112"/>
                <a:gd name="T1" fmla="*/ 0 h 122"/>
                <a:gd name="T2" fmla="*/ 0 w 112"/>
                <a:gd name="T3" fmla="*/ 0 h 122"/>
                <a:gd name="T4" fmla="*/ 0 w 112"/>
                <a:gd name="T5" fmla="*/ 0 h 122"/>
                <a:gd name="T6" fmla="*/ 1 w 112"/>
                <a:gd name="T7" fmla="*/ 0 h 122"/>
                <a:gd name="T8" fmla="*/ 1 w 112"/>
                <a:gd name="T9" fmla="*/ 0 h 122"/>
                <a:gd name="T10" fmla="*/ 1 w 112"/>
                <a:gd name="T11" fmla="*/ 0 h 122"/>
                <a:gd name="T12" fmla="*/ 1 w 112"/>
                <a:gd name="T13" fmla="*/ 1 h 122"/>
                <a:gd name="T14" fmla="*/ 1 w 112"/>
                <a:gd name="T15" fmla="*/ 1 h 122"/>
                <a:gd name="T16" fmla="*/ 1 w 112"/>
                <a:gd name="T17" fmla="*/ 1 h 122"/>
                <a:gd name="T18" fmla="*/ 1 w 112"/>
                <a:gd name="T19" fmla="*/ 1 h 122"/>
                <a:gd name="T20" fmla="*/ 1 w 112"/>
                <a:gd name="T21" fmla="*/ 1 h 122"/>
                <a:gd name="T22" fmla="*/ 1 w 112"/>
                <a:gd name="T23" fmla="*/ 1 h 122"/>
                <a:gd name="T24" fmla="*/ 1 w 112"/>
                <a:gd name="T25" fmla="*/ 1 h 122"/>
                <a:gd name="T26" fmla="*/ 1 w 112"/>
                <a:gd name="T27" fmla="*/ 1 h 122"/>
                <a:gd name="T28" fmla="*/ 1 w 112"/>
                <a:gd name="T29" fmla="*/ 1 h 122"/>
                <a:gd name="T30" fmla="*/ 1 w 112"/>
                <a:gd name="T31" fmla="*/ 2 h 122"/>
                <a:gd name="T32" fmla="*/ 1 w 112"/>
                <a:gd name="T33" fmla="*/ 2 h 122"/>
                <a:gd name="T34" fmla="*/ 1 w 112"/>
                <a:gd name="T35" fmla="*/ 2 h 122"/>
                <a:gd name="T36" fmla="*/ 1 w 112"/>
                <a:gd name="T37" fmla="*/ 1 h 122"/>
                <a:gd name="T38" fmla="*/ 1 w 112"/>
                <a:gd name="T39" fmla="*/ 1 h 122"/>
                <a:gd name="T40" fmla="*/ 1 w 112"/>
                <a:gd name="T41" fmla="*/ 1 h 122"/>
                <a:gd name="T42" fmla="*/ 1 w 112"/>
                <a:gd name="T43" fmla="*/ 1 h 122"/>
                <a:gd name="T44" fmla="*/ 0 w 112"/>
                <a:gd name="T45" fmla="*/ 1 h 122"/>
                <a:gd name="T46" fmla="*/ 0 w 112"/>
                <a:gd name="T47" fmla="*/ 1 h 122"/>
                <a:gd name="T48" fmla="*/ 0 w 112"/>
                <a:gd name="T49" fmla="*/ 1 h 122"/>
                <a:gd name="T50" fmla="*/ 0 w 112"/>
                <a:gd name="T51" fmla="*/ 1 h 122"/>
                <a:gd name="T52" fmla="*/ 0 w 112"/>
                <a:gd name="T53" fmla="*/ 0 h 122"/>
                <a:gd name="T54" fmla="*/ 0 w 112"/>
                <a:gd name="T55" fmla="*/ 0 h 122"/>
                <a:gd name="T56" fmla="*/ 0 w 112"/>
                <a:gd name="T57" fmla="*/ 0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22"/>
                <a:gd name="T89" fmla="*/ 112 w 112"/>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22">
                  <a:moveTo>
                    <a:pt x="0" y="0"/>
                  </a:moveTo>
                  <a:lnTo>
                    <a:pt x="19" y="3"/>
                  </a:lnTo>
                  <a:lnTo>
                    <a:pt x="33" y="9"/>
                  </a:lnTo>
                  <a:lnTo>
                    <a:pt x="43" y="17"/>
                  </a:lnTo>
                  <a:lnTo>
                    <a:pt x="50" y="24"/>
                  </a:lnTo>
                  <a:lnTo>
                    <a:pt x="54" y="33"/>
                  </a:lnTo>
                  <a:lnTo>
                    <a:pt x="58" y="43"/>
                  </a:lnTo>
                  <a:lnTo>
                    <a:pt x="61" y="53"/>
                  </a:lnTo>
                  <a:lnTo>
                    <a:pt x="66" y="62"/>
                  </a:lnTo>
                  <a:lnTo>
                    <a:pt x="72" y="70"/>
                  </a:lnTo>
                  <a:lnTo>
                    <a:pt x="82" y="80"/>
                  </a:lnTo>
                  <a:lnTo>
                    <a:pt x="93" y="90"/>
                  </a:lnTo>
                  <a:lnTo>
                    <a:pt x="103" y="99"/>
                  </a:lnTo>
                  <a:lnTo>
                    <a:pt x="110" y="108"/>
                  </a:lnTo>
                  <a:lnTo>
                    <a:pt x="112" y="116"/>
                  </a:lnTo>
                  <a:lnTo>
                    <a:pt x="107" y="121"/>
                  </a:lnTo>
                  <a:lnTo>
                    <a:pt x="94" y="122"/>
                  </a:lnTo>
                  <a:lnTo>
                    <a:pt x="81" y="121"/>
                  </a:lnTo>
                  <a:lnTo>
                    <a:pt x="70" y="117"/>
                  </a:lnTo>
                  <a:lnTo>
                    <a:pt x="61" y="112"/>
                  </a:lnTo>
                  <a:lnTo>
                    <a:pt x="53" y="106"/>
                  </a:lnTo>
                  <a:lnTo>
                    <a:pt x="45" y="98"/>
                  </a:lnTo>
                  <a:lnTo>
                    <a:pt x="39" y="91"/>
                  </a:lnTo>
                  <a:lnTo>
                    <a:pt x="34" y="83"/>
                  </a:lnTo>
                  <a:lnTo>
                    <a:pt x="28" y="76"/>
                  </a:lnTo>
                  <a:lnTo>
                    <a:pt x="18" y="56"/>
                  </a:lnTo>
                  <a:lnTo>
                    <a:pt x="9" y="30"/>
                  </a:lnTo>
                  <a:lnTo>
                    <a:pt x="2" y="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1" name="Freeform 251"/>
            <p:cNvSpPr>
              <a:spLocks/>
            </p:cNvSpPr>
            <p:nvPr/>
          </p:nvSpPr>
          <p:spPr bwMode="auto">
            <a:xfrm>
              <a:off x="3453" y="2821"/>
              <a:ext cx="46" cy="30"/>
            </a:xfrm>
            <a:custGeom>
              <a:avLst/>
              <a:gdLst>
                <a:gd name="T0" fmla="*/ 2 w 137"/>
                <a:gd name="T1" fmla="*/ 1 h 88"/>
                <a:gd name="T2" fmla="*/ 2 w 137"/>
                <a:gd name="T3" fmla="*/ 1 h 88"/>
                <a:gd name="T4" fmla="*/ 2 w 137"/>
                <a:gd name="T5" fmla="*/ 1 h 88"/>
                <a:gd name="T6" fmla="*/ 2 w 137"/>
                <a:gd name="T7" fmla="*/ 1 h 88"/>
                <a:gd name="T8" fmla="*/ 1 w 137"/>
                <a:gd name="T9" fmla="*/ 0 h 88"/>
                <a:gd name="T10" fmla="*/ 1 w 137"/>
                <a:gd name="T11" fmla="*/ 0 h 88"/>
                <a:gd name="T12" fmla="*/ 1 w 137"/>
                <a:gd name="T13" fmla="*/ 0 h 88"/>
                <a:gd name="T14" fmla="*/ 1 w 137"/>
                <a:gd name="T15" fmla="*/ 0 h 88"/>
                <a:gd name="T16" fmla="*/ 1 w 137"/>
                <a:gd name="T17" fmla="*/ 0 h 88"/>
                <a:gd name="T18" fmla="*/ 1 w 137"/>
                <a:gd name="T19" fmla="*/ 0 h 88"/>
                <a:gd name="T20" fmla="*/ 0 w 137"/>
                <a:gd name="T21" fmla="*/ 0 h 88"/>
                <a:gd name="T22" fmla="*/ 0 w 137"/>
                <a:gd name="T23" fmla="*/ 0 h 88"/>
                <a:gd name="T24" fmla="*/ 0 w 137"/>
                <a:gd name="T25" fmla="*/ 0 h 88"/>
                <a:gd name="T26" fmla="*/ 0 w 137"/>
                <a:gd name="T27" fmla="*/ 0 h 88"/>
                <a:gd name="T28" fmla="*/ 0 w 137"/>
                <a:gd name="T29" fmla="*/ 0 h 88"/>
                <a:gd name="T30" fmla="*/ 0 w 137"/>
                <a:gd name="T31" fmla="*/ 0 h 88"/>
                <a:gd name="T32" fmla="*/ 0 w 137"/>
                <a:gd name="T33" fmla="*/ 0 h 88"/>
                <a:gd name="T34" fmla="*/ 0 w 137"/>
                <a:gd name="T35" fmla="*/ 0 h 88"/>
                <a:gd name="T36" fmla="*/ 0 w 137"/>
                <a:gd name="T37" fmla="*/ 0 h 88"/>
                <a:gd name="T38" fmla="*/ 0 w 137"/>
                <a:gd name="T39" fmla="*/ 0 h 88"/>
                <a:gd name="T40" fmla="*/ 0 w 137"/>
                <a:gd name="T41" fmla="*/ 0 h 88"/>
                <a:gd name="T42" fmla="*/ 1 w 137"/>
                <a:gd name="T43" fmla="*/ 0 h 88"/>
                <a:gd name="T44" fmla="*/ 1 w 137"/>
                <a:gd name="T45" fmla="*/ 0 h 88"/>
                <a:gd name="T46" fmla="*/ 1 w 137"/>
                <a:gd name="T47" fmla="*/ 0 h 88"/>
                <a:gd name="T48" fmla="*/ 1 w 137"/>
                <a:gd name="T49" fmla="*/ 1 h 88"/>
                <a:gd name="T50" fmla="*/ 1 w 137"/>
                <a:gd name="T51" fmla="*/ 1 h 88"/>
                <a:gd name="T52" fmla="*/ 1 w 137"/>
                <a:gd name="T53" fmla="*/ 1 h 88"/>
                <a:gd name="T54" fmla="*/ 1 w 137"/>
                <a:gd name="T55" fmla="*/ 1 h 88"/>
                <a:gd name="T56" fmla="*/ 1 w 137"/>
                <a:gd name="T57" fmla="*/ 1 h 88"/>
                <a:gd name="T58" fmla="*/ 2 w 137"/>
                <a:gd name="T59" fmla="*/ 1 h 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88"/>
                <a:gd name="T92" fmla="*/ 137 w 137"/>
                <a:gd name="T93" fmla="*/ 88 h 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88">
                  <a:moveTo>
                    <a:pt x="137" y="81"/>
                  </a:moveTo>
                  <a:lnTo>
                    <a:pt x="137" y="71"/>
                  </a:lnTo>
                  <a:lnTo>
                    <a:pt x="131" y="58"/>
                  </a:lnTo>
                  <a:lnTo>
                    <a:pt x="122" y="46"/>
                  </a:lnTo>
                  <a:lnTo>
                    <a:pt x="110" y="32"/>
                  </a:lnTo>
                  <a:lnTo>
                    <a:pt x="95" y="20"/>
                  </a:lnTo>
                  <a:lnTo>
                    <a:pt x="80" y="10"/>
                  </a:lnTo>
                  <a:lnTo>
                    <a:pt x="66" y="3"/>
                  </a:lnTo>
                  <a:lnTo>
                    <a:pt x="53" y="0"/>
                  </a:lnTo>
                  <a:lnTo>
                    <a:pt x="46" y="0"/>
                  </a:lnTo>
                  <a:lnTo>
                    <a:pt x="40" y="1"/>
                  </a:lnTo>
                  <a:lnTo>
                    <a:pt x="32" y="3"/>
                  </a:lnTo>
                  <a:lnTo>
                    <a:pt x="25" y="6"/>
                  </a:lnTo>
                  <a:lnTo>
                    <a:pt x="17" y="11"/>
                  </a:lnTo>
                  <a:lnTo>
                    <a:pt x="10" y="14"/>
                  </a:lnTo>
                  <a:lnTo>
                    <a:pt x="4" y="20"/>
                  </a:lnTo>
                  <a:lnTo>
                    <a:pt x="0" y="24"/>
                  </a:lnTo>
                  <a:lnTo>
                    <a:pt x="3" y="23"/>
                  </a:lnTo>
                  <a:lnTo>
                    <a:pt x="13" y="20"/>
                  </a:lnTo>
                  <a:lnTo>
                    <a:pt x="24" y="17"/>
                  </a:lnTo>
                  <a:lnTo>
                    <a:pt x="33" y="15"/>
                  </a:lnTo>
                  <a:lnTo>
                    <a:pt x="41" y="18"/>
                  </a:lnTo>
                  <a:lnTo>
                    <a:pt x="51" y="23"/>
                  </a:lnTo>
                  <a:lnTo>
                    <a:pt x="60" y="32"/>
                  </a:lnTo>
                  <a:lnTo>
                    <a:pt x="70" y="44"/>
                  </a:lnTo>
                  <a:lnTo>
                    <a:pt x="78" y="55"/>
                  </a:lnTo>
                  <a:lnTo>
                    <a:pt x="84" y="67"/>
                  </a:lnTo>
                  <a:lnTo>
                    <a:pt x="87" y="79"/>
                  </a:lnTo>
                  <a:lnTo>
                    <a:pt x="86" y="88"/>
                  </a:lnTo>
                  <a:lnTo>
                    <a:pt x="137"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2" name="Freeform 252"/>
            <p:cNvSpPr>
              <a:spLocks/>
            </p:cNvSpPr>
            <p:nvPr/>
          </p:nvSpPr>
          <p:spPr bwMode="auto">
            <a:xfrm>
              <a:off x="3474" y="2805"/>
              <a:ext cx="46" cy="39"/>
            </a:xfrm>
            <a:custGeom>
              <a:avLst/>
              <a:gdLst>
                <a:gd name="T0" fmla="*/ 0 w 140"/>
                <a:gd name="T1" fmla="*/ 0 h 116"/>
                <a:gd name="T2" fmla="*/ 0 w 140"/>
                <a:gd name="T3" fmla="*/ 0 h 116"/>
                <a:gd name="T4" fmla="*/ 1 w 140"/>
                <a:gd name="T5" fmla="*/ 1 h 116"/>
                <a:gd name="T6" fmla="*/ 1 w 140"/>
                <a:gd name="T7" fmla="*/ 1 h 116"/>
                <a:gd name="T8" fmla="*/ 1 w 140"/>
                <a:gd name="T9" fmla="*/ 1 h 116"/>
                <a:gd name="T10" fmla="*/ 1 w 140"/>
                <a:gd name="T11" fmla="*/ 1 h 116"/>
                <a:gd name="T12" fmla="*/ 1 w 140"/>
                <a:gd name="T13" fmla="*/ 1 h 116"/>
                <a:gd name="T14" fmla="*/ 1 w 140"/>
                <a:gd name="T15" fmla="*/ 1 h 116"/>
                <a:gd name="T16" fmla="*/ 1 w 140"/>
                <a:gd name="T17" fmla="*/ 1 h 116"/>
                <a:gd name="T18" fmla="*/ 2 w 140"/>
                <a:gd name="T19" fmla="*/ 1 h 116"/>
                <a:gd name="T20" fmla="*/ 2 w 140"/>
                <a:gd name="T21" fmla="*/ 1 h 116"/>
                <a:gd name="T22" fmla="*/ 2 w 140"/>
                <a:gd name="T23" fmla="*/ 1 h 116"/>
                <a:gd name="T24" fmla="*/ 2 w 140"/>
                <a:gd name="T25" fmla="*/ 1 h 116"/>
                <a:gd name="T26" fmla="*/ 2 w 140"/>
                <a:gd name="T27" fmla="*/ 1 h 116"/>
                <a:gd name="T28" fmla="*/ 2 w 140"/>
                <a:gd name="T29" fmla="*/ 1 h 116"/>
                <a:gd name="T30" fmla="*/ 1 w 140"/>
                <a:gd name="T31" fmla="*/ 1 h 116"/>
                <a:gd name="T32" fmla="*/ 1 w 140"/>
                <a:gd name="T33" fmla="*/ 1 h 116"/>
                <a:gd name="T34" fmla="*/ 1 w 140"/>
                <a:gd name="T35" fmla="*/ 0 h 116"/>
                <a:gd name="T36" fmla="*/ 1 w 140"/>
                <a:gd name="T37" fmla="*/ 0 h 116"/>
                <a:gd name="T38" fmla="*/ 1 w 140"/>
                <a:gd name="T39" fmla="*/ 0 h 116"/>
                <a:gd name="T40" fmla="*/ 1 w 140"/>
                <a:gd name="T41" fmla="*/ 0 h 116"/>
                <a:gd name="T42" fmla="*/ 0 w 140"/>
                <a:gd name="T43" fmla="*/ 0 h 116"/>
                <a:gd name="T44" fmla="*/ 0 w 140"/>
                <a:gd name="T45" fmla="*/ 0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
                <a:gd name="T70" fmla="*/ 0 h 116"/>
                <a:gd name="T71" fmla="*/ 140 w 140"/>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 h="116">
                  <a:moveTo>
                    <a:pt x="0" y="15"/>
                  </a:moveTo>
                  <a:lnTo>
                    <a:pt x="32" y="27"/>
                  </a:lnTo>
                  <a:lnTo>
                    <a:pt x="56" y="41"/>
                  </a:lnTo>
                  <a:lnTo>
                    <a:pt x="73" y="54"/>
                  </a:lnTo>
                  <a:lnTo>
                    <a:pt x="84" y="68"/>
                  </a:lnTo>
                  <a:lnTo>
                    <a:pt x="91" y="81"/>
                  </a:lnTo>
                  <a:lnTo>
                    <a:pt x="94" y="95"/>
                  </a:lnTo>
                  <a:lnTo>
                    <a:pt x="96" y="106"/>
                  </a:lnTo>
                  <a:lnTo>
                    <a:pt x="96" y="116"/>
                  </a:lnTo>
                  <a:lnTo>
                    <a:pt x="133" y="102"/>
                  </a:lnTo>
                  <a:lnTo>
                    <a:pt x="133" y="88"/>
                  </a:lnTo>
                  <a:lnTo>
                    <a:pt x="134" y="76"/>
                  </a:lnTo>
                  <a:lnTo>
                    <a:pt x="137" y="66"/>
                  </a:lnTo>
                  <a:lnTo>
                    <a:pt x="140" y="58"/>
                  </a:lnTo>
                  <a:lnTo>
                    <a:pt x="129" y="54"/>
                  </a:lnTo>
                  <a:lnTo>
                    <a:pt x="119" y="49"/>
                  </a:lnTo>
                  <a:lnTo>
                    <a:pt x="109" y="42"/>
                  </a:lnTo>
                  <a:lnTo>
                    <a:pt x="97" y="34"/>
                  </a:lnTo>
                  <a:lnTo>
                    <a:pt x="86" y="25"/>
                  </a:lnTo>
                  <a:lnTo>
                    <a:pt x="73" y="16"/>
                  </a:lnTo>
                  <a:lnTo>
                    <a:pt x="56" y="8"/>
                  </a:lnTo>
                  <a:lnTo>
                    <a:pt x="36" y="0"/>
                  </a:ln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3" name="Freeform 253"/>
            <p:cNvSpPr>
              <a:spLocks/>
            </p:cNvSpPr>
            <p:nvPr/>
          </p:nvSpPr>
          <p:spPr bwMode="auto">
            <a:xfrm>
              <a:off x="3510" y="2800"/>
              <a:ext cx="27" cy="21"/>
            </a:xfrm>
            <a:custGeom>
              <a:avLst/>
              <a:gdLst>
                <a:gd name="T0" fmla="*/ 1 w 83"/>
                <a:gd name="T1" fmla="*/ 1 h 62"/>
                <a:gd name="T2" fmla="*/ 1 w 83"/>
                <a:gd name="T3" fmla="*/ 1 h 62"/>
                <a:gd name="T4" fmla="*/ 1 w 83"/>
                <a:gd name="T5" fmla="*/ 1 h 62"/>
                <a:gd name="T6" fmla="*/ 1 w 83"/>
                <a:gd name="T7" fmla="*/ 0 h 62"/>
                <a:gd name="T8" fmla="*/ 1 w 83"/>
                <a:gd name="T9" fmla="*/ 0 h 62"/>
                <a:gd name="T10" fmla="*/ 1 w 83"/>
                <a:gd name="T11" fmla="*/ 0 h 62"/>
                <a:gd name="T12" fmla="*/ 0 w 83"/>
                <a:gd name="T13" fmla="*/ 0 h 62"/>
                <a:gd name="T14" fmla="*/ 0 w 83"/>
                <a:gd name="T15" fmla="*/ 0 h 62"/>
                <a:gd name="T16" fmla="*/ 0 w 83"/>
                <a:gd name="T17" fmla="*/ 0 h 62"/>
                <a:gd name="T18" fmla="*/ 0 w 83"/>
                <a:gd name="T19" fmla="*/ 0 h 62"/>
                <a:gd name="T20" fmla="*/ 0 w 83"/>
                <a:gd name="T21" fmla="*/ 0 h 62"/>
                <a:gd name="T22" fmla="*/ 0 w 83"/>
                <a:gd name="T23" fmla="*/ 0 h 62"/>
                <a:gd name="T24" fmla="*/ 0 w 83"/>
                <a:gd name="T25" fmla="*/ 1 h 62"/>
                <a:gd name="T26" fmla="*/ 0 w 83"/>
                <a:gd name="T27" fmla="*/ 1 h 62"/>
                <a:gd name="T28" fmla="*/ 1 w 83"/>
                <a:gd name="T29" fmla="*/ 1 h 62"/>
                <a:gd name="T30" fmla="*/ 1 w 83"/>
                <a:gd name="T31" fmla="*/ 1 h 62"/>
                <a:gd name="T32" fmla="*/ 1 w 8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62"/>
                <a:gd name="T53" fmla="*/ 83 w 8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62">
                  <a:moveTo>
                    <a:pt x="66" y="62"/>
                  </a:moveTo>
                  <a:lnTo>
                    <a:pt x="81" y="57"/>
                  </a:lnTo>
                  <a:lnTo>
                    <a:pt x="83" y="47"/>
                  </a:lnTo>
                  <a:lnTo>
                    <a:pt x="78" y="32"/>
                  </a:lnTo>
                  <a:lnTo>
                    <a:pt x="64" y="18"/>
                  </a:lnTo>
                  <a:lnTo>
                    <a:pt x="47" y="7"/>
                  </a:lnTo>
                  <a:lnTo>
                    <a:pt x="29" y="0"/>
                  </a:lnTo>
                  <a:lnTo>
                    <a:pt x="12" y="2"/>
                  </a:lnTo>
                  <a:lnTo>
                    <a:pt x="0" y="16"/>
                  </a:lnTo>
                  <a:lnTo>
                    <a:pt x="2" y="18"/>
                  </a:lnTo>
                  <a:lnTo>
                    <a:pt x="9" y="24"/>
                  </a:lnTo>
                  <a:lnTo>
                    <a:pt x="18" y="31"/>
                  </a:lnTo>
                  <a:lnTo>
                    <a:pt x="29" y="40"/>
                  </a:lnTo>
                  <a:lnTo>
                    <a:pt x="40" y="48"/>
                  </a:lnTo>
                  <a:lnTo>
                    <a:pt x="52" y="56"/>
                  </a:lnTo>
                  <a:lnTo>
                    <a:pt x="61" y="61"/>
                  </a:lnTo>
                  <a:lnTo>
                    <a:pt x="66"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4" name="Freeform 254"/>
            <p:cNvSpPr>
              <a:spLocks/>
            </p:cNvSpPr>
            <p:nvPr/>
          </p:nvSpPr>
          <p:spPr bwMode="auto">
            <a:xfrm>
              <a:off x="3042" y="2950"/>
              <a:ext cx="74" cy="59"/>
            </a:xfrm>
            <a:custGeom>
              <a:avLst/>
              <a:gdLst>
                <a:gd name="T0" fmla="*/ 0 w 222"/>
                <a:gd name="T1" fmla="*/ 2 h 178"/>
                <a:gd name="T2" fmla="*/ 0 w 222"/>
                <a:gd name="T3" fmla="*/ 2 h 178"/>
                <a:gd name="T4" fmla="*/ 0 w 222"/>
                <a:gd name="T5" fmla="*/ 2 h 178"/>
                <a:gd name="T6" fmla="*/ 0 w 222"/>
                <a:gd name="T7" fmla="*/ 2 h 178"/>
                <a:gd name="T8" fmla="*/ 0 w 222"/>
                <a:gd name="T9" fmla="*/ 2 h 178"/>
                <a:gd name="T10" fmla="*/ 0 w 222"/>
                <a:gd name="T11" fmla="*/ 1 h 178"/>
                <a:gd name="T12" fmla="*/ 0 w 222"/>
                <a:gd name="T13" fmla="*/ 1 h 178"/>
                <a:gd name="T14" fmla="*/ 0 w 222"/>
                <a:gd name="T15" fmla="*/ 1 h 178"/>
                <a:gd name="T16" fmla="*/ 0 w 222"/>
                <a:gd name="T17" fmla="*/ 1 h 178"/>
                <a:gd name="T18" fmla="*/ 0 w 222"/>
                <a:gd name="T19" fmla="*/ 0 h 178"/>
                <a:gd name="T20" fmla="*/ 0 w 222"/>
                <a:gd name="T21" fmla="*/ 0 h 178"/>
                <a:gd name="T22" fmla="*/ 0 w 222"/>
                <a:gd name="T23" fmla="*/ 0 h 178"/>
                <a:gd name="T24" fmla="*/ 1 w 222"/>
                <a:gd name="T25" fmla="*/ 0 h 178"/>
                <a:gd name="T26" fmla="*/ 1 w 222"/>
                <a:gd name="T27" fmla="*/ 0 h 178"/>
                <a:gd name="T28" fmla="*/ 1 w 222"/>
                <a:gd name="T29" fmla="*/ 0 h 178"/>
                <a:gd name="T30" fmla="*/ 1 w 222"/>
                <a:gd name="T31" fmla="*/ 0 h 178"/>
                <a:gd name="T32" fmla="*/ 1 w 222"/>
                <a:gd name="T33" fmla="*/ 0 h 178"/>
                <a:gd name="T34" fmla="*/ 2 w 222"/>
                <a:gd name="T35" fmla="*/ 0 h 178"/>
                <a:gd name="T36" fmla="*/ 3 w 222"/>
                <a:gd name="T37" fmla="*/ 2 h 178"/>
                <a:gd name="T38" fmla="*/ 0 w 222"/>
                <a:gd name="T39" fmla="*/ 2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
                <a:gd name="T61" fmla="*/ 0 h 178"/>
                <a:gd name="T62" fmla="*/ 222 w 222"/>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 h="178">
                  <a:moveTo>
                    <a:pt x="32" y="161"/>
                  </a:moveTo>
                  <a:lnTo>
                    <a:pt x="29" y="159"/>
                  </a:lnTo>
                  <a:lnTo>
                    <a:pt x="25" y="152"/>
                  </a:lnTo>
                  <a:lnTo>
                    <a:pt x="18" y="142"/>
                  </a:lnTo>
                  <a:lnTo>
                    <a:pt x="11" y="128"/>
                  </a:lnTo>
                  <a:lnTo>
                    <a:pt x="4" y="111"/>
                  </a:lnTo>
                  <a:lnTo>
                    <a:pt x="1" y="93"/>
                  </a:lnTo>
                  <a:lnTo>
                    <a:pt x="0" y="73"/>
                  </a:lnTo>
                  <a:lnTo>
                    <a:pt x="3" y="52"/>
                  </a:lnTo>
                  <a:lnTo>
                    <a:pt x="12" y="34"/>
                  </a:lnTo>
                  <a:lnTo>
                    <a:pt x="24" y="21"/>
                  </a:lnTo>
                  <a:lnTo>
                    <a:pt x="38" y="13"/>
                  </a:lnTo>
                  <a:lnTo>
                    <a:pt x="53" y="7"/>
                  </a:lnTo>
                  <a:lnTo>
                    <a:pt x="67" y="6"/>
                  </a:lnTo>
                  <a:lnTo>
                    <a:pt x="78" y="5"/>
                  </a:lnTo>
                  <a:lnTo>
                    <a:pt x="86" y="6"/>
                  </a:lnTo>
                  <a:lnTo>
                    <a:pt x="89" y="6"/>
                  </a:lnTo>
                  <a:lnTo>
                    <a:pt x="164" y="0"/>
                  </a:lnTo>
                  <a:lnTo>
                    <a:pt x="222" y="178"/>
                  </a:lnTo>
                  <a:lnTo>
                    <a:pt x="32" y="161"/>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5" name="Freeform 255"/>
            <p:cNvSpPr>
              <a:spLocks/>
            </p:cNvSpPr>
            <p:nvPr/>
          </p:nvSpPr>
          <p:spPr bwMode="auto">
            <a:xfrm>
              <a:off x="3076" y="2893"/>
              <a:ext cx="601" cy="351"/>
            </a:xfrm>
            <a:custGeom>
              <a:avLst/>
              <a:gdLst>
                <a:gd name="T0" fmla="*/ 0 w 1803"/>
                <a:gd name="T1" fmla="*/ 0 h 1055"/>
                <a:gd name="T2" fmla="*/ 0 w 1803"/>
                <a:gd name="T3" fmla="*/ 0 h 1055"/>
                <a:gd name="T4" fmla="*/ 0 w 1803"/>
                <a:gd name="T5" fmla="*/ 0 h 1055"/>
                <a:gd name="T6" fmla="*/ 1 w 1803"/>
                <a:gd name="T7" fmla="*/ 0 h 1055"/>
                <a:gd name="T8" fmla="*/ 1 w 1803"/>
                <a:gd name="T9" fmla="*/ 0 h 1055"/>
                <a:gd name="T10" fmla="*/ 2 w 1803"/>
                <a:gd name="T11" fmla="*/ 1 h 1055"/>
                <a:gd name="T12" fmla="*/ 3 w 1803"/>
                <a:gd name="T13" fmla="*/ 1 h 1055"/>
                <a:gd name="T14" fmla="*/ 4 w 1803"/>
                <a:gd name="T15" fmla="*/ 1 h 1055"/>
                <a:gd name="T16" fmla="*/ 5 w 1803"/>
                <a:gd name="T17" fmla="*/ 1 h 1055"/>
                <a:gd name="T18" fmla="*/ 6 w 1803"/>
                <a:gd name="T19" fmla="*/ 2 h 1055"/>
                <a:gd name="T20" fmla="*/ 7 w 1803"/>
                <a:gd name="T21" fmla="*/ 2 h 1055"/>
                <a:gd name="T22" fmla="*/ 8 w 1803"/>
                <a:gd name="T23" fmla="*/ 2 h 1055"/>
                <a:gd name="T24" fmla="*/ 9 w 1803"/>
                <a:gd name="T25" fmla="*/ 2 h 1055"/>
                <a:gd name="T26" fmla="*/ 10 w 1803"/>
                <a:gd name="T27" fmla="*/ 2 h 1055"/>
                <a:gd name="T28" fmla="*/ 11 w 1803"/>
                <a:gd name="T29" fmla="*/ 2 h 1055"/>
                <a:gd name="T30" fmla="*/ 12 w 1803"/>
                <a:gd name="T31" fmla="*/ 2 h 1055"/>
                <a:gd name="T32" fmla="*/ 13 w 1803"/>
                <a:gd name="T33" fmla="*/ 2 h 1055"/>
                <a:gd name="T34" fmla="*/ 14 w 1803"/>
                <a:gd name="T35" fmla="*/ 2 h 1055"/>
                <a:gd name="T36" fmla="*/ 15 w 1803"/>
                <a:gd name="T37" fmla="*/ 2 h 1055"/>
                <a:gd name="T38" fmla="*/ 16 w 1803"/>
                <a:gd name="T39" fmla="*/ 2 h 1055"/>
                <a:gd name="T40" fmla="*/ 16 w 1803"/>
                <a:gd name="T41" fmla="*/ 2 h 1055"/>
                <a:gd name="T42" fmla="*/ 17 w 1803"/>
                <a:gd name="T43" fmla="*/ 1 h 1055"/>
                <a:gd name="T44" fmla="*/ 18 w 1803"/>
                <a:gd name="T45" fmla="*/ 1 h 1055"/>
                <a:gd name="T46" fmla="*/ 19 w 1803"/>
                <a:gd name="T47" fmla="*/ 1 h 1055"/>
                <a:gd name="T48" fmla="*/ 19 w 1803"/>
                <a:gd name="T49" fmla="*/ 1 h 1055"/>
                <a:gd name="T50" fmla="*/ 20 w 1803"/>
                <a:gd name="T51" fmla="*/ 1 h 1055"/>
                <a:gd name="T52" fmla="*/ 20 w 1803"/>
                <a:gd name="T53" fmla="*/ 1 h 1055"/>
                <a:gd name="T54" fmla="*/ 21 w 1803"/>
                <a:gd name="T55" fmla="*/ 1 h 1055"/>
                <a:gd name="T56" fmla="*/ 21 w 1803"/>
                <a:gd name="T57" fmla="*/ 1 h 1055"/>
                <a:gd name="T58" fmla="*/ 21 w 1803"/>
                <a:gd name="T59" fmla="*/ 1 h 1055"/>
                <a:gd name="T60" fmla="*/ 21 w 1803"/>
                <a:gd name="T61" fmla="*/ 0 h 1055"/>
                <a:gd name="T62" fmla="*/ 22 w 1803"/>
                <a:gd name="T63" fmla="*/ 0 h 1055"/>
                <a:gd name="T64" fmla="*/ 22 w 1803"/>
                <a:gd name="T65" fmla="*/ 0 h 1055"/>
                <a:gd name="T66" fmla="*/ 22 w 1803"/>
                <a:gd name="T67" fmla="*/ 0 h 1055"/>
                <a:gd name="T68" fmla="*/ 22 w 1803"/>
                <a:gd name="T69" fmla="*/ 0 h 1055"/>
                <a:gd name="T70" fmla="*/ 22 w 1803"/>
                <a:gd name="T71" fmla="*/ 0 h 1055"/>
                <a:gd name="T72" fmla="*/ 22 w 1803"/>
                <a:gd name="T73" fmla="*/ 1 h 1055"/>
                <a:gd name="T74" fmla="*/ 22 w 1803"/>
                <a:gd name="T75" fmla="*/ 1 h 1055"/>
                <a:gd name="T76" fmla="*/ 21 w 1803"/>
                <a:gd name="T77" fmla="*/ 2 h 1055"/>
                <a:gd name="T78" fmla="*/ 21 w 1803"/>
                <a:gd name="T79" fmla="*/ 2 h 1055"/>
                <a:gd name="T80" fmla="*/ 20 w 1803"/>
                <a:gd name="T81" fmla="*/ 11 h 1055"/>
                <a:gd name="T82" fmla="*/ 20 w 1803"/>
                <a:gd name="T83" fmla="*/ 11 h 1055"/>
                <a:gd name="T84" fmla="*/ 20 w 1803"/>
                <a:gd name="T85" fmla="*/ 11 h 1055"/>
                <a:gd name="T86" fmla="*/ 20 w 1803"/>
                <a:gd name="T87" fmla="*/ 11 h 1055"/>
                <a:gd name="T88" fmla="*/ 19 w 1803"/>
                <a:gd name="T89" fmla="*/ 12 h 1055"/>
                <a:gd name="T90" fmla="*/ 19 w 1803"/>
                <a:gd name="T91" fmla="*/ 12 h 1055"/>
                <a:gd name="T92" fmla="*/ 18 w 1803"/>
                <a:gd name="T93" fmla="*/ 12 h 1055"/>
                <a:gd name="T94" fmla="*/ 17 w 1803"/>
                <a:gd name="T95" fmla="*/ 12 h 1055"/>
                <a:gd name="T96" fmla="*/ 15 w 1803"/>
                <a:gd name="T97" fmla="*/ 13 h 1055"/>
                <a:gd name="T98" fmla="*/ 13 w 1803"/>
                <a:gd name="T99" fmla="*/ 13 h 1055"/>
                <a:gd name="T100" fmla="*/ 11 w 1803"/>
                <a:gd name="T101" fmla="*/ 13 h 1055"/>
                <a:gd name="T102" fmla="*/ 9 w 1803"/>
                <a:gd name="T103" fmla="*/ 13 h 1055"/>
                <a:gd name="T104" fmla="*/ 7 w 1803"/>
                <a:gd name="T105" fmla="*/ 13 h 1055"/>
                <a:gd name="T106" fmla="*/ 6 w 1803"/>
                <a:gd name="T107" fmla="*/ 13 h 1055"/>
                <a:gd name="T108" fmla="*/ 4 w 1803"/>
                <a:gd name="T109" fmla="*/ 12 h 1055"/>
                <a:gd name="T110" fmla="*/ 4 w 1803"/>
                <a:gd name="T111" fmla="*/ 12 h 1055"/>
                <a:gd name="T112" fmla="*/ 3 w 1803"/>
                <a:gd name="T113" fmla="*/ 12 h 1055"/>
                <a:gd name="T114" fmla="*/ 3 w 1803"/>
                <a:gd name="T115" fmla="*/ 12 h 1055"/>
                <a:gd name="T116" fmla="*/ 3 w 1803"/>
                <a:gd name="T117" fmla="*/ 12 h 1055"/>
                <a:gd name="T118" fmla="*/ 0 w 1803"/>
                <a:gd name="T119" fmla="*/ 2 h 1055"/>
                <a:gd name="T120" fmla="*/ 0 w 1803"/>
                <a:gd name="T121" fmla="*/ 0 h 10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3"/>
                <a:gd name="T184" fmla="*/ 0 h 1055"/>
                <a:gd name="T185" fmla="*/ 1803 w 1803"/>
                <a:gd name="T186" fmla="*/ 1055 h 10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3" h="1055">
                  <a:moveTo>
                    <a:pt x="0" y="0"/>
                  </a:moveTo>
                  <a:lnTo>
                    <a:pt x="1" y="2"/>
                  </a:lnTo>
                  <a:lnTo>
                    <a:pt x="6" y="3"/>
                  </a:lnTo>
                  <a:lnTo>
                    <a:pt x="14" y="5"/>
                  </a:lnTo>
                  <a:lnTo>
                    <a:pt x="26" y="10"/>
                  </a:lnTo>
                  <a:lnTo>
                    <a:pt x="39" y="14"/>
                  </a:lnTo>
                  <a:lnTo>
                    <a:pt x="56" y="20"/>
                  </a:lnTo>
                  <a:lnTo>
                    <a:pt x="75" y="25"/>
                  </a:lnTo>
                  <a:lnTo>
                    <a:pt x="97" y="32"/>
                  </a:lnTo>
                  <a:lnTo>
                    <a:pt x="121" y="39"/>
                  </a:lnTo>
                  <a:lnTo>
                    <a:pt x="147" y="47"/>
                  </a:lnTo>
                  <a:lnTo>
                    <a:pt x="175" y="56"/>
                  </a:lnTo>
                  <a:lnTo>
                    <a:pt x="206" y="64"/>
                  </a:lnTo>
                  <a:lnTo>
                    <a:pt x="237" y="73"/>
                  </a:lnTo>
                  <a:lnTo>
                    <a:pt x="271" y="82"/>
                  </a:lnTo>
                  <a:lnTo>
                    <a:pt x="305" y="90"/>
                  </a:lnTo>
                  <a:lnTo>
                    <a:pt x="342" y="99"/>
                  </a:lnTo>
                  <a:lnTo>
                    <a:pt x="380" y="108"/>
                  </a:lnTo>
                  <a:lnTo>
                    <a:pt x="418" y="117"/>
                  </a:lnTo>
                  <a:lnTo>
                    <a:pt x="458" y="125"/>
                  </a:lnTo>
                  <a:lnTo>
                    <a:pt x="499" y="133"/>
                  </a:lnTo>
                  <a:lnTo>
                    <a:pt x="539" y="141"/>
                  </a:lnTo>
                  <a:lnTo>
                    <a:pt x="581" y="147"/>
                  </a:lnTo>
                  <a:lnTo>
                    <a:pt x="623" y="154"/>
                  </a:lnTo>
                  <a:lnTo>
                    <a:pt x="666" y="160"/>
                  </a:lnTo>
                  <a:lnTo>
                    <a:pt x="708" y="164"/>
                  </a:lnTo>
                  <a:lnTo>
                    <a:pt x="751" y="169"/>
                  </a:lnTo>
                  <a:lnTo>
                    <a:pt x="793" y="172"/>
                  </a:lnTo>
                  <a:lnTo>
                    <a:pt x="835" y="175"/>
                  </a:lnTo>
                  <a:lnTo>
                    <a:pt x="876" y="176"/>
                  </a:lnTo>
                  <a:lnTo>
                    <a:pt x="917" y="176"/>
                  </a:lnTo>
                  <a:lnTo>
                    <a:pt x="958" y="175"/>
                  </a:lnTo>
                  <a:lnTo>
                    <a:pt x="997" y="172"/>
                  </a:lnTo>
                  <a:lnTo>
                    <a:pt x="1037" y="169"/>
                  </a:lnTo>
                  <a:lnTo>
                    <a:pt x="1075" y="166"/>
                  </a:lnTo>
                  <a:lnTo>
                    <a:pt x="1113" y="161"/>
                  </a:lnTo>
                  <a:lnTo>
                    <a:pt x="1150" y="157"/>
                  </a:lnTo>
                  <a:lnTo>
                    <a:pt x="1186" y="152"/>
                  </a:lnTo>
                  <a:lnTo>
                    <a:pt x="1223" y="146"/>
                  </a:lnTo>
                  <a:lnTo>
                    <a:pt x="1258" y="142"/>
                  </a:lnTo>
                  <a:lnTo>
                    <a:pt x="1292" y="136"/>
                  </a:lnTo>
                  <a:lnTo>
                    <a:pt x="1326" y="131"/>
                  </a:lnTo>
                  <a:lnTo>
                    <a:pt x="1358" y="125"/>
                  </a:lnTo>
                  <a:lnTo>
                    <a:pt x="1389" y="119"/>
                  </a:lnTo>
                  <a:lnTo>
                    <a:pt x="1419" y="114"/>
                  </a:lnTo>
                  <a:lnTo>
                    <a:pt x="1449" y="108"/>
                  </a:lnTo>
                  <a:lnTo>
                    <a:pt x="1478" y="102"/>
                  </a:lnTo>
                  <a:lnTo>
                    <a:pt x="1505" y="95"/>
                  </a:lnTo>
                  <a:lnTo>
                    <a:pt x="1531" y="90"/>
                  </a:lnTo>
                  <a:lnTo>
                    <a:pt x="1556" y="84"/>
                  </a:lnTo>
                  <a:lnTo>
                    <a:pt x="1579" y="80"/>
                  </a:lnTo>
                  <a:lnTo>
                    <a:pt x="1602" y="74"/>
                  </a:lnTo>
                  <a:lnTo>
                    <a:pt x="1622" y="68"/>
                  </a:lnTo>
                  <a:lnTo>
                    <a:pt x="1642" y="64"/>
                  </a:lnTo>
                  <a:lnTo>
                    <a:pt x="1659" y="59"/>
                  </a:lnTo>
                  <a:lnTo>
                    <a:pt x="1676" y="55"/>
                  </a:lnTo>
                  <a:lnTo>
                    <a:pt x="1691" y="51"/>
                  </a:lnTo>
                  <a:lnTo>
                    <a:pt x="1704" y="47"/>
                  </a:lnTo>
                  <a:lnTo>
                    <a:pt x="1716" y="45"/>
                  </a:lnTo>
                  <a:lnTo>
                    <a:pt x="1726" y="41"/>
                  </a:lnTo>
                  <a:lnTo>
                    <a:pt x="1735" y="39"/>
                  </a:lnTo>
                  <a:lnTo>
                    <a:pt x="1741" y="37"/>
                  </a:lnTo>
                  <a:lnTo>
                    <a:pt x="1746" y="36"/>
                  </a:lnTo>
                  <a:lnTo>
                    <a:pt x="1749" y="34"/>
                  </a:lnTo>
                  <a:lnTo>
                    <a:pt x="1750" y="34"/>
                  </a:lnTo>
                  <a:lnTo>
                    <a:pt x="1752" y="32"/>
                  </a:lnTo>
                  <a:lnTo>
                    <a:pt x="1760" y="26"/>
                  </a:lnTo>
                  <a:lnTo>
                    <a:pt x="1769" y="20"/>
                  </a:lnTo>
                  <a:lnTo>
                    <a:pt x="1780" y="13"/>
                  </a:lnTo>
                  <a:lnTo>
                    <a:pt x="1790" y="10"/>
                  </a:lnTo>
                  <a:lnTo>
                    <a:pt x="1798" y="10"/>
                  </a:lnTo>
                  <a:lnTo>
                    <a:pt x="1803" y="17"/>
                  </a:lnTo>
                  <a:lnTo>
                    <a:pt x="1802" y="34"/>
                  </a:lnTo>
                  <a:lnTo>
                    <a:pt x="1794" y="56"/>
                  </a:lnTo>
                  <a:lnTo>
                    <a:pt x="1783" y="77"/>
                  </a:lnTo>
                  <a:lnTo>
                    <a:pt x="1767" y="98"/>
                  </a:lnTo>
                  <a:lnTo>
                    <a:pt x="1751" y="117"/>
                  </a:lnTo>
                  <a:lnTo>
                    <a:pt x="1735" y="133"/>
                  </a:lnTo>
                  <a:lnTo>
                    <a:pt x="1721" y="144"/>
                  </a:lnTo>
                  <a:lnTo>
                    <a:pt x="1712" y="152"/>
                  </a:lnTo>
                  <a:lnTo>
                    <a:pt x="1709" y="155"/>
                  </a:lnTo>
                  <a:lnTo>
                    <a:pt x="1600" y="888"/>
                  </a:lnTo>
                  <a:lnTo>
                    <a:pt x="1603" y="889"/>
                  </a:lnTo>
                  <a:lnTo>
                    <a:pt x="1607" y="894"/>
                  </a:lnTo>
                  <a:lnTo>
                    <a:pt x="1609" y="903"/>
                  </a:lnTo>
                  <a:lnTo>
                    <a:pt x="1606" y="918"/>
                  </a:lnTo>
                  <a:lnTo>
                    <a:pt x="1603" y="923"/>
                  </a:lnTo>
                  <a:lnTo>
                    <a:pt x="1595" y="930"/>
                  </a:lnTo>
                  <a:lnTo>
                    <a:pt x="1583" y="938"/>
                  </a:lnTo>
                  <a:lnTo>
                    <a:pt x="1568" y="948"/>
                  </a:lnTo>
                  <a:lnTo>
                    <a:pt x="1547" y="958"/>
                  </a:lnTo>
                  <a:lnTo>
                    <a:pt x="1522" y="970"/>
                  </a:lnTo>
                  <a:lnTo>
                    <a:pt x="1491" y="981"/>
                  </a:lnTo>
                  <a:lnTo>
                    <a:pt x="1454" y="992"/>
                  </a:lnTo>
                  <a:lnTo>
                    <a:pt x="1411" y="1004"/>
                  </a:lnTo>
                  <a:lnTo>
                    <a:pt x="1362" y="1015"/>
                  </a:lnTo>
                  <a:lnTo>
                    <a:pt x="1305" y="1025"/>
                  </a:lnTo>
                  <a:lnTo>
                    <a:pt x="1242" y="1034"/>
                  </a:lnTo>
                  <a:lnTo>
                    <a:pt x="1171" y="1042"/>
                  </a:lnTo>
                  <a:lnTo>
                    <a:pt x="1091" y="1048"/>
                  </a:lnTo>
                  <a:lnTo>
                    <a:pt x="1003" y="1052"/>
                  </a:lnTo>
                  <a:lnTo>
                    <a:pt x="907" y="1055"/>
                  </a:lnTo>
                  <a:lnTo>
                    <a:pt x="810" y="1055"/>
                  </a:lnTo>
                  <a:lnTo>
                    <a:pt x="721" y="1052"/>
                  </a:lnTo>
                  <a:lnTo>
                    <a:pt x="642" y="1048"/>
                  </a:lnTo>
                  <a:lnTo>
                    <a:pt x="570" y="1042"/>
                  </a:lnTo>
                  <a:lnTo>
                    <a:pt x="505" y="1035"/>
                  </a:lnTo>
                  <a:lnTo>
                    <a:pt x="449" y="1029"/>
                  </a:lnTo>
                  <a:lnTo>
                    <a:pt x="398" y="1020"/>
                  </a:lnTo>
                  <a:lnTo>
                    <a:pt x="355" y="1010"/>
                  </a:lnTo>
                  <a:lnTo>
                    <a:pt x="318" y="1003"/>
                  </a:lnTo>
                  <a:lnTo>
                    <a:pt x="286" y="994"/>
                  </a:lnTo>
                  <a:lnTo>
                    <a:pt x="260" y="986"/>
                  </a:lnTo>
                  <a:lnTo>
                    <a:pt x="241" y="978"/>
                  </a:lnTo>
                  <a:lnTo>
                    <a:pt x="225" y="972"/>
                  </a:lnTo>
                  <a:lnTo>
                    <a:pt x="215" y="968"/>
                  </a:lnTo>
                  <a:lnTo>
                    <a:pt x="209" y="964"/>
                  </a:lnTo>
                  <a:lnTo>
                    <a:pt x="207" y="963"/>
                  </a:lnTo>
                  <a:lnTo>
                    <a:pt x="63" y="167"/>
                  </a:lnTo>
                  <a:lnTo>
                    <a:pt x="0" y="132"/>
                  </a:lnTo>
                  <a:lnTo>
                    <a:pt x="0" y="17"/>
                  </a:lnTo>
                  <a:lnTo>
                    <a:pt x="0" y="0"/>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6" name="Freeform 256"/>
            <p:cNvSpPr>
              <a:spLocks/>
            </p:cNvSpPr>
            <p:nvPr/>
          </p:nvSpPr>
          <p:spPr bwMode="auto">
            <a:xfrm>
              <a:off x="3173" y="2858"/>
              <a:ext cx="147" cy="272"/>
            </a:xfrm>
            <a:custGeom>
              <a:avLst/>
              <a:gdLst>
                <a:gd name="T0" fmla="*/ 0 w 443"/>
                <a:gd name="T1" fmla="*/ 0 h 815"/>
                <a:gd name="T2" fmla="*/ 0 w 443"/>
                <a:gd name="T3" fmla="*/ 0 h 815"/>
                <a:gd name="T4" fmla="*/ 0 w 443"/>
                <a:gd name="T5" fmla="*/ 1 h 815"/>
                <a:gd name="T6" fmla="*/ 0 w 443"/>
                <a:gd name="T7" fmla="*/ 2 h 815"/>
                <a:gd name="T8" fmla="*/ 1 w 443"/>
                <a:gd name="T9" fmla="*/ 3 h 815"/>
                <a:gd name="T10" fmla="*/ 1 w 443"/>
                <a:gd name="T11" fmla="*/ 3 h 815"/>
                <a:gd name="T12" fmla="*/ 1 w 443"/>
                <a:gd name="T13" fmla="*/ 4 h 815"/>
                <a:gd name="T14" fmla="*/ 1 w 443"/>
                <a:gd name="T15" fmla="*/ 4 h 815"/>
                <a:gd name="T16" fmla="*/ 1 w 443"/>
                <a:gd name="T17" fmla="*/ 6 h 815"/>
                <a:gd name="T18" fmla="*/ 2 w 443"/>
                <a:gd name="T19" fmla="*/ 7 h 815"/>
                <a:gd name="T20" fmla="*/ 2 w 443"/>
                <a:gd name="T21" fmla="*/ 9 h 815"/>
                <a:gd name="T22" fmla="*/ 2 w 443"/>
                <a:gd name="T23" fmla="*/ 10 h 815"/>
                <a:gd name="T24" fmla="*/ 2 w 443"/>
                <a:gd name="T25" fmla="*/ 10 h 815"/>
                <a:gd name="T26" fmla="*/ 2 w 443"/>
                <a:gd name="T27" fmla="*/ 10 h 815"/>
                <a:gd name="T28" fmla="*/ 3 w 443"/>
                <a:gd name="T29" fmla="*/ 10 h 815"/>
                <a:gd name="T30" fmla="*/ 3 w 443"/>
                <a:gd name="T31" fmla="*/ 10 h 815"/>
                <a:gd name="T32" fmla="*/ 4 w 443"/>
                <a:gd name="T33" fmla="*/ 10 h 815"/>
                <a:gd name="T34" fmla="*/ 4 w 443"/>
                <a:gd name="T35" fmla="*/ 9 h 815"/>
                <a:gd name="T36" fmla="*/ 5 w 443"/>
                <a:gd name="T37" fmla="*/ 9 h 815"/>
                <a:gd name="T38" fmla="*/ 5 w 443"/>
                <a:gd name="T39" fmla="*/ 9 h 815"/>
                <a:gd name="T40" fmla="*/ 5 w 443"/>
                <a:gd name="T41" fmla="*/ 9 h 815"/>
                <a:gd name="T42" fmla="*/ 5 w 443"/>
                <a:gd name="T43" fmla="*/ 8 h 815"/>
                <a:gd name="T44" fmla="*/ 5 w 443"/>
                <a:gd name="T45" fmla="*/ 7 h 815"/>
                <a:gd name="T46" fmla="*/ 5 w 443"/>
                <a:gd name="T47" fmla="*/ 5 h 815"/>
                <a:gd name="T48" fmla="*/ 5 w 443"/>
                <a:gd name="T49" fmla="*/ 4 h 815"/>
                <a:gd name="T50" fmla="*/ 5 w 443"/>
                <a:gd name="T51" fmla="*/ 3 h 815"/>
                <a:gd name="T52" fmla="*/ 5 w 443"/>
                <a:gd name="T53" fmla="*/ 2 h 815"/>
                <a:gd name="T54" fmla="*/ 5 w 443"/>
                <a:gd name="T55" fmla="*/ 2 h 815"/>
                <a:gd name="T56" fmla="*/ 5 w 443"/>
                <a:gd name="T57" fmla="*/ 1 h 815"/>
                <a:gd name="T58" fmla="*/ 5 w 443"/>
                <a:gd name="T59" fmla="*/ 1 h 815"/>
                <a:gd name="T60" fmla="*/ 5 w 443"/>
                <a:gd name="T61" fmla="*/ 1 h 815"/>
                <a:gd name="T62" fmla="*/ 5 w 443"/>
                <a:gd name="T63" fmla="*/ 1 h 815"/>
                <a:gd name="T64" fmla="*/ 3 w 443"/>
                <a:gd name="T65" fmla="*/ 1 h 8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815"/>
                <a:gd name="T101" fmla="*/ 443 w 443"/>
                <a:gd name="T102" fmla="*/ 815 h 8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815">
                  <a:moveTo>
                    <a:pt x="8" y="0"/>
                  </a:moveTo>
                  <a:lnTo>
                    <a:pt x="7" y="4"/>
                  </a:lnTo>
                  <a:lnTo>
                    <a:pt x="4" y="14"/>
                  </a:lnTo>
                  <a:lnTo>
                    <a:pt x="1" y="30"/>
                  </a:lnTo>
                  <a:lnTo>
                    <a:pt x="0" y="52"/>
                  </a:lnTo>
                  <a:lnTo>
                    <a:pt x="1" y="80"/>
                  </a:lnTo>
                  <a:lnTo>
                    <a:pt x="8" y="112"/>
                  </a:lnTo>
                  <a:lnTo>
                    <a:pt x="21" y="149"/>
                  </a:lnTo>
                  <a:lnTo>
                    <a:pt x="42" y="190"/>
                  </a:lnTo>
                  <a:lnTo>
                    <a:pt x="65" y="227"/>
                  </a:lnTo>
                  <a:lnTo>
                    <a:pt x="81" y="250"/>
                  </a:lnTo>
                  <a:lnTo>
                    <a:pt x="91" y="267"/>
                  </a:lnTo>
                  <a:lnTo>
                    <a:pt x="99" y="282"/>
                  </a:lnTo>
                  <a:lnTo>
                    <a:pt x="102" y="297"/>
                  </a:lnTo>
                  <a:lnTo>
                    <a:pt x="106" y="317"/>
                  </a:lnTo>
                  <a:lnTo>
                    <a:pt x="108" y="348"/>
                  </a:lnTo>
                  <a:lnTo>
                    <a:pt x="111" y="391"/>
                  </a:lnTo>
                  <a:lnTo>
                    <a:pt x="118" y="478"/>
                  </a:lnTo>
                  <a:lnTo>
                    <a:pt x="121" y="540"/>
                  </a:lnTo>
                  <a:lnTo>
                    <a:pt x="126" y="590"/>
                  </a:lnTo>
                  <a:lnTo>
                    <a:pt x="135" y="637"/>
                  </a:lnTo>
                  <a:lnTo>
                    <a:pt x="144" y="694"/>
                  </a:lnTo>
                  <a:lnTo>
                    <a:pt x="147" y="751"/>
                  </a:lnTo>
                  <a:lnTo>
                    <a:pt x="147" y="797"/>
                  </a:lnTo>
                  <a:lnTo>
                    <a:pt x="146" y="815"/>
                  </a:lnTo>
                  <a:lnTo>
                    <a:pt x="150" y="814"/>
                  </a:lnTo>
                  <a:lnTo>
                    <a:pt x="158" y="810"/>
                  </a:lnTo>
                  <a:lnTo>
                    <a:pt x="170" y="806"/>
                  </a:lnTo>
                  <a:lnTo>
                    <a:pt x="188" y="799"/>
                  </a:lnTo>
                  <a:lnTo>
                    <a:pt x="210" y="792"/>
                  </a:lnTo>
                  <a:lnTo>
                    <a:pt x="233" y="785"/>
                  </a:lnTo>
                  <a:lnTo>
                    <a:pt x="261" y="780"/>
                  </a:lnTo>
                  <a:lnTo>
                    <a:pt x="290" y="774"/>
                  </a:lnTo>
                  <a:lnTo>
                    <a:pt x="318" y="771"/>
                  </a:lnTo>
                  <a:lnTo>
                    <a:pt x="344" y="767"/>
                  </a:lnTo>
                  <a:lnTo>
                    <a:pt x="367" y="765"/>
                  </a:lnTo>
                  <a:lnTo>
                    <a:pt x="386" y="764"/>
                  </a:lnTo>
                  <a:lnTo>
                    <a:pt x="401" y="764"/>
                  </a:lnTo>
                  <a:lnTo>
                    <a:pt x="412" y="763"/>
                  </a:lnTo>
                  <a:lnTo>
                    <a:pt x="419" y="763"/>
                  </a:lnTo>
                  <a:lnTo>
                    <a:pt x="421" y="763"/>
                  </a:lnTo>
                  <a:lnTo>
                    <a:pt x="419" y="753"/>
                  </a:lnTo>
                  <a:lnTo>
                    <a:pt x="413" y="723"/>
                  </a:lnTo>
                  <a:lnTo>
                    <a:pt x="406" y="678"/>
                  </a:lnTo>
                  <a:lnTo>
                    <a:pt x="399" y="622"/>
                  </a:lnTo>
                  <a:lnTo>
                    <a:pt x="392" y="558"/>
                  </a:lnTo>
                  <a:lnTo>
                    <a:pt x="387" y="490"/>
                  </a:lnTo>
                  <a:lnTo>
                    <a:pt x="387" y="422"/>
                  </a:lnTo>
                  <a:lnTo>
                    <a:pt x="393" y="357"/>
                  </a:lnTo>
                  <a:lnTo>
                    <a:pt x="402" y="301"/>
                  </a:lnTo>
                  <a:lnTo>
                    <a:pt x="413" y="256"/>
                  </a:lnTo>
                  <a:lnTo>
                    <a:pt x="423" y="221"/>
                  </a:lnTo>
                  <a:lnTo>
                    <a:pt x="433" y="194"/>
                  </a:lnTo>
                  <a:lnTo>
                    <a:pt x="439" y="171"/>
                  </a:lnTo>
                  <a:lnTo>
                    <a:pt x="443" y="152"/>
                  </a:lnTo>
                  <a:lnTo>
                    <a:pt x="440" y="134"/>
                  </a:lnTo>
                  <a:lnTo>
                    <a:pt x="434" y="116"/>
                  </a:lnTo>
                  <a:lnTo>
                    <a:pt x="422" y="99"/>
                  </a:lnTo>
                  <a:lnTo>
                    <a:pt x="411" y="85"/>
                  </a:lnTo>
                  <a:lnTo>
                    <a:pt x="401" y="76"/>
                  </a:lnTo>
                  <a:lnTo>
                    <a:pt x="391" y="71"/>
                  </a:lnTo>
                  <a:lnTo>
                    <a:pt x="383" y="66"/>
                  </a:lnTo>
                  <a:lnTo>
                    <a:pt x="376" y="65"/>
                  </a:lnTo>
                  <a:lnTo>
                    <a:pt x="371" y="64"/>
                  </a:lnTo>
                  <a:lnTo>
                    <a:pt x="370" y="64"/>
                  </a:lnTo>
                  <a:lnTo>
                    <a:pt x="204" y="116"/>
                  </a:lnTo>
                  <a:lnTo>
                    <a:pt x="8" y="0"/>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7" name="Freeform 257"/>
            <p:cNvSpPr>
              <a:spLocks/>
            </p:cNvSpPr>
            <p:nvPr/>
          </p:nvSpPr>
          <p:spPr bwMode="auto">
            <a:xfrm>
              <a:off x="3304" y="2845"/>
              <a:ext cx="202" cy="99"/>
            </a:xfrm>
            <a:custGeom>
              <a:avLst/>
              <a:gdLst>
                <a:gd name="T0" fmla="*/ 0 w 607"/>
                <a:gd name="T1" fmla="*/ 1 h 297"/>
                <a:gd name="T2" fmla="*/ 0 w 607"/>
                <a:gd name="T3" fmla="*/ 1 h 297"/>
                <a:gd name="T4" fmla="*/ 1 w 607"/>
                <a:gd name="T5" fmla="*/ 1 h 297"/>
                <a:gd name="T6" fmla="*/ 1 w 607"/>
                <a:gd name="T7" fmla="*/ 0 h 297"/>
                <a:gd name="T8" fmla="*/ 1 w 607"/>
                <a:gd name="T9" fmla="*/ 0 h 297"/>
                <a:gd name="T10" fmla="*/ 2 w 607"/>
                <a:gd name="T11" fmla="*/ 0 h 297"/>
                <a:gd name="T12" fmla="*/ 2 w 607"/>
                <a:gd name="T13" fmla="*/ 0 h 297"/>
                <a:gd name="T14" fmla="*/ 3 w 607"/>
                <a:gd name="T15" fmla="*/ 0 h 297"/>
                <a:gd name="T16" fmla="*/ 4 w 607"/>
                <a:gd name="T17" fmla="*/ 1 h 297"/>
                <a:gd name="T18" fmla="*/ 4 w 607"/>
                <a:gd name="T19" fmla="*/ 1 h 297"/>
                <a:gd name="T20" fmla="*/ 4 w 607"/>
                <a:gd name="T21" fmla="*/ 2 h 297"/>
                <a:gd name="T22" fmla="*/ 5 w 607"/>
                <a:gd name="T23" fmla="*/ 2 h 297"/>
                <a:gd name="T24" fmla="*/ 5 w 607"/>
                <a:gd name="T25" fmla="*/ 2 h 297"/>
                <a:gd name="T26" fmla="*/ 5 w 607"/>
                <a:gd name="T27" fmla="*/ 2 h 297"/>
                <a:gd name="T28" fmla="*/ 6 w 607"/>
                <a:gd name="T29" fmla="*/ 2 h 297"/>
                <a:gd name="T30" fmla="*/ 6 w 607"/>
                <a:gd name="T31" fmla="*/ 2 h 297"/>
                <a:gd name="T32" fmla="*/ 6 w 607"/>
                <a:gd name="T33" fmla="*/ 2 h 297"/>
                <a:gd name="T34" fmla="*/ 7 w 607"/>
                <a:gd name="T35" fmla="*/ 2 h 297"/>
                <a:gd name="T36" fmla="*/ 7 w 607"/>
                <a:gd name="T37" fmla="*/ 3 h 297"/>
                <a:gd name="T38" fmla="*/ 7 w 607"/>
                <a:gd name="T39" fmla="*/ 3 h 297"/>
                <a:gd name="T40" fmla="*/ 7 w 607"/>
                <a:gd name="T41" fmla="*/ 4 h 297"/>
                <a:gd name="T42" fmla="*/ 7 w 607"/>
                <a:gd name="T43" fmla="*/ 4 h 297"/>
                <a:gd name="T44" fmla="*/ 7 w 607"/>
                <a:gd name="T45" fmla="*/ 4 h 297"/>
                <a:gd name="T46" fmla="*/ 6 w 607"/>
                <a:gd name="T47" fmla="*/ 4 h 297"/>
                <a:gd name="T48" fmla="*/ 5 w 607"/>
                <a:gd name="T49" fmla="*/ 4 h 297"/>
                <a:gd name="T50" fmla="*/ 4 w 607"/>
                <a:gd name="T51" fmla="*/ 4 h 297"/>
                <a:gd name="T52" fmla="*/ 3 w 607"/>
                <a:gd name="T53" fmla="*/ 4 h 297"/>
                <a:gd name="T54" fmla="*/ 2 w 607"/>
                <a:gd name="T55" fmla="*/ 4 h 297"/>
                <a:gd name="T56" fmla="*/ 2 w 607"/>
                <a:gd name="T57" fmla="*/ 4 h 297"/>
                <a:gd name="T58" fmla="*/ 1 w 607"/>
                <a:gd name="T59" fmla="*/ 4 h 297"/>
                <a:gd name="T60" fmla="*/ 0 w 607"/>
                <a:gd name="T61" fmla="*/ 4 h 297"/>
                <a:gd name="T62" fmla="*/ 0 w 607"/>
                <a:gd name="T63" fmla="*/ 4 h 297"/>
                <a:gd name="T64" fmla="*/ 0 w 607"/>
                <a:gd name="T65" fmla="*/ 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7"/>
                <a:gd name="T100" fmla="*/ 0 h 297"/>
                <a:gd name="T101" fmla="*/ 607 w 607"/>
                <a:gd name="T102" fmla="*/ 297 h 2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7" h="297">
                  <a:moveTo>
                    <a:pt x="17" y="107"/>
                  </a:moveTo>
                  <a:lnTo>
                    <a:pt x="18" y="105"/>
                  </a:lnTo>
                  <a:lnTo>
                    <a:pt x="21" y="99"/>
                  </a:lnTo>
                  <a:lnTo>
                    <a:pt x="26" y="90"/>
                  </a:lnTo>
                  <a:lnTo>
                    <a:pt x="33" y="79"/>
                  </a:lnTo>
                  <a:lnTo>
                    <a:pt x="42" y="66"/>
                  </a:lnTo>
                  <a:lnTo>
                    <a:pt x="53" y="52"/>
                  </a:lnTo>
                  <a:lnTo>
                    <a:pt x="66" y="38"/>
                  </a:lnTo>
                  <a:lnTo>
                    <a:pt x="80" y="26"/>
                  </a:lnTo>
                  <a:lnTo>
                    <a:pt x="97" y="15"/>
                  </a:lnTo>
                  <a:lnTo>
                    <a:pt x="115" y="7"/>
                  </a:lnTo>
                  <a:lnTo>
                    <a:pt x="136" y="1"/>
                  </a:lnTo>
                  <a:lnTo>
                    <a:pt x="157" y="0"/>
                  </a:lnTo>
                  <a:lnTo>
                    <a:pt x="182" y="2"/>
                  </a:lnTo>
                  <a:lnTo>
                    <a:pt x="208" y="11"/>
                  </a:lnTo>
                  <a:lnTo>
                    <a:pt x="235" y="26"/>
                  </a:lnTo>
                  <a:lnTo>
                    <a:pt x="265" y="49"/>
                  </a:lnTo>
                  <a:lnTo>
                    <a:pt x="290" y="69"/>
                  </a:lnTo>
                  <a:lnTo>
                    <a:pt x="311" y="86"/>
                  </a:lnTo>
                  <a:lnTo>
                    <a:pt x="331" y="101"/>
                  </a:lnTo>
                  <a:lnTo>
                    <a:pt x="349" y="113"/>
                  </a:lnTo>
                  <a:lnTo>
                    <a:pt x="365" y="124"/>
                  </a:lnTo>
                  <a:lnTo>
                    <a:pt x="380" y="132"/>
                  </a:lnTo>
                  <a:lnTo>
                    <a:pt x="392" y="139"/>
                  </a:lnTo>
                  <a:lnTo>
                    <a:pt x="405" y="145"/>
                  </a:lnTo>
                  <a:lnTo>
                    <a:pt x="415" y="149"/>
                  </a:lnTo>
                  <a:lnTo>
                    <a:pt x="425" y="153"/>
                  </a:lnTo>
                  <a:lnTo>
                    <a:pt x="434" y="155"/>
                  </a:lnTo>
                  <a:lnTo>
                    <a:pt x="442" y="156"/>
                  </a:lnTo>
                  <a:lnTo>
                    <a:pt x="450" y="158"/>
                  </a:lnTo>
                  <a:lnTo>
                    <a:pt x="458" y="159"/>
                  </a:lnTo>
                  <a:lnTo>
                    <a:pt x="465" y="161"/>
                  </a:lnTo>
                  <a:lnTo>
                    <a:pt x="473" y="163"/>
                  </a:lnTo>
                  <a:lnTo>
                    <a:pt x="490" y="171"/>
                  </a:lnTo>
                  <a:lnTo>
                    <a:pt x="509" y="183"/>
                  </a:lnTo>
                  <a:lnTo>
                    <a:pt x="529" y="199"/>
                  </a:lnTo>
                  <a:lnTo>
                    <a:pt x="550" y="217"/>
                  </a:lnTo>
                  <a:lnTo>
                    <a:pt x="568" y="234"/>
                  </a:lnTo>
                  <a:lnTo>
                    <a:pt x="583" y="249"/>
                  </a:lnTo>
                  <a:lnTo>
                    <a:pt x="593" y="259"/>
                  </a:lnTo>
                  <a:lnTo>
                    <a:pt x="596" y="262"/>
                  </a:lnTo>
                  <a:lnTo>
                    <a:pt x="607" y="297"/>
                  </a:lnTo>
                  <a:lnTo>
                    <a:pt x="604" y="297"/>
                  </a:lnTo>
                  <a:lnTo>
                    <a:pt x="593" y="297"/>
                  </a:lnTo>
                  <a:lnTo>
                    <a:pt x="576" y="297"/>
                  </a:lnTo>
                  <a:lnTo>
                    <a:pt x="553" y="297"/>
                  </a:lnTo>
                  <a:lnTo>
                    <a:pt x="526" y="297"/>
                  </a:lnTo>
                  <a:lnTo>
                    <a:pt x="495" y="297"/>
                  </a:lnTo>
                  <a:lnTo>
                    <a:pt x="460" y="297"/>
                  </a:lnTo>
                  <a:lnTo>
                    <a:pt x="424" y="296"/>
                  </a:lnTo>
                  <a:lnTo>
                    <a:pt x="386" y="296"/>
                  </a:lnTo>
                  <a:lnTo>
                    <a:pt x="346" y="296"/>
                  </a:lnTo>
                  <a:lnTo>
                    <a:pt x="308" y="295"/>
                  </a:lnTo>
                  <a:lnTo>
                    <a:pt x="269" y="295"/>
                  </a:lnTo>
                  <a:lnTo>
                    <a:pt x="232" y="294"/>
                  </a:lnTo>
                  <a:lnTo>
                    <a:pt x="198" y="294"/>
                  </a:lnTo>
                  <a:lnTo>
                    <a:pt x="166" y="293"/>
                  </a:lnTo>
                  <a:lnTo>
                    <a:pt x="138" y="292"/>
                  </a:lnTo>
                  <a:lnTo>
                    <a:pt x="93" y="289"/>
                  </a:lnTo>
                  <a:lnTo>
                    <a:pt x="58" y="288"/>
                  </a:lnTo>
                  <a:lnTo>
                    <a:pt x="34" y="287"/>
                  </a:lnTo>
                  <a:lnTo>
                    <a:pt x="17" y="287"/>
                  </a:lnTo>
                  <a:lnTo>
                    <a:pt x="7" y="286"/>
                  </a:lnTo>
                  <a:lnTo>
                    <a:pt x="2" y="286"/>
                  </a:lnTo>
                  <a:lnTo>
                    <a:pt x="0" y="286"/>
                  </a:lnTo>
                  <a:lnTo>
                    <a:pt x="17" y="107"/>
                  </a:lnTo>
                  <a:close/>
                </a:path>
              </a:pathLst>
            </a:custGeom>
            <a:solidFill>
              <a:srgbClr val="A3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8" name="Freeform 258"/>
            <p:cNvSpPr>
              <a:spLocks/>
            </p:cNvSpPr>
            <p:nvPr/>
          </p:nvSpPr>
          <p:spPr bwMode="auto">
            <a:xfrm>
              <a:off x="3415" y="2825"/>
              <a:ext cx="193" cy="81"/>
            </a:xfrm>
            <a:custGeom>
              <a:avLst/>
              <a:gdLst>
                <a:gd name="T0" fmla="*/ 0 w 578"/>
                <a:gd name="T1" fmla="*/ 2 h 243"/>
                <a:gd name="T2" fmla="*/ 0 w 578"/>
                <a:gd name="T3" fmla="*/ 2 h 243"/>
                <a:gd name="T4" fmla="*/ 0 w 578"/>
                <a:gd name="T5" fmla="*/ 2 h 243"/>
                <a:gd name="T6" fmla="*/ 0 w 578"/>
                <a:gd name="T7" fmla="*/ 2 h 243"/>
                <a:gd name="T8" fmla="*/ 0 w 578"/>
                <a:gd name="T9" fmla="*/ 1 h 243"/>
                <a:gd name="T10" fmla="*/ 1 w 578"/>
                <a:gd name="T11" fmla="*/ 1 h 243"/>
                <a:gd name="T12" fmla="*/ 1 w 578"/>
                <a:gd name="T13" fmla="*/ 1 h 243"/>
                <a:gd name="T14" fmla="*/ 1 w 578"/>
                <a:gd name="T15" fmla="*/ 1 h 243"/>
                <a:gd name="T16" fmla="*/ 2 w 578"/>
                <a:gd name="T17" fmla="*/ 1 h 243"/>
                <a:gd name="T18" fmla="*/ 2 w 578"/>
                <a:gd name="T19" fmla="*/ 1 h 243"/>
                <a:gd name="T20" fmla="*/ 3 w 578"/>
                <a:gd name="T21" fmla="*/ 1 h 243"/>
                <a:gd name="T22" fmla="*/ 3 w 578"/>
                <a:gd name="T23" fmla="*/ 1 h 243"/>
                <a:gd name="T24" fmla="*/ 3 w 578"/>
                <a:gd name="T25" fmla="*/ 1 h 243"/>
                <a:gd name="T26" fmla="*/ 3 w 578"/>
                <a:gd name="T27" fmla="*/ 1 h 243"/>
                <a:gd name="T28" fmla="*/ 3 w 578"/>
                <a:gd name="T29" fmla="*/ 1 h 243"/>
                <a:gd name="T30" fmla="*/ 3 w 578"/>
                <a:gd name="T31" fmla="*/ 1 h 243"/>
                <a:gd name="T32" fmla="*/ 4 w 578"/>
                <a:gd name="T33" fmla="*/ 1 h 243"/>
                <a:gd name="T34" fmla="*/ 4 w 578"/>
                <a:gd name="T35" fmla="*/ 1 h 243"/>
                <a:gd name="T36" fmla="*/ 4 w 578"/>
                <a:gd name="T37" fmla="*/ 1 h 243"/>
                <a:gd name="T38" fmla="*/ 4 w 578"/>
                <a:gd name="T39" fmla="*/ 0 h 243"/>
                <a:gd name="T40" fmla="*/ 4 w 578"/>
                <a:gd name="T41" fmla="*/ 0 h 243"/>
                <a:gd name="T42" fmla="*/ 5 w 578"/>
                <a:gd name="T43" fmla="*/ 0 h 243"/>
                <a:gd name="T44" fmla="*/ 5 w 578"/>
                <a:gd name="T45" fmla="*/ 0 h 243"/>
                <a:gd name="T46" fmla="*/ 5 w 578"/>
                <a:gd name="T47" fmla="*/ 0 h 243"/>
                <a:gd name="T48" fmla="*/ 6 w 578"/>
                <a:gd name="T49" fmla="*/ 0 h 243"/>
                <a:gd name="T50" fmla="*/ 6 w 578"/>
                <a:gd name="T51" fmla="*/ 0 h 243"/>
                <a:gd name="T52" fmla="*/ 6 w 578"/>
                <a:gd name="T53" fmla="*/ 0 h 243"/>
                <a:gd name="T54" fmla="*/ 7 w 578"/>
                <a:gd name="T55" fmla="*/ 0 h 243"/>
                <a:gd name="T56" fmla="*/ 7 w 578"/>
                <a:gd name="T57" fmla="*/ 0 h 243"/>
                <a:gd name="T58" fmla="*/ 7 w 578"/>
                <a:gd name="T59" fmla="*/ 0 h 243"/>
                <a:gd name="T60" fmla="*/ 7 w 578"/>
                <a:gd name="T61" fmla="*/ 1 h 243"/>
                <a:gd name="T62" fmla="*/ 7 w 578"/>
                <a:gd name="T63" fmla="*/ 1 h 243"/>
                <a:gd name="T64" fmla="*/ 7 w 578"/>
                <a:gd name="T65" fmla="*/ 1 h 243"/>
                <a:gd name="T66" fmla="*/ 7 w 578"/>
                <a:gd name="T67" fmla="*/ 1 h 243"/>
                <a:gd name="T68" fmla="*/ 7 w 578"/>
                <a:gd name="T69" fmla="*/ 1 h 243"/>
                <a:gd name="T70" fmla="*/ 7 w 578"/>
                <a:gd name="T71" fmla="*/ 1 h 243"/>
                <a:gd name="T72" fmla="*/ 7 w 578"/>
                <a:gd name="T73" fmla="*/ 1 h 243"/>
                <a:gd name="T74" fmla="*/ 7 w 578"/>
                <a:gd name="T75" fmla="*/ 1 h 243"/>
                <a:gd name="T76" fmla="*/ 7 w 578"/>
                <a:gd name="T77" fmla="*/ 1 h 243"/>
                <a:gd name="T78" fmla="*/ 6 w 578"/>
                <a:gd name="T79" fmla="*/ 1 h 243"/>
                <a:gd name="T80" fmla="*/ 6 w 578"/>
                <a:gd name="T81" fmla="*/ 1 h 243"/>
                <a:gd name="T82" fmla="*/ 6 w 578"/>
                <a:gd name="T83" fmla="*/ 1 h 243"/>
                <a:gd name="T84" fmla="*/ 6 w 578"/>
                <a:gd name="T85" fmla="*/ 1 h 243"/>
                <a:gd name="T86" fmla="*/ 6 w 578"/>
                <a:gd name="T87" fmla="*/ 1 h 243"/>
                <a:gd name="T88" fmla="*/ 6 w 578"/>
                <a:gd name="T89" fmla="*/ 1 h 243"/>
                <a:gd name="T90" fmla="*/ 5 w 578"/>
                <a:gd name="T91" fmla="*/ 1 h 243"/>
                <a:gd name="T92" fmla="*/ 5 w 578"/>
                <a:gd name="T93" fmla="*/ 1 h 243"/>
                <a:gd name="T94" fmla="*/ 5 w 578"/>
                <a:gd name="T95" fmla="*/ 1 h 243"/>
                <a:gd name="T96" fmla="*/ 5 w 578"/>
                <a:gd name="T97" fmla="*/ 1 h 243"/>
                <a:gd name="T98" fmla="*/ 5 w 578"/>
                <a:gd name="T99" fmla="*/ 1 h 243"/>
                <a:gd name="T100" fmla="*/ 4 w 578"/>
                <a:gd name="T101" fmla="*/ 2 h 243"/>
                <a:gd name="T102" fmla="*/ 4 w 578"/>
                <a:gd name="T103" fmla="*/ 2 h 243"/>
                <a:gd name="T104" fmla="*/ 4 w 578"/>
                <a:gd name="T105" fmla="*/ 2 h 243"/>
                <a:gd name="T106" fmla="*/ 4 w 578"/>
                <a:gd name="T107" fmla="*/ 2 h 243"/>
                <a:gd name="T108" fmla="*/ 4 w 578"/>
                <a:gd name="T109" fmla="*/ 2 h 243"/>
                <a:gd name="T110" fmla="*/ 4 w 578"/>
                <a:gd name="T111" fmla="*/ 2 h 243"/>
                <a:gd name="T112" fmla="*/ 4 w 578"/>
                <a:gd name="T113" fmla="*/ 2 h 243"/>
                <a:gd name="T114" fmla="*/ 2 w 578"/>
                <a:gd name="T115" fmla="*/ 3 h 243"/>
                <a:gd name="T116" fmla="*/ 0 w 578"/>
                <a:gd name="T117" fmla="*/ 2 h 243"/>
                <a:gd name="T118" fmla="*/ 0 w 578"/>
                <a:gd name="T119" fmla="*/ 2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8"/>
                <a:gd name="T181" fmla="*/ 0 h 243"/>
                <a:gd name="T182" fmla="*/ 578 w 578"/>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8" h="243">
                  <a:moveTo>
                    <a:pt x="0" y="167"/>
                  </a:moveTo>
                  <a:lnTo>
                    <a:pt x="2" y="164"/>
                  </a:lnTo>
                  <a:lnTo>
                    <a:pt x="10" y="152"/>
                  </a:lnTo>
                  <a:lnTo>
                    <a:pt x="21" y="138"/>
                  </a:lnTo>
                  <a:lnTo>
                    <a:pt x="38" y="121"/>
                  </a:lnTo>
                  <a:lnTo>
                    <a:pt x="60" y="105"/>
                  </a:lnTo>
                  <a:lnTo>
                    <a:pt x="87" y="90"/>
                  </a:lnTo>
                  <a:lnTo>
                    <a:pt x="117" y="79"/>
                  </a:lnTo>
                  <a:lnTo>
                    <a:pt x="154" y="76"/>
                  </a:lnTo>
                  <a:lnTo>
                    <a:pt x="185" y="77"/>
                  </a:lnTo>
                  <a:lnTo>
                    <a:pt x="210" y="80"/>
                  </a:lnTo>
                  <a:lnTo>
                    <a:pt x="229" y="83"/>
                  </a:lnTo>
                  <a:lnTo>
                    <a:pt x="244" y="86"/>
                  </a:lnTo>
                  <a:lnTo>
                    <a:pt x="257" y="87"/>
                  </a:lnTo>
                  <a:lnTo>
                    <a:pt x="268" y="86"/>
                  </a:lnTo>
                  <a:lnTo>
                    <a:pt x="280" y="81"/>
                  </a:lnTo>
                  <a:lnTo>
                    <a:pt x="296" y="71"/>
                  </a:lnTo>
                  <a:lnTo>
                    <a:pt x="312" y="57"/>
                  </a:lnTo>
                  <a:lnTo>
                    <a:pt x="327" y="43"/>
                  </a:lnTo>
                  <a:lnTo>
                    <a:pt x="340" y="28"/>
                  </a:lnTo>
                  <a:lnTo>
                    <a:pt x="356" y="16"/>
                  </a:lnTo>
                  <a:lnTo>
                    <a:pt x="373" y="5"/>
                  </a:lnTo>
                  <a:lnTo>
                    <a:pt x="395" y="0"/>
                  </a:lnTo>
                  <a:lnTo>
                    <a:pt x="420" y="1"/>
                  </a:lnTo>
                  <a:lnTo>
                    <a:pt x="451" y="8"/>
                  </a:lnTo>
                  <a:lnTo>
                    <a:pt x="483" y="18"/>
                  </a:lnTo>
                  <a:lnTo>
                    <a:pt x="510" y="26"/>
                  </a:lnTo>
                  <a:lnTo>
                    <a:pt x="531" y="31"/>
                  </a:lnTo>
                  <a:lnTo>
                    <a:pt x="548" y="36"/>
                  </a:lnTo>
                  <a:lnTo>
                    <a:pt x="562" y="39"/>
                  </a:lnTo>
                  <a:lnTo>
                    <a:pt x="571" y="43"/>
                  </a:lnTo>
                  <a:lnTo>
                    <a:pt x="577" y="44"/>
                  </a:lnTo>
                  <a:lnTo>
                    <a:pt x="578" y="44"/>
                  </a:lnTo>
                  <a:lnTo>
                    <a:pt x="577" y="44"/>
                  </a:lnTo>
                  <a:lnTo>
                    <a:pt x="572" y="45"/>
                  </a:lnTo>
                  <a:lnTo>
                    <a:pt x="567" y="46"/>
                  </a:lnTo>
                  <a:lnTo>
                    <a:pt x="559" y="47"/>
                  </a:lnTo>
                  <a:lnTo>
                    <a:pt x="548" y="50"/>
                  </a:lnTo>
                  <a:lnTo>
                    <a:pt x="538" y="53"/>
                  </a:lnTo>
                  <a:lnTo>
                    <a:pt x="525" y="55"/>
                  </a:lnTo>
                  <a:lnTo>
                    <a:pt x="511" y="59"/>
                  </a:lnTo>
                  <a:lnTo>
                    <a:pt x="498" y="63"/>
                  </a:lnTo>
                  <a:lnTo>
                    <a:pt x="482" y="66"/>
                  </a:lnTo>
                  <a:lnTo>
                    <a:pt x="467" y="71"/>
                  </a:lnTo>
                  <a:lnTo>
                    <a:pt x="451" y="77"/>
                  </a:lnTo>
                  <a:lnTo>
                    <a:pt x="436" y="81"/>
                  </a:lnTo>
                  <a:lnTo>
                    <a:pt x="422" y="87"/>
                  </a:lnTo>
                  <a:lnTo>
                    <a:pt x="407" y="94"/>
                  </a:lnTo>
                  <a:lnTo>
                    <a:pt x="393" y="99"/>
                  </a:lnTo>
                  <a:lnTo>
                    <a:pt x="371" y="113"/>
                  </a:lnTo>
                  <a:lnTo>
                    <a:pt x="353" y="126"/>
                  </a:lnTo>
                  <a:lnTo>
                    <a:pt x="339" y="140"/>
                  </a:lnTo>
                  <a:lnTo>
                    <a:pt x="330" y="152"/>
                  </a:lnTo>
                  <a:lnTo>
                    <a:pt x="324" y="163"/>
                  </a:lnTo>
                  <a:lnTo>
                    <a:pt x="321" y="172"/>
                  </a:lnTo>
                  <a:lnTo>
                    <a:pt x="319" y="177"/>
                  </a:lnTo>
                  <a:lnTo>
                    <a:pt x="319" y="180"/>
                  </a:lnTo>
                  <a:lnTo>
                    <a:pt x="153" y="243"/>
                  </a:lnTo>
                  <a:lnTo>
                    <a:pt x="20" y="191"/>
                  </a:lnTo>
                  <a:lnTo>
                    <a:pt x="0" y="167"/>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9" name="Freeform 259"/>
            <p:cNvSpPr>
              <a:spLocks/>
            </p:cNvSpPr>
            <p:nvPr/>
          </p:nvSpPr>
          <p:spPr bwMode="auto">
            <a:xfrm>
              <a:off x="3470" y="2883"/>
              <a:ext cx="145" cy="60"/>
            </a:xfrm>
            <a:custGeom>
              <a:avLst/>
              <a:gdLst>
                <a:gd name="T0" fmla="*/ 0 w 436"/>
                <a:gd name="T1" fmla="*/ 1 h 179"/>
                <a:gd name="T2" fmla="*/ 0 w 436"/>
                <a:gd name="T3" fmla="*/ 1 h 179"/>
                <a:gd name="T4" fmla="*/ 0 w 436"/>
                <a:gd name="T5" fmla="*/ 1 h 179"/>
                <a:gd name="T6" fmla="*/ 0 w 436"/>
                <a:gd name="T7" fmla="*/ 0 h 179"/>
                <a:gd name="T8" fmla="*/ 0 w 436"/>
                <a:gd name="T9" fmla="*/ 0 h 179"/>
                <a:gd name="T10" fmla="*/ 0 w 436"/>
                <a:gd name="T11" fmla="*/ 0 h 179"/>
                <a:gd name="T12" fmla="*/ 1 w 436"/>
                <a:gd name="T13" fmla="*/ 0 h 179"/>
                <a:gd name="T14" fmla="*/ 1 w 436"/>
                <a:gd name="T15" fmla="*/ 0 h 179"/>
                <a:gd name="T16" fmla="*/ 1 w 436"/>
                <a:gd name="T17" fmla="*/ 0 h 179"/>
                <a:gd name="T18" fmla="*/ 1 w 436"/>
                <a:gd name="T19" fmla="*/ 0 h 179"/>
                <a:gd name="T20" fmla="*/ 1 w 436"/>
                <a:gd name="T21" fmla="*/ 0 h 179"/>
                <a:gd name="T22" fmla="*/ 2 w 436"/>
                <a:gd name="T23" fmla="*/ 0 h 179"/>
                <a:gd name="T24" fmla="*/ 2 w 436"/>
                <a:gd name="T25" fmla="*/ 0 h 179"/>
                <a:gd name="T26" fmla="*/ 2 w 436"/>
                <a:gd name="T27" fmla="*/ 0 h 179"/>
                <a:gd name="T28" fmla="*/ 2 w 436"/>
                <a:gd name="T29" fmla="*/ 0 h 179"/>
                <a:gd name="T30" fmla="*/ 3 w 436"/>
                <a:gd name="T31" fmla="*/ 0 h 179"/>
                <a:gd name="T32" fmla="*/ 3 w 436"/>
                <a:gd name="T33" fmla="*/ 0 h 179"/>
                <a:gd name="T34" fmla="*/ 3 w 436"/>
                <a:gd name="T35" fmla="*/ 0 h 179"/>
                <a:gd name="T36" fmla="*/ 4 w 436"/>
                <a:gd name="T37" fmla="*/ 0 h 179"/>
                <a:gd name="T38" fmla="*/ 4 w 436"/>
                <a:gd name="T39" fmla="*/ 1 h 179"/>
                <a:gd name="T40" fmla="*/ 4 w 436"/>
                <a:gd name="T41" fmla="*/ 1 h 179"/>
                <a:gd name="T42" fmla="*/ 4 w 436"/>
                <a:gd name="T43" fmla="*/ 1 h 179"/>
                <a:gd name="T44" fmla="*/ 4 w 436"/>
                <a:gd name="T45" fmla="*/ 1 h 179"/>
                <a:gd name="T46" fmla="*/ 5 w 436"/>
                <a:gd name="T47" fmla="*/ 1 h 179"/>
                <a:gd name="T48" fmla="*/ 5 w 436"/>
                <a:gd name="T49" fmla="*/ 1 h 179"/>
                <a:gd name="T50" fmla="*/ 5 w 436"/>
                <a:gd name="T51" fmla="*/ 0 h 179"/>
                <a:gd name="T52" fmla="*/ 5 w 436"/>
                <a:gd name="T53" fmla="*/ 0 h 179"/>
                <a:gd name="T54" fmla="*/ 5 w 436"/>
                <a:gd name="T55" fmla="*/ 0 h 179"/>
                <a:gd name="T56" fmla="*/ 5 w 436"/>
                <a:gd name="T57" fmla="*/ 0 h 179"/>
                <a:gd name="T58" fmla="*/ 5 w 436"/>
                <a:gd name="T59" fmla="*/ 0 h 179"/>
                <a:gd name="T60" fmla="*/ 5 w 436"/>
                <a:gd name="T61" fmla="*/ 0 h 179"/>
                <a:gd name="T62" fmla="*/ 5 w 436"/>
                <a:gd name="T63" fmla="*/ 0 h 179"/>
                <a:gd name="T64" fmla="*/ 5 w 436"/>
                <a:gd name="T65" fmla="*/ 0 h 179"/>
                <a:gd name="T66" fmla="*/ 5 w 436"/>
                <a:gd name="T67" fmla="*/ 2 h 179"/>
                <a:gd name="T68" fmla="*/ 1 w 436"/>
                <a:gd name="T69" fmla="*/ 2 h 179"/>
                <a:gd name="T70" fmla="*/ 0 w 436"/>
                <a:gd name="T71" fmla="*/ 1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6"/>
                <a:gd name="T109" fmla="*/ 0 h 179"/>
                <a:gd name="T110" fmla="*/ 436 w 436"/>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6" h="179">
                  <a:moveTo>
                    <a:pt x="0" y="46"/>
                  </a:moveTo>
                  <a:lnTo>
                    <a:pt x="1" y="45"/>
                  </a:lnTo>
                  <a:lnTo>
                    <a:pt x="4" y="43"/>
                  </a:lnTo>
                  <a:lnTo>
                    <a:pt x="11" y="40"/>
                  </a:lnTo>
                  <a:lnTo>
                    <a:pt x="19" y="35"/>
                  </a:lnTo>
                  <a:lnTo>
                    <a:pt x="29" y="31"/>
                  </a:lnTo>
                  <a:lnTo>
                    <a:pt x="42" y="25"/>
                  </a:lnTo>
                  <a:lnTo>
                    <a:pt x="55" y="19"/>
                  </a:lnTo>
                  <a:lnTo>
                    <a:pt x="71" y="14"/>
                  </a:lnTo>
                  <a:lnTo>
                    <a:pt x="87" y="9"/>
                  </a:lnTo>
                  <a:lnTo>
                    <a:pt x="106" y="5"/>
                  </a:lnTo>
                  <a:lnTo>
                    <a:pt x="125" y="2"/>
                  </a:lnTo>
                  <a:lnTo>
                    <a:pt x="146" y="0"/>
                  </a:lnTo>
                  <a:lnTo>
                    <a:pt x="167" y="0"/>
                  </a:lnTo>
                  <a:lnTo>
                    <a:pt x="190" y="1"/>
                  </a:lnTo>
                  <a:lnTo>
                    <a:pt x="212" y="6"/>
                  </a:lnTo>
                  <a:lnTo>
                    <a:pt x="236" y="11"/>
                  </a:lnTo>
                  <a:lnTo>
                    <a:pt x="277" y="26"/>
                  </a:lnTo>
                  <a:lnTo>
                    <a:pt x="306" y="39"/>
                  </a:lnTo>
                  <a:lnTo>
                    <a:pt x="326" y="48"/>
                  </a:lnTo>
                  <a:lnTo>
                    <a:pt x="340" y="54"/>
                  </a:lnTo>
                  <a:lnTo>
                    <a:pt x="349" y="59"/>
                  </a:lnTo>
                  <a:lnTo>
                    <a:pt x="357" y="59"/>
                  </a:lnTo>
                  <a:lnTo>
                    <a:pt x="366" y="54"/>
                  </a:lnTo>
                  <a:lnTo>
                    <a:pt x="379" y="46"/>
                  </a:lnTo>
                  <a:lnTo>
                    <a:pt x="393" y="36"/>
                  </a:lnTo>
                  <a:lnTo>
                    <a:pt x="405" y="28"/>
                  </a:lnTo>
                  <a:lnTo>
                    <a:pt x="415" y="22"/>
                  </a:lnTo>
                  <a:lnTo>
                    <a:pt x="423" y="16"/>
                  </a:lnTo>
                  <a:lnTo>
                    <a:pt x="428" y="11"/>
                  </a:lnTo>
                  <a:lnTo>
                    <a:pt x="433" y="8"/>
                  </a:lnTo>
                  <a:lnTo>
                    <a:pt x="435" y="7"/>
                  </a:lnTo>
                  <a:lnTo>
                    <a:pt x="436" y="6"/>
                  </a:lnTo>
                  <a:lnTo>
                    <a:pt x="384" y="138"/>
                  </a:lnTo>
                  <a:lnTo>
                    <a:pt x="109" y="179"/>
                  </a:lnTo>
                  <a:lnTo>
                    <a:pt x="0" y="46"/>
                  </a:lnTo>
                  <a:close/>
                </a:path>
              </a:pathLst>
            </a:custGeom>
            <a:solidFill>
              <a:srgbClr val="FFBF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0" name="Freeform 260"/>
            <p:cNvSpPr>
              <a:spLocks/>
            </p:cNvSpPr>
            <p:nvPr/>
          </p:nvSpPr>
          <p:spPr bwMode="auto">
            <a:xfrm>
              <a:off x="3579" y="2849"/>
              <a:ext cx="172" cy="78"/>
            </a:xfrm>
            <a:custGeom>
              <a:avLst/>
              <a:gdLst>
                <a:gd name="T0" fmla="*/ 0 w 516"/>
                <a:gd name="T1" fmla="*/ 1 h 233"/>
                <a:gd name="T2" fmla="*/ 0 w 516"/>
                <a:gd name="T3" fmla="*/ 1 h 233"/>
                <a:gd name="T4" fmla="*/ 0 w 516"/>
                <a:gd name="T5" fmla="*/ 1 h 233"/>
                <a:gd name="T6" fmla="*/ 0 w 516"/>
                <a:gd name="T7" fmla="*/ 1 h 233"/>
                <a:gd name="T8" fmla="*/ 0 w 516"/>
                <a:gd name="T9" fmla="*/ 1 h 233"/>
                <a:gd name="T10" fmla="*/ 1 w 516"/>
                <a:gd name="T11" fmla="*/ 1 h 233"/>
                <a:gd name="T12" fmla="*/ 1 w 516"/>
                <a:gd name="T13" fmla="*/ 1 h 233"/>
                <a:gd name="T14" fmla="*/ 1 w 516"/>
                <a:gd name="T15" fmla="*/ 1 h 233"/>
                <a:gd name="T16" fmla="*/ 1 w 516"/>
                <a:gd name="T17" fmla="*/ 1 h 233"/>
                <a:gd name="T18" fmla="*/ 2 w 516"/>
                <a:gd name="T19" fmla="*/ 0 h 233"/>
                <a:gd name="T20" fmla="*/ 2 w 516"/>
                <a:gd name="T21" fmla="*/ 0 h 233"/>
                <a:gd name="T22" fmla="*/ 2 w 516"/>
                <a:gd name="T23" fmla="*/ 0 h 233"/>
                <a:gd name="T24" fmla="*/ 2 w 516"/>
                <a:gd name="T25" fmla="*/ 0 h 233"/>
                <a:gd name="T26" fmla="*/ 3 w 516"/>
                <a:gd name="T27" fmla="*/ 0 h 233"/>
                <a:gd name="T28" fmla="*/ 3 w 516"/>
                <a:gd name="T29" fmla="*/ 0 h 233"/>
                <a:gd name="T30" fmla="*/ 3 w 516"/>
                <a:gd name="T31" fmla="*/ 0 h 233"/>
                <a:gd name="T32" fmla="*/ 4 w 516"/>
                <a:gd name="T33" fmla="*/ 0 h 233"/>
                <a:gd name="T34" fmla="*/ 4 w 516"/>
                <a:gd name="T35" fmla="*/ 0 h 233"/>
                <a:gd name="T36" fmla="*/ 4 w 516"/>
                <a:gd name="T37" fmla="*/ 0 h 233"/>
                <a:gd name="T38" fmla="*/ 5 w 516"/>
                <a:gd name="T39" fmla="*/ 0 h 233"/>
                <a:gd name="T40" fmla="*/ 5 w 516"/>
                <a:gd name="T41" fmla="*/ 1 h 233"/>
                <a:gd name="T42" fmla="*/ 5 w 516"/>
                <a:gd name="T43" fmla="*/ 1 h 233"/>
                <a:gd name="T44" fmla="*/ 5 w 516"/>
                <a:gd name="T45" fmla="*/ 1 h 233"/>
                <a:gd name="T46" fmla="*/ 6 w 516"/>
                <a:gd name="T47" fmla="*/ 1 h 233"/>
                <a:gd name="T48" fmla="*/ 6 w 516"/>
                <a:gd name="T49" fmla="*/ 1 h 233"/>
                <a:gd name="T50" fmla="*/ 6 w 516"/>
                <a:gd name="T51" fmla="*/ 1 h 233"/>
                <a:gd name="T52" fmla="*/ 6 w 516"/>
                <a:gd name="T53" fmla="*/ 1 h 233"/>
                <a:gd name="T54" fmla="*/ 6 w 516"/>
                <a:gd name="T55" fmla="*/ 1 h 233"/>
                <a:gd name="T56" fmla="*/ 6 w 516"/>
                <a:gd name="T57" fmla="*/ 1 h 233"/>
                <a:gd name="T58" fmla="*/ 6 w 516"/>
                <a:gd name="T59" fmla="*/ 2 h 233"/>
                <a:gd name="T60" fmla="*/ 6 w 516"/>
                <a:gd name="T61" fmla="*/ 2 h 233"/>
                <a:gd name="T62" fmla="*/ 6 w 516"/>
                <a:gd name="T63" fmla="*/ 2 h 233"/>
                <a:gd name="T64" fmla="*/ 6 w 516"/>
                <a:gd name="T65" fmla="*/ 2 h 233"/>
                <a:gd name="T66" fmla="*/ 6 w 516"/>
                <a:gd name="T67" fmla="*/ 2 h 233"/>
                <a:gd name="T68" fmla="*/ 6 w 516"/>
                <a:gd name="T69" fmla="*/ 2 h 233"/>
                <a:gd name="T70" fmla="*/ 6 w 516"/>
                <a:gd name="T71" fmla="*/ 2 h 233"/>
                <a:gd name="T72" fmla="*/ 5 w 516"/>
                <a:gd name="T73" fmla="*/ 2 h 233"/>
                <a:gd name="T74" fmla="*/ 5 w 516"/>
                <a:gd name="T75" fmla="*/ 2 h 233"/>
                <a:gd name="T76" fmla="*/ 5 w 516"/>
                <a:gd name="T77" fmla="*/ 2 h 233"/>
                <a:gd name="T78" fmla="*/ 5 w 516"/>
                <a:gd name="T79" fmla="*/ 2 h 233"/>
                <a:gd name="T80" fmla="*/ 4 w 516"/>
                <a:gd name="T81" fmla="*/ 2 h 233"/>
                <a:gd name="T82" fmla="*/ 3 w 516"/>
                <a:gd name="T83" fmla="*/ 2 h 233"/>
                <a:gd name="T84" fmla="*/ 3 w 516"/>
                <a:gd name="T85" fmla="*/ 2 h 233"/>
                <a:gd name="T86" fmla="*/ 3 w 516"/>
                <a:gd name="T87" fmla="*/ 2 h 233"/>
                <a:gd name="T88" fmla="*/ 2 w 516"/>
                <a:gd name="T89" fmla="*/ 2 h 233"/>
                <a:gd name="T90" fmla="*/ 2 w 516"/>
                <a:gd name="T91" fmla="*/ 2 h 233"/>
                <a:gd name="T92" fmla="*/ 2 w 516"/>
                <a:gd name="T93" fmla="*/ 3 h 233"/>
                <a:gd name="T94" fmla="*/ 2 w 516"/>
                <a:gd name="T95" fmla="*/ 3 h 233"/>
                <a:gd name="T96" fmla="*/ 2 w 516"/>
                <a:gd name="T97" fmla="*/ 3 h 233"/>
                <a:gd name="T98" fmla="*/ 1 w 516"/>
                <a:gd name="T99" fmla="*/ 3 h 233"/>
                <a:gd name="T100" fmla="*/ 0 w 516"/>
                <a:gd name="T101" fmla="*/ 1 h 2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6"/>
                <a:gd name="T154" fmla="*/ 0 h 233"/>
                <a:gd name="T155" fmla="*/ 516 w 516"/>
                <a:gd name="T156" fmla="*/ 233 h 2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6" h="233">
                  <a:moveTo>
                    <a:pt x="0" y="112"/>
                  </a:moveTo>
                  <a:lnTo>
                    <a:pt x="2" y="111"/>
                  </a:lnTo>
                  <a:lnTo>
                    <a:pt x="8" y="106"/>
                  </a:lnTo>
                  <a:lnTo>
                    <a:pt x="17" y="99"/>
                  </a:lnTo>
                  <a:lnTo>
                    <a:pt x="29" y="90"/>
                  </a:lnTo>
                  <a:lnTo>
                    <a:pt x="44" y="80"/>
                  </a:lnTo>
                  <a:lnTo>
                    <a:pt x="61" y="68"/>
                  </a:lnTo>
                  <a:lnTo>
                    <a:pt x="81" y="56"/>
                  </a:lnTo>
                  <a:lnTo>
                    <a:pt x="103" y="43"/>
                  </a:lnTo>
                  <a:lnTo>
                    <a:pt x="125" y="32"/>
                  </a:lnTo>
                  <a:lnTo>
                    <a:pt x="149" y="22"/>
                  </a:lnTo>
                  <a:lnTo>
                    <a:pt x="175" y="13"/>
                  </a:lnTo>
                  <a:lnTo>
                    <a:pt x="201" y="6"/>
                  </a:lnTo>
                  <a:lnTo>
                    <a:pt x="227" y="3"/>
                  </a:lnTo>
                  <a:lnTo>
                    <a:pt x="253" y="0"/>
                  </a:lnTo>
                  <a:lnTo>
                    <a:pt x="279" y="3"/>
                  </a:lnTo>
                  <a:lnTo>
                    <a:pt x="304" y="9"/>
                  </a:lnTo>
                  <a:lnTo>
                    <a:pt x="329" y="18"/>
                  </a:lnTo>
                  <a:lnTo>
                    <a:pt x="353" y="28"/>
                  </a:lnTo>
                  <a:lnTo>
                    <a:pt x="376" y="35"/>
                  </a:lnTo>
                  <a:lnTo>
                    <a:pt x="399" y="44"/>
                  </a:lnTo>
                  <a:lnTo>
                    <a:pt x="421" y="54"/>
                  </a:lnTo>
                  <a:lnTo>
                    <a:pt x="440" y="63"/>
                  </a:lnTo>
                  <a:lnTo>
                    <a:pt x="458" y="72"/>
                  </a:lnTo>
                  <a:lnTo>
                    <a:pt x="475" y="81"/>
                  </a:lnTo>
                  <a:lnTo>
                    <a:pt x="488" y="90"/>
                  </a:lnTo>
                  <a:lnTo>
                    <a:pt x="500" y="98"/>
                  </a:lnTo>
                  <a:lnTo>
                    <a:pt x="508" y="107"/>
                  </a:lnTo>
                  <a:lnTo>
                    <a:pt x="513" y="116"/>
                  </a:lnTo>
                  <a:lnTo>
                    <a:pt x="516" y="124"/>
                  </a:lnTo>
                  <a:lnTo>
                    <a:pt x="513" y="132"/>
                  </a:lnTo>
                  <a:lnTo>
                    <a:pt x="509" y="140"/>
                  </a:lnTo>
                  <a:lnTo>
                    <a:pt x="499" y="147"/>
                  </a:lnTo>
                  <a:lnTo>
                    <a:pt x="478" y="159"/>
                  </a:lnTo>
                  <a:lnTo>
                    <a:pt x="464" y="163"/>
                  </a:lnTo>
                  <a:lnTo>
                    <a:pt x="451" y="163"/>
                  </a:lnTo>
                  <a:lnTo>
                    <a:pt x="439" y="160"/>
                  </a:lnTo>
                  <a:lnTo>
                    <a:pt x="423" y="155"/>
                  </a:lnTo>
                  <a:lnTo>
                    <a:pt x="400" y="151"/>
                  </a:lnTo>
                  <a:lnTo>
                    <a:pt x="370" y="147"/>
                  </a:lnTo>
                  <a:lnTo>
                    <a:pt x="327" y="147"/>
                  </a:lnTo>
                  <a:lnTo>
                    <a:pt x="281" y="152"/>
                  </a:lnTo>
                  <a:lnTo>
                    <a:pt x="245" y="160"/>
                  </a:lnTo>
                  <a:lnTo>
                    <a:pt x="218" y="170"/>
                  </a:lnTo>
                  <a:lnTo>
                    <a:pt x="197" y="181"/>
                  </a:lnTo>
                  <a:lnTo>
                    <a:pt x="182" y="193"/>
                  </a:lnTo>
                  <a:lnTo>
                    <a:pt x="173" y="202"/>
                  </a:lnTo>
                  <a:lnTo>
                    <a:pt x="167" y="208"/>
                  </a:lnTo>
                  <a:lnTo>
                    <a:pt x="166" y="211"/>
                  </a:lnTo>
                  <a:lnTo>
                    <a:pt x="69" y="233"/>
                  </a:lnTo>
                  <a:lnTo>
                    <a:pt x="0" y="112"/>
                  </a:lnTo>
                  <a:close/>
                </a:path>
              </a:pathLst>
            </a:custGeom>
            <a:solidFill>
              <a:srgbClr val="DD19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1" name="Freeform 261"/>
            <p:cNvSpPr>
              <a:spLocks/>
            </p:cNvSpPr>
            <p:nvPr/>
          </p:nvSpPr>
          <p:spPr bwMode="auto">
            <a:xfrm>
              <a:off x="2973" y="2799"/>
              <a:ext cx="220" cy="130"/>
            </a:xfrm>
            <a:custGeom>
              <a:avLst/>
              <a:gdLst>
                <a:gd name="T0" fmla="*/ 8 w 660"/>
                <a:gd name="T1" fmla="*/ 2 h 391"/>
                <a:gd name="T2" fmla="*/ 7 w 660"/>
                <a:gd name="T3" fmla="*/ 2 h 391"/>
                <a:gd name="T4" fmla="*/ 7 w 660"/>
                <a:gd name="T5" fmla="*/ 2 h 391"/>
                <a:gd name="T6" fmla="*/ 7 w 660"/>
                <a:gd name="T7" fmla="*/ 2 h 391"/>
                <a:gd name="T8" fmla="*/ 7 w 660"/>
                <a:gd name="T9" fmla="*/ 1 h 391"/>
                <a:gd name="T10" fmla="*/ 6 w 660"/>
                <a:gd name="T11" fmla="*/ 1 h 391"/>
                <a:gd name="T12" fmla="*/ 6 w 660"/>
                <a:gd name="T13" fmla="*/ 1 h 391"/>
                <a:gd name="T14" fmla="*/ 5 w 660"/>
                <a:gd name="T15" fmla="*/ 1 h 391"/>
                <a:gd name="T16" fmla="*/ 5 w 660"/>
                <a:gd name="T17" fmla="*/ 0 h 391"/>
                <a:gd name="T18" fmla="*/ 5 w 660"/>
                <a:gd name="T19" fmla="*/ 0 h 391"/>
                <a:gd name="T20" fmla="*/ 4 w 660"/>
                <a:gd name="T21" fmla="*/ 0 h 391"/>
                <a:gd name="T22" fmla="*/ 4 w 660"/>
                <a:gd name="T23" fmla="*/ 0 h 391"/>
                <a:gd name="T24" fmla="*/ 4 w 660"/>
                <a:gd name="T25" fmla="*/ 0 h 391"/>
                <a:gd name="T26" fmla="*/ 3 w 660"/>
                <a:gd name="T27" fmla="*/ 0 h 391"/>
                <a:gd name="T28" fmla="*/ 3 w 660"/>
                <a:gd name="T29" fmla="*/ 0 h 391"/>
                <a:gd name="T30" fmla="*/ 3 w 660"/>
                <a:gd name="T31" fmla="*/ 0 h 391"/>
                <a:gd name="T32" fmla="*/ 3 w 660"/>
                <a:gd name="T33" fmla="*/ 1 h 391"/>
                <a:gd name="T34" fmla="*/ 3 w 660"/>
                <a:gd name="T35" fmla="*/ 2 h 391"/>
                <a:gd name="T36" fmla="*/ 3 w 660"/>
                <a:gd name="T37" fmla="*/ 2 h 391"/>
                <a:gd name="T38" fmla="*/ 2 w 660"/>
                <a:gd name="T39" fmla="*/ 2 h 391"/>
                <a:gd name="T40" fmla="*/ 2 w 660"/>
                <a:gd name="T41" fmla="*/ 2 h 391"/>
                <a:gd name="T42" fmla="*/ 1 w 660"/>
                <a:gd name="T43" fmla="*/ 3 h 391"/>
                <a:gd name="T44" fmla="*/ 1 w 660"/>
                <a:gd name="T45" fmla="*/ 3 h 391"/>
                <a:gd name="T46" fmla="*/ 0 w 660"/>
                <a:gd name="T47" fmla="*/ 4 h 391"/>
                <a:gd name="T48" fmla="*/ 0 w 660"/>
                <a:gd name="T49" fmla="*/ 4 h 391"/>
                <a:gd name="T50" fmla="*/ 0 w 660"/>
                <a:gd name="T51" fmla="*/ 4 h 391"/>
                <a:gd name="T52" fmla="*/ 1 w 660"/>
                <a:gd name="T53" fmla="*/ 4 h 391"/>
                <a:gd name="T54" fmla="*/ 1 w 660"/>
                <a:gd name="T55" fmla="*/ 4 h 391"/>
                <a:gd name="T56" fmla="*/ 2 w 660"/>
                <a:gd name="T57" fmla="*/ 4 h 391"/>
                <a:gd name="T58" fmla="*/ 2 w 660"/>
                <a:gd name="T59" fmla="*/ 4 h 391"/>
                <a:gd name="T60" fmla="*/ 2 w 660"/>
                <a:gd name="T61" fmla="*/ 4 h 391"/>
                <a:gd name="T62" fmla="*/ 3 w 660"/>
                <a:gd name="T63" fmla="*/ 4 h 391"/>
                <a:gd name="T64" fmla="*/ 3 w 660"/>
                <a:gd name="T65" fmla="*/ 4 h 391"/>
                <a:gd name="T66" fmla="*/ 3 w 660"/>
                <a:gd name="T67" fmla="*/ 4 h 391"/>
                <a:gd name="T68" fmla="*/ 4 w 660"/>
                <a:gd name="T69" fmla="*/ 3 h 391"/>
                <a:gd name="T70" fmla="*/ 5 w 660"/>
                <a:gd name="T71" fmla="*/ 4 h 391"/>
                <a:gd name="T72" fmla="*/ 5 w 660"/>
                <a:gd name="T73" fmla="*/ 4 h 391"/>
                <a:gd name="T74" fmla="*/ 6 w 660"/>
                <a:gd name="T75" fmla="*/ 4 h 391"/>
                <a:gd name="T76" fmla="*/ 6 w 660"/>
                <a:gd name="T77" fmla="*/ 4 h 391"/>
                <a:gd name="T78" fmla="*/ 6 w 660"/>
                <a:gd name="T79" fmla="*/ 4 h 391"/>
                <a:gd name="T80" fmla="*/ 6 w 660"/>
                <a:gd name="T81" fmla="*/ 4 h 391"/>
                <a:gd name="T82" fmla="*/ 7 w 660"/>
                <a:gd name="T83" fmla="*/ 5 h 391"/>
                <a:gd name="T84" fmla="*/ 8 w 660"/>
                <a:gd name="T85" fmla="*/ 5 h 391"/>
                <a:gd name="T86" fmla="*/ 8 w 660"/>
                <a:gd name="T87" fmla="*/ 5 h 391"/>
                <a:gd name="T88" fmla="*/ 8 w 660"/>
                <a:gd name="T89" fmla="*/ 5 h 391"/>
                <a:gd name="T90" fmla="*/ 8 w 660"/>
                <a:gd name="T91" fmla="*/ 5 h 391"/>
                <a:gd name="T92" fmla="*/ 8 w 660"/>
                <a:gd name="T93" fmla="*/ 5 h 391"/>
                <a:gd name="T94" fmla="*/ 8 w 660"/>
                <a:gd name="T95" fmla="*/ 5 h 391"/>
                <a:gd name="T96" fmla="*/ 7 w 660"/>
                <a:gd name="T97" fmla="*/ 4 h 391"/>
                <a:gd name="T98" fmla="*/ 7 w 660"/>
                <a:gd name="T99" fmla="*/ 4 h 391"/>
                <a:gd name="T100" fmla="*/ 7 w 660"/>
                <a:gd name="T101" fmla="*/ 3 h 391"/>
                <a:gd name="T102" fmla="*/ 8 w 660"/>
                <a:gd name="T103" fmla="*/ 2 h 391"/>
                <a:gd name="T104" fmla="*/ 8 w 660"/>
                <a:gd name="T105" fmla="*/ 2 h 391"/>
                <a:gd name="T106" fmla="*/ 8 w 660"/>
                <a:gd name="T107" fmla="*/ 2 h 3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0"/>
                <a:gd name="T163" fmla="*/ 0 h 391"/>
                <a:gd name="T164" fmla="*/ 660 w 660"/>
                <a:gd name="T165" fmla="*/ 391 h 3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0" h="391">
                  <a:moveTo>
                    <a:pt x="620" y="178"/>
                  </a:moveTo>
                  <a:lnTo>
                    <a:pt x="618" y="177"/>
                  </a:lnTo>
                  <a:lnTo>
                    <a:pt x="614" y="173"/>
                  </a:lnTo>
                  <a:lnTo>
                    <a:pt x="606" y="166"/>
                  </a:lnTo>
                  <a:lnTo>
                    <a:pt x="597" y="157"/>
                  </a:lnTo>
                  <a:lnTo>
                    <a:pt x="586" y="147"/>
                  </a:lnTo>
                  <a:lnTo>
                    <a:pt x="573" y="135"/>
                  </a:lnTo>
                  <a:lnTo>
                    <a:pt x="560" y="123"/>
                  </a:lnTo>
                  <a:lnTo>
                    <a:pt x="545" y="109"/>
                  </a:lnTo>
                  <a:lnTo>
                    <a:pt x="530" y="97"/>
                  </a:lnTo>
                  <a:lnTo>
                    <a:pt x="514" y="85"/>
                  </a:lnTo>
                  <a:lnTo>
                    <a:pt x="499" y="73"/>
                  </a:lnTo>
                  <a:lnTo>
                    <a:pt x="484" y="63"/>
                  </a:lnTo>
                  <a:lnTo>
                    <a:pt x="470" y="54"/>
                  </a:lnTo>
                  <a:lnTo>
                    <a:pt x="457" y="47"/>
                  </a:lnTo>
                  <a:lnTo>
                    <a:pt x="445" y="43"/>
                  </a:lnTo>
                  <a:lnTo>
                    <a:pt x="436" y="42"/>
                  </a:lnTo>
                  <a:lnTo>
                    <a:pt x="419" y="39"/>
                  </a:lnTo>
                  <a:lnTo>
                    <a:pt x="402" y="35"/>
                  </a:lnTo>
                  <a:lnTo>
                    <a:pt x="387" y="29"/>
                  </a:lnTo>
                  <a:lnTo>
                    <a:pt x="372" y="21"/>
                  </a:lnTo>
                  <a:lnTo>
                    <a:pt x="357" y="13"/>
                  </a:lnTo>
                  <a:lnTo>
                    <a:pt x="342" y="8"/>
                  </a:lnTo>
                  <a:lnTo>
                    <a:pt x="329" y="3"/>
                  </a:lnTo>
                  <a:lnTo>
                    <a:pt x="315" y="1"/>
                  </a:lnTo>
                  <a:lnTo>
                    <a:pt x="302" y="1"/>
                  </a:lnTo>
                  <a:lnTo>
                    <a:pt x="287" y="0"/>
                  </a:lnTo>
                  <a:lnTo>
                    <a:pt x="273" y="1"/>
                  </a:lnTo>
                  <a:lnTo>
                    <a:pt x="259" y="4"/>
                  </a:lnTo>
                  <a:lnTo>
                    <a:pt x="246" y="11"/>
                  </a:lnTo>
                  <a:lnTo>
                    <a:pt x="236" y="22"/>
                  </a:lnTo>
                  <a:lnTo>
                    <a:pt x="228" y="40"/>
                  </a:lnTo>
                  <a:lnTo>
                    <a:pt x="224" y="64"/>
                  </a:lnTo>
                  <a:lnTo>
                    <a:pt x="220" y="108"/>
                  </a:lnTo>
                  <a:lnTo>
                    <a:pt x="219" y="132"/>
                  </a:lnTo>
                  <a:lnTo>
                    <a:pt x="218" y="142"/>
                  </a:lnTo>
                  <a:lnTo>
                    <a:pt x="218" y="144"/>
                  </a:lnTo>
                  <a:lnTo>
                    <a:pt x="213" y="147"/>
                  </a:lnTo>
                  <a:lnTo>
                    <a:pt x="203" y="152"/>
                  </a:lnTo>
                  <a:lnTo>
                    <a:pt x="186" y="161"/>
                  </a:lnTo>
                  <a:lnTo>
                    <a:pt x="166" y="173"/>
                  </a:lnTo>
                  <a:lnTo>
                    <a:pt x="144" y="187"/>
                  </a:lnTo>
                  <a:lnTo>
                    <a:pt x="121" y="202"/>
                  </a:lnTo>
                  <a:lnTo>
                    <a:pt x="99" y="219"/>
                  </a:lnTo>
                  <a:lnTo>
                    <a:pt x="80" y="236"/>
                  </a:lnTo>
                  <a:lnTo>
                    <a:pt x="61" y="254"/>
                  </a:lnTo>
                  <a:lnTo>
                    <a:pt x="41" y="272"/>
                  </a:lnTo>
                  <a:lnTo>
                    <a:pt x="22" y="290"/>
                  </a:lnTo>
                  <a:lnTo>
                    <a:pt x="8" y="306"/>
                  </a:lnTo>
                  <a:lnTo>
                    <a:pt x="0" y="319"/>
                  </a:lnTo>
                  <a:lnTo>
                    <a:pt x="1" y="328"/>
                  </a:lnTo>
                  <a:lnTo>
                    <a:pt x="15" y="331"/>
                  </a:lnTo>
                  <a:lnTo>
                    <a:pt x="46" y="328"/>
                  </a:lnTo>
                  <a:lnTo>
                    <a:pt x="64" y="324"/>
                  </a:lnTo>
                  <a:lnTo>
                    <a:pt x="82" y="322"/>
                  </a:lnTo>
                  <a:lnTo>
                    <a:pt x="98" y="319"/>
                  </a:lnTo>
                  <a:lnTo>
                    <a:pt x="114" y="316"/>
                  </a:lnTo>
                  <a:lnTo>
                    <a:pt x="127" y="314"/>
                  </a:lnTo>
                  <a:lnTo>
                    <a:pt x="142" y="312"/>
                  </a:lnTo>
                  <a:lnTo>
                    <a:pt x="156" y="310"/>
                  </a:lnTo>
                  <a:lnTo>
                    <a:pt x="168" y="307"/>
                  </a:lnTo>
                  <a:lnTo>
                    <a:pt x="182" y="306"/>
                  </a:lnTo>
                  <a:lnTo>
                    <a:pt x="195" y="304"/>
                  </a:lnTo>
                  <a:lnTo>
                    <a:pt x="209" y="302"/>
                  </a:lnTo>
                  <a:lnTo>
                    <a:pt x="223" y="299"/>
                  </a:lnTo>
                  <a:lnTo>
                    <a:pt x="237" y="297"/>
                  </a:lnTo>
                  <a:lnTo>
                    <a:pt x="253" y="294"/>
                  </a:lnTo>
                  <a:lnTo>
                    <a:pt x="269" y="292"/>
                  </a:lnTo>
                  <a:lnTo>
                    <a:pt x="287" y="288"/>
                  </a:lnTo>
                  <a:lnTo>
                    <a:pt x="322" y="284"/>
                  </a:lnTo>
                  <a:lnTo>
                    <a:pt x="355" y="282"/>
                  </a:lnTo>
                  <a:lnTo>
                    <a:pt x="384" y="285"/>
                  </a:lnTo>
                  <a:lnTo>
                    <a:pt x="409" y="287"/>
                  </a:lnTo>
                  <a:lnTo>
                    <a:pt x="431" y="292"/>
                  </a:lnTo>
                  <a:lnTo>
                    <a:pt x="445" y="295"/>
                  </a:lnTo>
                  <a:lnTo>
                    <a:pt x="456" y="298"/>
                  </a:lnTo>
                  <a:lnTo>
                    <a:pt x="459" y="299"/>
                  </a:lnTo>
                  <a:lnTo>
                    <a:pt x="461" y="303"/>
                  </a:lnTo>
                  <a:lnTo>
                    <a:pt x="468" y="311"/>
                  </a:lnTo>
                  <a:lnTo>
                    <a:pt x="479" y="322"/>
                  </a:lnTo>
                  <a:lnTo>
                    <a:pt x="494" y="336"/>
                  </a:lnTo>
                  <a:lnTo>
                    <a:pt x="513" y="349"/>
                  </a:lnTo>
                  <a:lnTo>
                    <a:pt x="535" y="363"/>
                  </a:lnTo>
                  <a:lnTo>
                    <a:pt x="558" y="373"/>
                  </a:lnTo>
                  <a:lnTo>
                    <a:pt x="586" y="380"/>
                  </a:lnTo>
                  <a:lnTo>
                    <a:pt x="611" y="383"/>
                  </a:lnTo>
                  <a:lnTo>
                    <a:pt x="629" y="387"/>
                  </a:lnTo>
                  <a:lnTo>
                    <a:pt x="642" y="389"/>
                  </a:lnTo>
                  <a:lnTo>
                    <a:pt x="651" y="390"/>
                  </a:lnTo>
                  <a:lnTo>
                    <a:pt x="657" y="390"/>
                  </a:lnTo>
                  <a:lnTo>
                    <a:pt x="659" y="391"/>
                  </a:lnTo>
                  <a:lnTo>
                    <a:pt x="660" y="391"/>
                  </a:lnTo>
                  <a:lnTo>
                    <a:pt x="655" y="390"/>
                  </a:lnTo>
                  <a:lnTo>
                    <a:pt x="642" y="384"/>
                  </a:lnTo>
                  <a:lnTo>
                    <a:pt x="624" y="375"/>
                  </a:lnTo>
                  <a:lnTo>
                    <a:pt x="606" y="363"/>
                  </a:lnTo>
                  <a:lnTo>
                    <a:pt x="589" y="345"/>
                  </a:lnTo>
                  <a:lnTo>
                    <a:pt x="578" y="323"/>
                  </a:lnTo>
                  <a:lnTo>
                    <a:pt x="575" y="296"/>
                  </a:lnTo>
                  <a:lnTo>
                    <a:pt x="586" y="264"/>
                  </a:lnTo>
                  <a:lnTo>
                    <a:pt x="600" y="234"/>
                  </a:lnTo>
                  <a:lnTo>
                    <a:pt x="611" y="212"/>
                  </a:lnTo>
                  <a:lnTo>
                    <a:pt x="616" y="196"/>
                  </a:lnTo>
                  <a:lnTo>
                    <a:pt x="620" y="187"/>
                  </a:lnTo>
                  <a:lnTo>
                    <a:pt x="621" y="182"/>
                  </a:lnTo>
                  <a:lnTo>
                    <a:pt x="621" y="178"/>
                  </a:lnTo>
                  <a:lnTo>
                    <a:pt x="620" y="178"/>
                  </a:lnTo>
                  <a:close/>
                </a:path>
              </a:pathLst>
            </a:custGeom>
            <a:solidFill>
              <a:srgbClr val="54F4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2" name="Freeform 262"/>
            <p:cNvSpPr>
              <a:spLocks/>
            </p:cNvSpPr>
            <p:nvPr/>
          </p:nvSpPr>
          <p:spPr bwMode="auto">
            <a:xfrm>
              <a:off x="3164" y="2805"/>
              <a:ext cx="92" cy="31"/>
            </a:xfrm>
            <a:custGeom>
              <a:avLst/>
              <a:gdLst>
                <a:gd name="T0" fmla="*/ 0 w 275"/>
                <a:gd name="T1" fmla="*/ 1 h 94"/>
                <a:gd name="T2" fmla="*/ 0 w 275"/>
                <a:gd name="T3" fmla="*/ 1 h 94"/>
                <a:gd name="T4" fmla="*/ 0 w 275"/>
                <a:gd name="T5" fmla="*/ 1 h 94"/>
                <a:gd name="T6" fmla="*/ 0 w 275"/>
                <a:gd name="T7" fmla="*/ 0 h 94"/>
                <a:gd name="T8" fmla="*/ 0 w 275"/>
                <a:gd name="T9" fmla="*/ 0 h 94"/>
                <a:gd name="T10" fmla="*/ 0 w 275"/>
                <a:gd name="T11" fmla="*/ 0 h 94"/>
                <a:gd name="T12" fmla="*/ 0 w 275"/>
                <a:gd name="T13" fmla="*/ 0 h 94"/>
                <a:gd name="T14" fmla="*/ 1 w 275"/>
                <a:gd name="T15" fmla="*/ 0 h 94"/>
                <a:gd name="T16" fmla="*/ 1 w 275"/>
                <a:gd name="T17" fmla="*/ 0 h 94"/>
                <a:gd name="T18" fmla="*/ 1 w 275"/>
                <a:gd name="T19" fmla="*/ 0 h 94"/>
                <a:gd name="T20" fmla="*/ 2 w 275"/>
                <a:gd name="T21" fmla="*/ 0 h 94"/>
                <a:gd name="T22" fmla="*/ 2 w 275"/>
                <a:gd name="T23" fmla="*/ 0 h 94"/>
                <a:gd name="T24" fmla="*/ 2 w 275"/>
                <a:gd name="T25" fmla="*/ 1 h 94"/>
                <a:gd name="T26" fmla="*/ 2 w 275"/>
                <a:gd name="T27" fmla="*/ 1 h 94"/>
                <a:gd name="T28" fmla="*/ 2 w 275"/>
                <a:gd name="T29" fmla="*/ 1 h 94"/>
                <a:gd name="T30" fmla="*/ 3 w 275"/>
                <a:gd name="T31" fmla="*/ 1 h 94"/>
                <a:gd name="T32" fmla="*/ 3 w 275"/>
                <a:gd name="T33" fmla="*/ 1 h 94"/>
                <a:gd name="T34" fmla="*/ 3 w 275"/>
                <a:gd name="T35" fmla="*/ 1 h 94"/>
                <a:gd name="T36" fmla="*/ 3 w 275"/>
                <a:gd name="T37" fmla="*/ 1 h 94"/>
                <a:gd name="T38" fmla="*/ 3 w 275"/>
                <a:gd name="T39" fmla="*/ 1 h 94"/>
                <a:gd name="T40" fmla="*/ 3 w 275"/>
                <a:gd name="T41" fmla="*/ 1 h 94"/>
                <a:gd name="T42" fmla="*/ 3 w 275"/>
                <a:gd name="T43" fmla="*/ 1 h 94"/>
                <a:gd name="T44" fmla="*/ 3 w 275"/>
                <a:gd name="T45" fmla="*/ 1 h 94"/>
                <a:gd name="T46" fmla="*/ 3 w 275"/>
                <a:gd name="T47" fmla="*/ 1 h 94"/>
                <a:gd name="T48" fmla="*/ 2 w 275"/>
                <a:gd name="T49" fmla="*/ 1 h 94"/>
                <a:gd name="T50" fmla="*/ 2 w 275"/>
                <a:gd name="T51" fmla="*/ 1 h 94"/>
                <a:gd name="T52" fmla="*/ 2 w 275"/>
                <a:gd name="T53" fmla="*/ 1 h 94"/>
                <a:gd name="T54" fmla="*/ 1 w 275"/>
                <a:gd name="T55" fmla="*/ 1 h 94"/>
                <a:gd name="T56" fmla="*/ 1 w 275"/>
                <a:gd name="T57" fmla="*/ 1 h 94"/>
                <a:gd name="T58" fmla="*/ 1 w 275"/>
                <a:gd name="T59" fmla="*/ 0 h 94"/>
                <a:gd name="T60" fmla="*/ 1 w 275"/>
                <a:gd name="T61" fmla="*/ 0 h 94"/>
                <a:gd name="T62" fmla="*/ 1 w 275"/>
                <a:gd name="T63" fmla="*/ 0 h 94"/>
                <a:gd name="T64" fmla="*/ 1 w 275"/>
                <a:gd name="T65" fmla="*/ 0 h 94"/>
                <a:gd name="T66" fmla="*/ 1 w 275"/>
                <a:gd name="T67" fmla="*/ 0 h 94"/>
                <a:gd name="T68" fmla="*/ 1 w 275"/>
                <a:gd name="T69" fmla="*/ 0 h 94"/>
                <a:gd name="T70" fmla="*/ 0 w 275"/>
                <a:gd name="T71" fmla="*/ 1 h 94"/>
                <a:gd name="T72" fmla="*/ 0 w 275"/>
                <a:gd name="T73" fmla="*/ 1 h 94"/>
                <a:gd name="T74" fmla="*/ 0 w 275"/>
                <a:gd name="T75" fmla="*/ 1 h 94"/>
                <a:gd name="T76" fmla="*/ 0 w 275"/>
                <a:gd name="T77" fmla="*/ 1 h 94"/>
                <a:gd name="T78" fmla="*/ 0 w 275"/>
                <a:gd name="T79" fmla="*/ 1 h 94"/>
                <a:gd name="T80" fmla="*/ 0 w 275"/>
                <a:gd name="T81" fmla="*/ 1 h 94"/>
                <a:gd name="T82" fmla="*/ 0 w 275"/>
                <a:gd name="T83" fmla="*/ 1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94"/>
                <a:gd name="T128" fmla="*/ 275 w 27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94">
                  <a:moveTo>
                    <a:pt x="0" y="57"/>
                  </a:moveTo>
                  <a:lnTo>
                    <a:pt x="0" y="54"/>
                  </a:lnTo>
                  <a:lnTo>
                    <a:pt x="0" y="45"/>
                  </a:lnTo>
                  <a:lnTo>
                    <a:pt x="3" y="34"/>
                  </a:lnTo>
                  <a:lnTo>
                    <a:pt x="7" y="21"/>
                  </a:lnTo>
                  <a:lnTo>
                    <a:pt x="16" y="10"/>
                  </a:lnTo>
                  <a:lnTo>
                    <a:pt x="30" y="2"/>
                  </a:lnTo>
                  <a:lnTo>
                    <a:pt x="49" y="0"/>
                  </a:lnTo>
                  <a:lnTo>
                    <a:pt x="75" y="5"/>
                  </a:lnTo>
                  <a:lnTo>
                    <a:pt x="103" y="17"/>
                  </a:lnTo>
                  <a:lnTo>
                    <a:pt x="129" y="27"/>
                  </a:lnTo>
                  <a:lnTo>
                    <a:pt x="152" y="37"/>
                  </a:lnTo>
                  <a:lnTo>
                    <a:pt x="171" y="45"/>
                  </a:lnTo>
                  <a:lnTo>
                    <a:pt x="186" y="53"/>
                  </a:lnTo>
                  <a:lnTo>
                    <a:pt x="197" y="59"/>
                  </a:lnTo>
                  <a:lnTo>
                    <a:pt x="204" y="62"/>
                  </a:lnTo>
                  <a:lnTo>
                    <a:pt x="206" y="63"/>
                  </a:lnTo>
                  <a:lnTo>
                    <a:pt x="275" y="91"/>
                  </a:lnTo>
                  <a:lnTo>
                    <a:pt x="273" y="91"/>
                  </a:lnTo>
                  <a:lnTo>
                    <a:pt x="266" y="93"/>
                  </a:lnTo>
                  <a:lnTo>
                    <a:pt x="256" y="94"/>
                  </a:lnTo>
                  <a:lnTo>
                    <a:pt x="241" y="94"/>
                  </a:lnTo>
                  <a:lnTo>
                    <a:pt x="224" y="93"/>
                  </a:lnTo>
                  <a:lnTo>
                    <a:pt x="205" y="89"/>
                  </a:lnTo>
                  <a:lnTo>
                    <a:pt x="184" y="83"/>
                  </a:lnTo>
                  <a:lnTo>
                    <a:pt x="161" y="74"/>
                  </a:lnTo>
                  <a:lnTo>
                    <a:pt x="138" y="63"/>
                  </a:lnTo>
                  <a:lnTo>
                    <a:pt x="119" y="53"/>
                  </a:lnTo>
                  <a:lnTo>
                    <a:pt x="103" y="43"/>
                  </a:lnTo>
                  <a:lnTo>
                    <a:pt x="89" y="35"/>
                  </a:lnTo>
                  <a:lnTo>
                    <a:pt x="77" y="28"/>
                  </a:lnTo>
                  <a:lnTo>
                    <a:pt x="67" y="25"/>
                  </a:lnTo>
                  <a:lnTo>
                    <a:pt x="58" y="25"/>
                  </a:lnTo>
                  <a:lnTo>
                    <a:pt x="51" y="29"/>
                  </a:lnTo>
                  <a:lnTo>
                    <a:pt x="44" y="35"/>
                  </a:lnTo>
                  <a:lnTo>
                    <a:pt x="37" y="41"/>
                  </a:lnTo>
                  <a:lnTo>
                    <a:pt x="27" y="46"/>
                  </a:lnTo>
                  <a:lnTo>
                    <a:pt x="20" y="50"/>
                  </a:lnTo>
                  <a:lnTo>
                    <a:pt x="12" y="53"/>
                  </a:lnTo>
                  <a:lnTo>
                    <a:pt x="6" y="55"/>
                  </a:lnTo>
                  <a:lnTo>
                    <a:pt x="1" y="57"/>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3" name="Freeform 263"/>
            <p:cNvSpPr>
              <a:spLocks/>
            </p:cNvSpPr>
            <p:nvPr/>
          </p:nvSpPr>
          <p:spPr bwMode="auto">
            <a:xfrm>
              <a:off x="3064" y="2793"/>
              <a:ext cx="117" cy="73"/>
            </a:xfrm>
            <a:custGeom>
              <a:avLst/>
              <a:gdLst>
                <a:gd name="T0" fmla="*/ 4 w 350"/>
                <a:gd name="T1" fmla="*/ 3 h 219"/>
                <a:gd name="T2" fmla="*/ 4 w 350"/>
                <a:gd name="T3" fmla="*/ 3 h 219"/>
                <a:gd name="T4" fmla="*/ 4 w 350"/>
                <a:gd name="T5" fmla="*/ 2 h 219"/>
                <a:gd name="T6" fmla="*/ 4 w 350"/>
                <a:gd name="T7" fmla="*/ 2 h 219"/>
                <a:gd name="T8" fmla="*/ 4 w 350"/>
                <a:gd name="T9" fmla="*/ 2 h 219"/>
                <a:gd name="T10" fmla="*/ 4 w 350"/>
                <a:gd name="T11" fmla="*/ 2 h 219"/>
                <a:gd name="T12" fmla="*/ 4 w 350"/>
                <a:gd name="T13" fmla="*/ 1 h 219"/>
                <a:gd name="T14" fmla="*/ 3 w 350"/>
                <a:gd name="T15" fmla="*/ 1 h 219"/>
                <a:gd name="T16" fmla="*/ 2 w 350"/>
                <a:gd name="T17" fmla="*/ 1 h 219"/>
                <a:gd name="T18" fmla="*/ 2 w 350"/>
                <a:gd name="T19" fmla="*/ 1 h 219"/>
                <a:gd name="T20" fmla="*/ 2 w 350"/>
                <a:gd name="T21" fmla="*/ 0 h 219"/>
                <a:gd name="T22" fmla="*/ 2 w 350"/>
                <a:gd name="T23" fmla="*/ 0 h 219"/>
                <a:gd name="T24" fmla="*/ 1 w 350"/>
                <a:gd name="T25" fmla="*/ 0 h 219"/>
                <a:gd name="T26" fmla="*/ 1 w 350"/>
                <a:gd name="T27" fmla="*/ 0 h 219"/>
                <a:gd name="T28" fmla="*/ 1 w 350"/>
                <a:gd name="T29" fmla="*/ 0 h 219"/>
                <a:gd name="T30" fmla="*/ 1 w 350"/>
                <a:gd name="T31" fmla="*/ 0 h 219"/>
                <a:gd name="T32" fmla="*/ 1 w 350"/>
                <a:gd name="T33" fmla="*/ 0 h 219"/>
                <a:gd name="T34" fmla="*/ 1 w 350"/>
                <a:gd name="T35" fmla="*/ 0 h 219"/>
                <a:gd name="T36" fmla="*/ 0 w 350"/>
                <a:gd name="T37" fmla="*/ 0 h 219"/>
                <a:gd name="T38" fmla="*/ 0 w 350"/>
                <a:gd name="T39" fmla="*/ 0 h 219"/>
                <a:gd name="T40" fmla="*/ 0 w 350"/>
                <a:gd name="T41" fmla="*/ 0 h 219"/>
                <a:gd name="T42" fmla="*/ 0 w 350"/>
                <a:gd name="T43" fmla="*/ 0 h 219"/>
                <a:gd name="T44" fmla="*/ 0 w 350"/>
                <a:gd name="T45" fmla="*/ 0 h 219"/>
                <a:gd name="T46" fmla="*/ 0 w 350"/>
                <a:gd name="T47" fmla="*/ 0 h 219"/>
                <a:gd name="T48" fmla="*/ 0 w 350"/>
                <a:gd name="T49" fmla="*/ 0 h 219"/>
                <a:gd name="T50" fmla="*/ 0 w 350"/>
                <a:gd name="T51" fmla="*/ 0 h 219"/>
                <a:gd name="T52" fmla="*/ 0 w 350"/>
                <a:gd name="T53" fmla="*/ 0 h 219"/>
                <a:gd name="T54" fmla="*/ 0 w 350"/>
                <a:gd name="T55" fmla="*/ 0 h 219"/>
                <a:gd name="T56" fmla="*/ 0 w 350"/>
                <a:gd name="T57" fmla="*/ 0 h 219"/>
                <a:gd name="T58" fmla="*/ 0 w 350"/>
                <a:gd name="T59" fmla="*/ 0 h 219"/>
                <a:gd name="T60" fmla="*/ 0 w 350"/>
                <a:gd name="T61" fmla="*/ 0 h 219"/>
                <a:gd name="T62" fmla="*/ 0 w 350"/>
                <a:gd name="T63" fmla="*/ 0 h 219"/>
                <a:gd name="T64" fmla="*/ 0 w 350"/>
                <a:gd name="T65" fmla="*/ 0 h 219"/>
                <a:gd name="T66" fmla="*/ 0 w 350"/>
                <a:gd name="T67" fmla="*/ 0 h 219"/>
                <a:gd name="T68" fmla="*/ 0 w 350"/>
                <a:gd name="T69" fmla="*/ 0 h 219"/>
                <a:gd name="T70" fmla="*/ 0 w 350"/>
                <a:gd name="T71" fmla="*/ 0 h 219"/>
                <a:gd name="T72" fmla="*/ 0 w 350"/>
                <a:gd name="T73" fmla="*/ 0 h 219"/>
                <a:gd name="T74" fmla="*/ 0 w 350"/>
                <a:gd name="T75" fmla="*/ 0 h 219"/>
                <a:gd name="T76" fmla="*/ 1 w 350"/>
                <a:gd name="T77" fmla="*/ 0 h 219"/>
                <a:gd name="T78" fmla="*/ 1 w 350"/>
                <a:gd name="T79" fmla="*/ 0 h 219"/>
                <a:gd name="T80" fmla="*/ 1 w 350"/>
                <a:gd name="T81" fmla="*/ 1 h 219"/>
                <a:gd name="T82" fmla="*/ 2 w 350"/>
                <a:gd name="T83" fmla="*/ 1 h 219"/>
                <a:gd name="T84" fmla="*/ 2 w 350"/>
                <a:gd name="T85" fmla="*/ 1 h 219"/>
                <a:gd name="T86" fmla="*/ 2 w 350"/>
                <a:gd name="T87" fmla="*/ 1 h 219"/>
                <a:gd name="T88" fmla="*/ 3 w 350"/>
                <a:gd name="T89" fmla="*/ 1 h 219"/>
                <a:gd name="T90" fmla="*/ 3 w 350"/>
                <a:gd name="T91" fmla="*/ 1 h 219"/>
                <a:gd name="T92" fmla="*/ 3 w 350"/>
                <a:gd name="T93" fmla="*/ 1 h 219"/>
                <a:gd name="T94" fmla="*/ 3 w 350"/>
                <a:gd name="T95" fmla="*/ 1 h 219"/>
                <a:gd name="T96" fmla="*/ 3 w 350"/>
                <a:gd name="T97" fmla="*/ 2 h 219"/>
                <a:gd name="T98" fmla="*/ 4 w 350"/>
                <a:gd name="T99" fmla="*/ 2 h 219"/>
                <a:gd name="T100" fmla="*/ 4 w 350"/>
                <a:gd name="T101" fmla="*/ 2 h 219"/>
                <a:gd name="T102" fmla="*/ 4 w 350"/>
                <a:gd name="T103" fmla="*/ 2 h 219"/>
                <a:gd name="T104" fmla="*/ 4 w 350"/>
                <a:gd name="T105" fmla="*/ 3 h 219"/>
                <a:gd name="T106" fmla="*/ 4 w 350"/>
                <a:gd name="T107" fmla="*/ 3 h 219"/>
                <a:gd name="T108" fmla="*/ 4 w 350"/>
                <a:gd name="T109" fmla="*/ 3 h 219"/>
                <a:gd name="T110" fmla="*/ 4 w 350"/>
                <a:gd name="T111" fmla="*/ 3 h 219"/>
                <a:gd name="T112" fmla="*/ 4 w 350"/>
                <a:gd name="T113" fmla="*/ 3 h 2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0"/>
                <a:gd name="T172" fmla="*/ 0 h 219"/>
                <a:gd name="T173" fmla="*/ 350 w 350"/>
                <a:gd name="T174" fmla="*/ 219 h 2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0" h="219">
                  <a:moveTo>
                    <a:pt x="350" y="219"/>
                  </a:moveTo>
                  <a:lnTo>
                    <a:pt x="350" y="213"/>
                  </a:lnTo>
                  <a:lnTo>
                    <a:pt x="349" y="200"/>
                  </a:lnTo>
                  <a:lnTo>
                    <a:pt x="343" y="178"/>
                  </a:lnTo>
                  <a:lnTo>
                    <a:pt x="333" y="152"/>
                  </a:lnTo>
                  <a:lnTo>
                    <a:pt x="316" y="125"/>
                  </a:lnTo>
                  <a:lnTo>
                    <a:pt x="289" y="97"/>
                  </a:lnTo>
                  <a:lnTo>
                    <a:pt x="252" y="72"/>
                  </a:lnTo>
                  <a:lnTo>
                    <a:pt x="201" y="52"/>
                  </a:lnTo>
                  <a:lnTo>
                    <a:pt x="174" y="44"/>
                  </a:lnTo>
                  <a:lnTo>
                    <a:pt x="149" y="36"/>
                  </a:lnTo>
                  <a:lnTo>
                    <a:pt x="127" y="29"/>
                  </a:lnTo>
                  <a:lnTo>
                    <a:pt x="108" y="22"/>
                  </a:lnTo>
                  <a:lnTo>
                    <a:pt x="91" y="17"/>
                  </a:lnTo>
                  <a:lnTo>
                    <a:pt x="78" y="12"/>
                  </a:lnTo>
                  <a:lnTo>
                    <a:pt x="65" y="8"/>
                  </a:lnTo>
                  <a:lnTo>
                    <a:pt x="54" y="4"/>
                  </a:lnTo>
                  <a:lnTo>
                    <a:pt x="45" y="2"/>
                  </a:lnTo>
                  <a:lnTo>
                    <a:pt x="37" y="1"/>
                  </a:lnTo>
                  <a:lnTo>
                    <a:pt x="30" y="0"/>
                  </a:lnTo>
                  <a:lnTo>
                    <a:pt x="24" y="0"/>
                  </a:lnTo>
                  <a:lnTo>
                    <a:pt x="20" y="2"/>
                  </a:lnTo>
                  <a:lnTo>
                    <a:pt x="15" y="4"/>
                  </a:lnTo>
                  <a:lnTo>
                    <a:pt x="11" y="8"/>
                  </a:lnTo>
                  <a:lnTo>
                    <a:pt x="6" y="12"/>
                  </a:lnTo>
                  <a:lnTo>
                    <a:pt x="1" y="21"/>
                  </a:lnTo>
                  <a:lnTo>
                    <a:pt x="0" y="28"/>
                  </a:lnTo>
                  <a:lnTo>
                    <a:pt x="3" y="31"/>
                  </a:lnTo>
                  <a:lnTo>
                    <a:pt x="9" y="34"/>
                  </a:lnTo>
                  <a:lnTo>
                    <a:pt x="15" y="35"/>
                  </a:lnTo>
                  <a:lnTo>
                    <a:pt x="22" y="35"/>
                  </a:lnTo>
                  <a:lnTo>
                    <a:pt x="27" y="35"/>
                  </a:lnTo>
                  <a:lnTo>
                    <a:pt x="29" y="35"/>
                  </a:lnTo>
                  <a:lnTo>
                    <a:pt x="28" y="33"/>
                  </a:lnTo>
                  <a:lnTo>
                    <a:pt x="24" y="26"/>
                  </a:lnTo>
                  <a:lnTo>
                    <a:pt x="22" y="19"/>
                  </a:lnTo>
                  <a:lnTo>
                    <a:pt x="23" y="12"/>
                  </a:lnTo>
                  <a:lnTo>
                    <a:pt x="30" y="10"/>
                  </a:lnTo>
                  <a:lnTo>
                    <a:pt x="44" y="13"/>
                  </a:lnTo>
                  <a:lnTo>
                    <a:pt x="67" y="25"/>
                  </a:lnTo>
                  <a:lnTo>
                    <a:pt x="104" y="46"/>
                  </a:lnTo>
                  <a:lnTo>
                    <a:pt x="142" y="68"/>
                  </a:lnTo>
                  <a:lnTo>
                    <a:pt x="172" y="80"/>
                  </a:lnTo>
                  <a:lnTo>
                    <a:pt x="195" y="85"/>
                  </a:lnTo>
                  <a:lnTo>
                    <a:pt x="213" y="87"/>
                  </a:lnTo>
                  <a:lnTo>
                    <a:pt x="228" y="89"/>
                  </a:lnTo>
                  <a:lnTo>
                    <a:pt x="242" y="96"/>
                  </a:lnTo>
                  <a:lnTo>
                    <a:pt x="254" y="109"/>
                  </a:lnTo>
                  <a:lnTo>
                    <a:pt x="270" y="133"/>
                  </a:lnTo>
                  <a:lnTo>
                    <a:pt x="287" y="160"/>
                  </a:lnTo>
                  <a:lnTo>
                    <a:pt x="302" y="181"/>
                  </a:lnTo>
                  <a:lnTo>
                    <a:pt x="315" y="195"/>
                  </a:lnTo>
                  <a:lnTo>
                    <a:pt x="328" y="207"/>
                  </a:lnTo>
                  <a:lnTo>
                    <a:pt x="337" y="213"/>
                  </a:lnTo>
                  <a:lnTo>
                    <a:pt x="345" y="217"/>
                  </a:lnTo>
                  <a:lnTo>
                    <a:pt x="349" y="219"/>
                  </a:lnTo>
                  <a:lnTo>
                    <a:pt x="350" y="2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4" name="Freeform 264"/>
            <p:cNvSpPr>
              <a:spLocks/>
            </p:cNvSpPr>
            <p:nvPr/>
          </p:nvSpPr>
          <p:spPr bwMode="auto">
            <a:xfrm>
              <a:off x="3043" y="2808"/>
              <a:ext cx="16" cy="43"/>
            </a:xfrm>
            <a:custGeom>
              <a:avLst/>
              <a:gdLst>
                <a:gd name="T0" fmla="*/ 0 w 46"/>
                <a:gd name="T1" fmla="*/ 0 h 127"/>
                <a:gd name="T2" fmla="*/ 0 w 46"/>
                <a:gd name="T3" fmla="*/ 0 h 127"/>
                <a:gd name="T4" fmla="*/ 0 w 46"/>
                <a:gd name="T5" fmla="*/ 1 h 127"/>
                <a:gd name="T6" fmla="*/ 0 w 46"/>
                <a:gd name="T7" fmla="*/ 1 h 127"/>
                <a:gd name="T8" fmla="*/ 0 w 46"/>
                <a:gd name="T9" fmla="*/ 1 h 127"/>
                <a:gd name="T10" fmla="*/ 1 w 46"/>
                <a:gd name="T11" fmla="*/ 2 h 127"/>
                <a:gd name="T12" fmla="*/ 0 w 46"/>
                <a:gd name="T13" fmla="*/ 0 h 127"/>
                <a:gd name="T14" fmla="*/ 0 60000 65536"/>
                <a:gd name="T15" fmla="*/ 0 60000 65536"/>
                <a:gd name="T16" fmla="*/ 0 60000 65536"/>
                <a:gd name="T17" fmla="*/ 0 60000 65536"/>
                <a:gd name="T18" fmla="*/ 0 60000 65536"/>
                <a:gd name="T19" fmla="*/ 0 60000 65536"/>
                <a:gd name="T20" fmla="*/ 0 60000 65536"/>
                <a:gd name="T21" fmla="*/ 0 w 46"/>
                <a:gd name="T22" fmla="*/ 0 h 127"/>
                <a:gd name="T23" fmla="*/ 46 w 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27">
                  <a:moveTo>
                    <a:pt x="12" y="0"/>
                  </a:moveTo>
                  <a:lnTo>
                    <a:pt x="5" y="26"/>
                  </a:lnTo>
                  <a:lnTo>
                    <a:pt x="1" y="61"/>
                  </a:lnTo>
                  <a:lnTo>
                    <a:pt x="0" y="92"/>
                  </a:lnTo>
                  <a:lnTo>
                    <a:pt x="0" y="104"/>
                  </a:lnTo>
                  <a:lnTo>
                    <a:pt x="46" y="127"/>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5" name="Freeform 265"/>
            <p:cNvSpPr>
              <a:spLocks/>
            </p:cNvSpPr>
            <p:nvPr/>
          </p:nvSpPr>
          <p:spPr bwMode="auto">
            <a:xfrm>
              <a:off x="2973" y="2849"/>
              <a:ext cx="160" cy="69"/>
            </a:xfrm>
            <a:custGeom>
              <a:avLst/>
              <a:gdLst>
                <a:gd name="T0" fmla="*/ 4 w 479"/>
                <a:gd name="T1" fmla="*/ 0 h 207"/>
                <a:gd name="T2" fmla="*/ 3 w 479"/>
                <a:gd name="T3" fmla="*/ 0 h 207"/>
                <a:gd name="T4" fmla="*/ 3 w 479"/>
                <a:gd name="T5" fmla="*/ 0 h 207"/>
                <a:gd name="T6" fmla="*/ 2 w 479"/>
                <a:gd name="T7" fmla="*/ 0 h 207"/>
                <a:gd name="T8" fmla="*/ 2 w 479"/>
                <a:gd name="T9" fmla="*/ 1 h 207"/>
                <a:gd name="T10" fmla="*/ 1 w 479"/>
                <a:gd name="T11" fmla="*/ 1 h 207"/>
                <a:gd name="T12" fmla="*/ 1 w 479"/>
                <a:gd name="T13" fmla="*/ 1 h 207"/>
                <a:gd name="T14" fmla="*/ 0 w 479"/>
                <a:gd name="T15" fmla="*/ 2 h 207"/>
                <a:gd name="T16" fmla="*/ 0 w 479"/>
                <a:gd name="T17" fmla="*/ 2 h 207"/>
                <a:gd name="T18" fmla="*/ 0 w 479"/>
                <a:gd name="T19" fmla="*/ 2 h 207"/>
                <a:gd name="T20" fmla="*/ 0 w 479"/>
                <a:gd name="T21" fmla="*/ 2 h 207"/>
                <a:gd name="T22" fmla="*/ 1 w 479"/>
                <a:gd name="T23" fmla="*/ 3 h 207"/>
                <a:gd name="T24" fmla="*/ 1 w 479"/>
                <a:gd name="T25" fmla="*/ 3 h 207"/>
                <a:gd name="T26" fmla="*/ 2 w 479"/>
                <a:gd name="T27" fmla="*/ 3 h 207"/>
                <a:gd name="T28" fmla="*/ 2 w 479"/>
                <a:gd name="T29" fmla="*/ 2 h 207"/>
                <a:gd name="T30" fmla="*/ 2 w 479"/>
                <a:gd name="T31" fmla="*/ 2 h 207"/>
                <a:gd name="T32" fmla="*/ 2 w 479"/>
                <a:gd name="T33" fmla="*/ 2 h 207"/>
                <a:gd name="T34" fmla="*/ 3 w 479"/>
                <a:gd name="T35" fmla="*/ 2 h 207"/>
                <a:gd name="T36" fmla="*/ 3 w 479"/>
                <a:gd name="T37" fmla="*/ 2 h 207"/>
                <a:gd name="T38" fmla="*/ 3 w 479"/>
                <a:gd name="T39" fmla="*/ 2 h 207"/>
                <a:gd name="T40" fmla="*/ 4 w 479"/>
                <a:gd name="T41" fmla="*/ 2 h 207"/>
                <a:gd name="T42" fmla="*/ 4 w 479"/>
                <a:gd name="T43" fmla="*/ 2 h 207"/>
                <a:gd name="T44" fmla="*/ 5 w 479"/>
                <a:gd name="T45" fmla="*/ 2 h 207"/>
                <a:gd name="T46" fmla="*/ 5 w 479"/>
                <a:gd name="T47" fmla="*/ 2 h 207"/>
                <a:gd name="T48" fmla="*/ 5 w 479"/>
                <a:gd name="T49" fmla="*/ 2 h 207"/>
                <a:gd name="T50" fmla="*/ 6 w 479"/>
                <a:gd name="T51" fmla="*/ 2 h 207"/>
                <a:gd name="T52" fmla="*/ 6 w 479"/>
                <a:gd name="T53" fmla="*/ 2 h 207"/>
                <a:gd name="T54" fmla="*/ 6 w 479"/>
                <a:gd name="T55" fmla="*/ 2 h 207"/>
                <a:gd name="T56" fmla="*/ 6 w 479"/>
                <a:gd name="T57" fmla="*/ 2 h 207"/>
                <a:gd name="T58" fmla="*/ 6 w 479"/>
                <a:gd name="T59" fmla="*/ 2 h 207"/>
                <a:gd name="T60" fmla="*/ 6 w 479"/>
                <a:gd name="T61" fmla="*/ 2 h 207"/>
                <a:gd name="T62" fmla="*/ 5 w 479"/>
                <a:gd name="T63" fmla="*/ 1 h 207"/>
                <a:gd name="T64" fmla="*/ 4 w 479"/>
                <a:gd name="T65" fmla="*/ 1 h 207"/>
                <a:gd name="T66" fmla="*/ 4 w 479"/>
                <a:gd name="T67" fmla="*/ 1 h 207"/>
                <a:gd name="T68" fmla="*/ 4 w 479"/>
                <a:gd name="T69" fmla="*/ 1 h 207"/>
                <a:gd name="T70" fmla="*/ 3 w 479"/>
                <a:gd name="T71" fmla="*/ 1 h 207"/>
                <a:gd name="T72" fmla="*/ 3 w 479"/>
                <a:gd name="T73" fmla="*/ 1 h 207"/>
                <a:gd name="T74" fmla="*/ 3 w 479"/>
                <a:gd name="T75" fmla="*/ 1 h 207"/>
                <a:gd name="T76" fmla="*/ 3 w 479"/>
                <a:gd name="T77" fmla="*/ 2 h 207"/>
                <a:gd name="T78" fmla="*/ 2 w 479"/>
                <a:gd name="T79" fmla="*/ 2 h 207"/>
                <a:gd name="T80" fmla="*/ 2 w 479"/>
                <a:gd name="T81" fmla="*/ 2 h 207"/>
                <a:gd name="T82" fmla="*/ 2 w 479"/>
                <a:gd name="T83" fmla="*/ 2 h 207"/>
                <a:gd name="T84" fmla="*/ 2 w 479"/>
                <a:gd name="T85" fmla="*/ 2 h 207"/>
                <a:gd name="T86" fmla="*/ 2 w 479"/>
                <a:gd name="T87" fmla="*/ 2 h 207"/>
                <a:gd name="T88" fmla="*/ 1 w 479"/>
                <a:gd name="T89" fmla="*/ 1 h 207"/>
                <a:gd name="T90" fmla="*/ 1 w 479"/>
                <a:gd name="T91" fmla="*/ 2 h 207"/>
                <a:gd name="T92" fmla="*/ 1 w 479"/>
                <a:gd name="T93" fmla="*/ 2 h 207"/>
                <a:gd name="T94" fmla="*/ 1 w 479"/>
                <a:gd name="T95" fmla="*/ 2 h 207"/>
                <a:gd name="T96" fmla="*/ 1 w 479"/>
                <a:gd name="T97" fmla="*/ 2 h 207"/>
                <a:gd name="T98" fmla="*/ 1 w 479"/>
                <a:gd name="T99" fmla="*/ 2 h 207"/>
                <a:gd name="T100" fmla="*/ 1 w 479"/>
                <a:gd name="T101" fmla="*/ 2 h 207"/>
                <a:gd name="T102" fmla="*/ 1 w 479"/>
                <a:gd name="T103" fmla="*/ 1 h 207"/>
                <a:gd name="T104" fmla="*/ 1 w 479"/>
                <a:gd name="T105" fmla="*/ 1 h 207"/>
                <a:gd name="T106" fmla="*/ 2 w 479"/>
                <a:gd name="T107" fmla="*/ 1 h 207"/>
                <a:gd name="T108" fmla="*/ 3 w 479"/>
                <a:gd name="T109" fmla="*/ 0 h 207"/>
                <a:gd name="T110" fmla="*/ 3 w 479"/>
                <a:gd name="T111" fmla="*/ 0 h 207"/>
                <a:gd name="T112" fmla="*/ 4 w 479"/>
                <a:gd name="T113" fmla="*/ 0 h 2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
                <a:gd name="T172" fmla="*/ 0 h 207"/>
                <a:gd name="T173" fmla="*/ 479 w 479"/>
                <a:gd name="T174" fmla="*/ 207 h 2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 h="207">
                  <a:moveTo>
                    <a:pt x="292" y="11"/>
                  </a:moveTo>
                  <a:lnTo>
                    <a:pt x="289" y="10"/>
                  </a:lnTo>
                  <a:lnTo>
                    <a:pt x="281" y="6"/>
                  </a:lnTo>
                  <a:lnTo>
                    <a:pt x="269" y="2"/>
                  </a:lnTo>
                  <a:lnTo>
                    <a:pt x="252" y="0"/>
                  </a:lnTo>
                  <a:lnTo>
                    <a:pt x="232" y="1"/>
                  </a:lnTo>
                  <a:lnTo>
                    <a:pt x="207" y="7"/>
                  </a:lnTo>
                  <a:lnTo>
                    <a:pt x="179" y="19"/>
                  </a:lnTo>
                  <a:lnTo>
                    <a:pt x="148" y="41"/>
                  </a:lnTo>
                  <a:lnTo>
                    <a:pt x="131" y="54"/>
                  </a:lnTo>
                  <a:lnTo>
                    <a:pt x="113" y="68"/>
                  </a:lnTo>
                  <a:lnTo>
                    <a:pt x="95" y="82"/>
                  </a:lnTo>
                  <a:lnTo>
                    <a:pt x="77" y="95"/>
                  </a:lnTo>
                  <a:lnTo>
                    <a:pt x="59" y="110"/>
                  </a:lnTo>
                  <a:lnTo>
                    <a:pt x="43" y="123"/>
                  </a:lnTo>
                  <a:lnTo>
                    <a:pt x="28" y="137"/>
                  </a:lnTo>
                  <a:lnTo>
                    <a:pt x="16" y="149"/>
                  </a:lnTo>
                  <a:lnTo>
                    <a:pt x="7" y="162"/>
                  </a:lnTo>
                  <a:lnTo>
                    <a:pt x="1" y="172"/>
                  </a:lnTo>
                  <a:lnTo>
                    <a:pt x="0" y="182"/>
                  </a:lnTo>
                  <a:lnTo>
                    <a:pt x="3" y="190"/>
                  </a:lnTo>
                  <a:lnTo>
                    <a:pt x="11" y="198"/>
                  </a:lnTo>
                  <a:lnTo>
                    <a:pt x="26" y="203"/>
                  </a:lnTo>
                  <a:lnTo>
                    <a:pt x="46" y="206"/>
                  </a:lnTo>
                  <a:lnTo>
                    <a:pt x="73" y="207"/>
                  </a:lnTo>
                  <a:lnTo>
                    <a:pt x="102" y="207"/>
                  </a:lnTo>
                  <a:lnTo>
                    <a:pt x="125" y="205"/>
                  </a:lnTo>
                  <a:lnTo>
                    <a:pt x="143" y="203"/>
                  </a:lnTo>
                  <a:lnTo>
                    <a:pt x="159" y="200"/>
                  </a:lnTo>
                  <a:lnTo>
                    <a:pt x="171" y="196"/>
                  </a:lnTo>
                  <a:lnTo>
                    <a:pt x="181" y="192"/>
                  </a:lnTo>
                  <a:lnTo>
                    <a:pt x="188" y="188"/>
                  </a:lnTo>
                  <a:lnTo>
                    <a:pt x="194" y="183"/>
                  </a:lnTo>
                  <a:lnTo>
                    <a:pt x="201" y="179"/>
                  </a:lnTo>
                  <a:lnTo>
                    <a:pt x="207" y="174"/>
                  </a:lnTo>
                  <a:lnTo>
                    <a:pt x="214" y="170"/>
                  </a:lnTo>
                  <a:lnTo>
                    <a:pt x="223" y="165"/>
                  </a:lnTo>
                  <a:lnTo>
                    <a:pt x="234" y="162"/>
                  </a:lnTo>
                  <a:lnTo>
                    <a:pt x="248" y="158"/>
                  </a:lnTo>
                  <a:lnTo>
                    <a:pt x="264" y="156"/>
                  </a:lnTo>
                  <a:lnTo>
                    <a:pt x="286" y="155"/>
                  </a:lnTo>
                  <a:lnTo>
                    <a:pt x="309" y="154"/>
                  </a:lnTo>
                  <a:lnTo>
                    <a:pt x="330" y="154"/>
                  </a:lnTo>
                  <a:lnTo>
                    <a:pt x="349" y="154"/>
                  </a:lnTo>
                  <a:lnTo>
                    <a:pt x="367" y="155"/>
                  </a:lnTo>
                  <a:lnTo>
                    <a:pt x="383" y="156"/>
                  </a:lnTo>
                  <a:lnTo>
                    <a:pt x="398" y="157"/>
                  </a:lnTo>
                  <a:lnTo>
                    <a:pt x="412" y="160"/>
                  </a:lnTo>
                  <a:lnTo>
                    <a:pt x="423" y="162"/>
                  </a:lnTo>
                  <a:lnTo>
                    <a:pt x="434" y="165"/>
                  </a:lnTo>
                  <a:lnTo>
                    <a:pt x="443" y="169"/>
                  </a:lnTo>
                  <a:lnTo>
                    <a:pt x="451" y="172"/>
                  </a:lnTo>
                  <a:lnTo>
                    <a:pt x="458" y="175"/>
                  </a:lnTo>
                  <a:lnTo>
                    <a:pt x="464" y="180"/>
                  </a:lnTo>
                  <a:lnTo>
                    <a:pt x="469" y="184"/>
                  </a:lnTo>
                  <a:lnTo>
                    <a:pt x="473" y="189"/>
                  </a:lnTo>
                  <a:lnTo>
                    <a:pt x="475" y="195"/>
                  </a:lnTo>
                  <a:lnTo>
                    <a:pt x="478" y="198"/>
                  </a:lnTo>
                  <a:lnTo>
                    <a:pt x="479" y="190"/>
                  </a:lnTo>
                  <a:lnTo>
                    <a:pt x="476" y="173"/>
                  </a:lnTo>
                  <a:lnTo>
                    <a:pt x="469" y="152"/>
                  </a:lnTo>
                  <a:lnTo>
                    <a:pt x="457" y="129"/>
                  </a:lnTo>
                  <a:lnTo>
                    <a:pt x="438" y="110"/>
                  </a:lnTo>
                  <a:lnTo>
                    <a:pt x="412" y="96"/>
                  </a:lnTo>
                  <a:lnTo>
                    <a:pt x="378" y="92"/>
                  </a:lnTo>
                  <a:lnTo>
                    <a:pt x="360" y="93"/>
                  </a:lnTo>
                  <a:lnTo>
                    <a:pt x="341" y="94"/>
                  </a:lnTo>
                  <a:lnTo>
                    <a:pt x="326" y="95"/>
                  </a:lnTo>
                  <a:lnTo>
                    <a:pt x="311" y="97"/>
                  </a:lnTo>
                  <a:lnTo>
                    <a:pt x="297" y="99"/>
                  </a:lnTo>
                  <a:lnTo>
                    <a:pt x="285" y="101"/>
                  </a:lnTo>
                  <a:lnTo>
                    <a:pt x="274" y="103"/>
                  </a:lnTo>
                  <a:lnTo>
                    <a:pt x="262" y="106"/>
                  </a:lnTo>
                  <a:lnTo>
                    <a:pt x="252" y="109"/>
                  </a:lnTo>
                  <a:lnTo>
                    <a:pt x="243" y="112"/>
                  </a:lnTo>
                  <a:lnTo>
                    <a:pt x="234" y="115"/>
                  </a:lnTo>
                  <a:lnTo>
                    <a:pt x="225" y="119"/>
                  </a:lnTo>
                  <a:lnTo>
                    <a:pt x="217" y="123"/>
                  </a:lnTo>
                  <a:lnTo>
                    <a:pt x="209" y="128"/>
                  </a:lnTo>
                  <a:lnTo>
                    <a:pt x="202" y="132"/>
                  </a:lnTo>
                  <a:lnTo>
                    <a:pt x="194" y="138"/>
                  </a:lnTo>
                  <a:lnTo>
                    <a:pt x="181" y="146"/>
                  </a:lnTo>
                  <a:lnTo>
                    <a:pt x="171" y="151"/>
                  </a:lnTo>
                  <a:lnTo>
                    <a:pt x="164" y="151"/>
                  </a:lnTo>
                  <a:lnTo>
                    <a:pt x="159" y="148"/>
                  </a:lnTo>
                  <a:lnTo>
                    <a:pt x="156" y="146"/>
                  </a:lnTo>
                  <a:lnTo>
                    <a:pt x="155" y="143"/>
                  </a:lnTo>
                  <a:lnTo>
                    <a:pt x="154" y="139"/>
                  </a:lnTo>
                  <a:lnTo>
                    <a:pt x="154" y="138"/>
                  </a:lnTo>
                  <a:lnTo>
                    <a:pt x="90" y="92"/>
                  </a:lnTo>
                  <a:lnTo>
                    <a:pt x="114" y="144"/>
                  </a:lnTo>
                  <a:lnTo>
                    <a:pt x="113" y="145"/>
                  </a:lnTo>
                  <a:lnTo>
                    <a:pt x="110" y="148"/>
                  </a:lnTo>
                  <a:lnTo>
                    <a:pt x="105" y="153"/>
                  </a:lnTo>
                  <a:lnTo>
                    <a:pt x="98" y="156"/>
                  </a:lnTo>
                  <a:lnTo>
                    <a:pt x="93" y="158"/>
                  </a:lnTo>
                  <a:lnTo>
                    <a:pt x="87" y="158"/>
                  </a:lnTo>
                  <a:lnTo>
                    <a:pt x="82" y="154"/>
                  </a:lnTo>
                  <a:lnTo>
                    <a:pt x="79" y="144"/>
                  </a:lnTo>
                  <a:lnTo>
                    <a:pt x="76" y="134"/>
                  </a:lnTo>
                  <a:lnTo>
                    <a:pt x="72" y="128"/>
                  </a:lnTo>
                  <a:lnTo>
                    <a:pt x="70" y="125"/>
                  </a:lnTo>
                  <a:lnTo>
                    <a:pt x="70" y="122"/>
                  </a:lnTo>
                  <a:lnTo>
                    <a:pt x="74" y="119"/>
                  </a:lnTo>
                  <a:lnTo>
                    <a:pt x="83" y="112"/>
                  </a:lnTo>
                  <a:lnTo>
                    <a:pt x="100" y="100"/>
                  </a:lnTo>
                  <a:lnTo>
                    <a:pt x="125" y="80"/>
                  </a:lnTo>
                  <a:lnTo>
                    <a:pt x="156" y="59"/>
                  </a:lnTo>
                  <a:lnTo>
                    <a:pt x="185" y="43"/>
                  </a:lnTo>
                  <a:lnTo>
                    <a:pt x="214" y="31"/>
                  </a:lnTo>
                  <a:lnTo>
                    <a:pt x="238" y="22"/>
                  </a:lnTo>
                  <a:lnTo>
                    <a:pt x="260" y="17"/>
                  </a:lnTo>
                  <a:lnTo>
                    <a:pt x="277" y="14"/>
                  </a:lnTo>
                  <a:lnTo>
                    <a:pt x="288" y="11"/>
                  </a:lnTo>
                  <a:lnTo>
                    <a:pt x="29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6" name="Freeform 266"/>
            <p:cNvSpPr>
              <a:spLocks/>
            </p:cNvSpPr>
            <p:nvPr/>
          </p:nvSpPr>
          <p:spPr bwMode="auto">
            <a:xfrm>
              <a:off x="3162" y="2877"/>
              <a:ext cx="165" cy="270"/>
            </a:xfrm>
            <a:custGeom>
              <a:avLst/>
              <a:gdLst>
                <a:gd name="T0" fmla="*/ 0 w 494"/>
                <a:gd name="T1" fmla="*/ 0 h 809"/>
                <a:gd name="T2" fmla="*/ 0 w 494"/>
                <a:gd name="T3" fmla="*/ 1 h 809"/>
                <a:gd name="T4" fmla="*/ 0 w 494"/>
                <a:gd name="T5" fmla="*/ 1 h 809"/>
                <a:gd name="T6" fmla="*/ 1 w 494"/>
                <a:gd name="T7" fmla="*/ 2 h 809"/>
                <a:gd name="T8" fmla="*/ 1 w 494"/>
                <a:gd name="T9" fmla="*/ 3 h 809"/>
                <a:gd name="T10" fmla="*/ 2 w 494"/>
                <a:gd name="T11" fmla="*/ 3 h 809"/>
                <a:gd name="T12" fmla="*/ 2 w 494"/>
                <a:gd name="T13" fmla="*/ 4 h 809"/>
                <a:gd name="T14" fmla="*/ 2 w 494"/>
                <a:gd name="T15" fmla="*/ 7 h 809"/>
                <a:gd name="T16" fmla="*/ 2 w 494"/>
                <a:gd name="T17" fmla="*/ 10 h 809"/>
                <a:gd name="T18" fmla="*/ 2 w 494"/>
                <a:gd name="T19" fmla="*/ 10 h 809"/>
                <a:gd name="T20" fmla="*/ 3 w 494"/>
                <a:gd name="T21" fmla="*/ 10 h 809"/>
                <a:gd name="T22" fmla="*/ 3 w 494"/>
                <a:gd name="T23" fmla="*/ 9 h 809"/>
                <a:gd name="T24" fmla="*/ 4 w 494"/>
                <a:gd name="T25" fmla="*/ 9 h 809"/>
                <a:gd name="T26" fmla="*/ 5 w 494"/>
                <a:gd name="T27" fmla="*/ 9 h 809"/>
                <a:gd name="T28" fmla="*/ 6 w 494"/>
                <a:gd name="T29" fmla="*/ 9 h 809"/>
                <a:gd name="T30" fmla="*/ 6 w 494"/>
                <a:gd name="T31" fmla="*/ 9 h 809"/>
                <a:gd name="T32" fmla="*/ 6 w 494"/>
                <a:gd name="T33" fmla="*/ 9 h 809"/>
                <a:gd name="T34" fmla="*/ 6 w 494"/>
                <a:gd name="T35" fmla="*/ 8 h 809"/>
                <a:gd name="T36" fmla="*/ 6 w 494"/>
                <a:gd name="T37" fmla="*/ 6 h 809"/>
                <a:gd name="T38" fmla="*/ 5 w 494"/>
                <a:gd name="T39" fmla="*/ 4 h 809"/>
                <a:gd name="T40" fmla="*/ 6 w 494"/>
                <a:gd name="T41" fmla="*/ 2 h 809"/>
                <a:gd name="T42" fmla="*/ 5 w 494"/>
                <a:gd name="T43" fmla="*/ 1 h 809"/>
                <a:gd name="T44" fmla="*/ 5 w 494"/>
                <a:gd name="T45" fmla="*/ 0 h 809"/>
                <a:gd name="T46" fmla="*/ 5 w 494"/>
                <a:gd name="T47" fmla="*/ 0 h 809"/>
                <a:gd name="T48" fmla="*/ 5 w 494"/>
                <a:gd name="T49" fmla="*/ 1 h 809"/>
                <a:gd name="T50" fmla="*/ 5 w 494"/>
                <a:gd name="T51" fmla="*/ 3 h 809"/>
                <a:gd name="T52" fmla="*/ 5 w 494"/>
                <a:gd name="T53" fmla="*/ 6 h 809"/>
                <a:gd name="T54" fmla="*/ 5 w 494"/>
                <a:gd name="T55" fmla="*/ 8 h 809"/>
                <a:gd name="T56" fmla="*/ 5 w 494"/>
                <a:gd name="T57" fmla="*/ 9 h 809"/>
                <a:gd name="T58" fmla="*/ 5 w 494"/>
                <a:gd name="T59" fmla="*/ 8 h 809"/>
                <a:gd name="T60" fmla="*/ 4 w 494"/>
                <a:gd name="T61" fmla="*/ 8 h 809"/>
                <a:gd name="T62" fmla="*/ 3 w 494"/>
                <a:gd name="T63" fmla="*/ 9 h 809"/>
                <a:gd name="T64" fmla="*/ 3 w 494"/>
                <a:gd name="T65" fmla="*/ 9 h 809"/>
                <a:gd name="T66" fmla="*/ 3 w 494"/>
                <a:gd name="T67" fmla="*/ 9 h 809"/>
                <a:gd name="T68" fmla="*/ 2 w 494"/>
                <a:gd name="T69" fmla="*/ 8 h 809"/>
                <a:gd name="T70" fmla="*/ 2 w 494"/>
                <a:gd name="T71" fmla="*/ 7 h 809"/>
                <a:gd name="T72" fmla="*/ 3 w 494"/>
                <a:gd name="T73" fmla="*/ 7 h 809"/>
                <a:gd name="T74" fmla="*/ 4 w 494"/>
                <a:gd name="T75" fmla="*/ 7 h 809"/>
                <a:gd name="T76" fmla="*/ 5 w 494"/>
                <a:gd name="T77" fmla="*/ 7 h 809"/>
                <a:gd name="T78" fmla="*/ 5 w 494"/>
                <a:gd name="T79" fmla="*/ 7 h 809"/>
                <a:gd name="T80" fmla="*/ 4 w 494"/>
                <a:gd name="T81" fmla="*/ 7 h 809"/>
                <a:gd name="T82" fmla="*/ 3 w 494"/>
                <a:gd name="T83" fmla="*/ 7 h 809"/>
                <a:gd name="T84" fmla="*/ 3 w 494"/>
                <a:gd name="T85" fmla="*/ 7 h 809"/>
                <a:gd name="T86" fmla="*/ 2 w 494"/>
                <a:gd name="T87" fmla="*/ 7 h 809"/>
                <a:gd name="T88" fmla="*/ 2 w 494"/>
                <a:gd name="T89" fmla="*/ 7 h 809"/>
                <a:gd name="T90" fmla="*/ 2 w 494"/>
                <a:gd name="T91" fmla="*/ 7 h 809"/>
                <a:gd name="T92" fmla="*/ 2 w 494"/>
                <a:gd name="T93" fmla="*/ 6 h 809"/>
                <a:gd name="T94" fmla="*/ 2 w 494"/>
                <a:gd name="T95" fmla="*/ 4 h 809"/>
                <a:gd name="T96" fmla="*/ 2 w 494"/>
                <a:gd name="T97" fmla="*/ 4 h 809"/>
                <a:gd name="T98" fmla="*/ 2 w 494"/>
                <a:gd name="T99" fmla="*/ 3 h 809"/>
                <a:gd name="T100" fmla="*/ 2 w 494"/>
                <a:gd name="T101" fmla="*/ 2 h 809"/>
                <a:gd name="T102" fmla="*/ 2 w 494"/>
                <a:gd name="T103" fmla="*/ 1 h 809"/>
                <a:gd name="T104" fmla="*/ 2 w 494"/>
                <a:gd name="T105" fmla="*/ 3 h 809"/>
                <a:gd name="T106" fmla="*/ 2 w 494"/>
                <a:gd name="T107" fmla="*/ 3 h 809"/>
                <a:gd name="T108" fmla="*/ 2 w 494"/>
                <a:gd name="T109" fmla="*/ 3 h 809"/>
                <a:gd name="T110" fmla="*/ 2 w 494"/>
                <a:gd name="T111" fmla="*/ 2 h 809"/>
                <a:gd name="T112" fmla="*/ 1 w 494"/>
                <a:gd name="T113" fmla="*/ 2 h 809"/>
                <a:gd name="T114" fmla="*/ 1 w 494"/>
                <a:gd name="T115" fmla="*/ 1 h 809"/>
                <a:gd name="T116" fmla="*/ 1 w 494"/>
                <a:gd name="T117" fmla="*/ 1 h 809"/>
                <a:gd name="T118" fmla="*/ 0 w 494"/>
                <a:gd name="T119" fmla="*/ 0 h 8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94"/>
                <a:gd name="T181" fmla="*/ 0 h 809"/>
                <a:gd name="T182" fmla="*/ 494 w 494"/>
                <a:gd name="T183" fmla="*/ 809 h 8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94" h="809">
                  <a:moveTo>
                    <a:pt x="29" y="17"/>
                  </a:moveTo>
                  <a:lnTo>
                    <a:pt x="27" y="18"/>
                  </a:lnTo>
                  <a:lnTo>
                    <a:pt x="21" y="22"/>
                  </a:lnTo>
                  <a:lnTo>
                    <a:pt x="13" y="28"/>
                  </a:lnTo>
                  <a:lnTo>
                    <a:pt x="6" y="39"/>
                  </a:lnTo>
                  <a:lnTo>
                    <a:pt x="1" y="51"/>
                  </a:lnTo>
                  <a:lnTo>
                    <a:pt x="0" y="69"/>
                  </a:lnTo>
                  <a:lnTo>
                    <a:pt x="5" y="89"/>
                  </a:lnTo>
                  <a:lnTo>
                    <a:pt x="18" y="115"/>
                  </a:lnTo>
                  <a:lnTo>
                    <a:pt x="35" y="141"/>
                  </a:lnTo>
                  <a:lnTo>
                    <a:pt x="53" y="165"/>
                  </a:lnTo>
                  <a:lnTo>
                    <a:pt x="70" y="184"/>
                  </a:lnTo>
                  <a:lnTo>
                    <a:pt x="87" y="200"/>
                  </a:lnTo>
                  <a:lnTo>
                    <a:pt x="100" y="213"/>
                  </a:lnTo>
                  <a:lnTo>
                    <a:pt x="110" y="222"/>
                  </a:lnTo>
                  <a:lnTo>
                    <a:pt x="118" y="227"/>
                  </a:lnTo>
                  <a:lnTo>
                    <a:pt x="121" y="230"/>
                  </a:lnTo>
                  <a:lnTo>
                    <a:pt x="122" y="234"/>
                  </a:lnTo>
                  <a:lnTo>
                    <a:pt x="124" y="252"/>
                  </a:lnTo>
                  <a:lnTo>
                    <a:pt x="127" y="287"/>
                  </a:lnTo>
                  <a:lnTo>
                    <a:pt x="132" y="345"/>
                  </a:lnTo>
                  <a:lnTo>
                    <a:pt x="138" y="422"/>
                  </a:lnTo>
                  <a:lnTo>
                    <a:pt x="145" y="502"/>
                  </a:lnTo>
                  <a:lnTo>
                    <a:pt x="152" y="564"/>
                  </a:lnTo>
                  <a:lnTo>
                    <a:pt x="156" y="590"/>
                  </a:lnTo>
                  <a:lnTo>
                    <a:pt x="178" y="809"/>
                  </a:lnTo>
                  <a:lnTo>
                    <a:pt x="179" y="808"/>
                  </a:lnTo>
                  <a:lnTo>
                    <a:pt x="183" y="805"/>
                  </a:lnTo>
                  <a:lnTo>
                    <a:pt x="187" y="801"/>
                  </a:lnTo>
                  <a:lnTo>
                    <a:pt x="194" y="796"/>
                  </a:lnTo>
                  <a:lnTo>
                    <a:pt x="203" y="791"/>
                  </a:lnTo>
                  <a:lnTo>
                    <a:pt x="212" y="784"/>
                  </a:lnTo>
                  <a:lnTo>
                    <a:pt x="225" y="777"/>
                  </a:lnTo>
                  <a:lnTo>
                    <a:pt x="237" y="769"/>
                  </a:lnTo>
                  <a:lnTo>
                    <a:pt x="251" y="762"/>
                  </a:lnTo>
                  <a:lnTo>
                    <a:pt x="267" y="756"/>
                  </a:lnTo>
                  <a:lnTo>
                    <a:pt x="282" y="749"/>
                  </a:lnTo>
                  <a:lnTo>
                    <a:pt x="299" y="743"/>
                  </a:lnTo>
                  <a:lnTo>
                    <a:pt x="316" y="739"/>
                  </a:lnTo>
                  <a:lnTo>
                    <a:pt x="334" y="735"/>
                  </a:lnTo>
                  <a:lnTo>
                    <a:pt x="354" y="734"/>
                  </a:lnTo>
                  <a:lnTo>
                    <a:pt x="373" y="734"/>
                  </a:lnTo>
                  <a:lnTo>
                    <a:pt x="408" y="736"/>
                  </a:lnTo>
                  <a:lnTo>
                    <a:pt x="436" y="738"/>
                  </a:lnTo>
                  <a:lnTo>
                    <a:pt x="457" y="739"/>
                  </a:lnTo>
                  <a:lnTo>
                    <a:pt x="472" y="739"/>
                  </a:lnTo>
                  <a:lnTo>
                    <a:pt x="483" y="740"/>
                  </a:lnTo>
                  <a:lnTo>
                    <a:pt x="489" y="740"/>
                  </a:lnTo>
                  <a:lnTo>
                    <a:pt x="493" y="740"/>
                  </a:lnTo>
                  <a:lnTo>
                    <a:pt x="494" y="740"/>
                  </a:lnTo>
                  <a:lnTo>
                    <a:pt x="493" y="733"/>
                  </a:lnTo>
                  <a:lnTo>
                    <a:pt x="488" y="715"/>
                  </a:lnTo>
                  <a:lnTo>
                    <a:pt x="483" y="688"/>
                  </a:lnTo>
                  <a:lnTo>
                    <a:pt x="475" y="652"/>
                  </a:lnTo>
                  <a:lnTo>
                    <a:pt x="467" y="610"/>
                  </a:lnTo>
                  <a:lnTo>
                    <a:pt x="460" y="563"/>
                  </a:lnTo>
                  <a:lnTo>
                    <a:pt x="453" y="515"/>
                  </a:lnTo>
                  <a:lnTo>
                    <a:pt x="448" y="465"/>
                  </a:lnTo>
                  <a:lnTo>
                    <a:pt x="440" y="395"/>
                  </a:lnTo>
                  <a:lnTo>
                    <a:pt x="435" y="357"/>
                  </a:lnTo>
                  <a:lnTo>
                    <a:pt x="436" y="318"/>
                  </a:lnTo>
                  <a:lnTo>
                    <a:pt x="448" y="241"/>
                  </a:lnTo>
                  <a:lnTo>
                    <a:pt x="452" y="189"/>
                  </a:lnTo>
                  <a:lnTo>
                    <a:pt x="450" y="143"/>
                  </a:lnTo>
                  <a:lnTo>
                    <a:pt x="442" y="102"/>
                  </a:lnTo>
                  <a:lnTo>
                    <a:pt x="431" y="67"/>
                  </a:lnTo>
                  <a:lnTo>
                    <a:pt x="419" y="39"/>
                  </a:lnTo>
                  <a:lnTo>
                    <a:pt x="408" y="17"/>
                  </a:lnTo>
                  <a:lnTo>
                    <a:pt x="400" y="5"/>
                  </a:lnTo>
                  <a:lnTo>
                    <a:pt x="397" y="0"/>
                  </a:lnTo>
                  <a:lnTo>
                    <a:pt x="399" y="2"/>
                  </a:lnTo>
                  <a:lnTo>
                    <a:pt x="405" y="9"/>
                  </a:lnTo>
                  <a:lnTo>
                    <a:pt x="411" y="23"/>
                  </a:lnTo>
                  <a:lnTo>
                    <a:pt x="418" y="43"/>
                  </a:lnTo>
                  <a:lnTo>
                    <a:pt x="425" y="72"/>
                  </a:lnTo>
                  <a:lnTo>
                    <a:pt x="427" y="112"/>
                  </a:lnTo>
                  <a:lnTo>
                    <a:pt x="426" y="162"/>
                  </a:lnTo>
                  <a:lnTo>
                    <a:pt x="419" y="224"/>
                  </a:lnTo>
                  <a:lnTo>
                    <a:pt x="407" y="336"/>
                  </a:lnTo>
                  <a:lnTo>
                    <a:pt x="407" y="411"/>
                  </a:lnTo>
                  <a:lnTo>
                    <a:pt x="412" y="474"/>
                  </a:lnTo>
                  <a:lnTo>
                    <a:pt x="419" y="550"/>
                  </a:lnTo>
                  <a:lnTo>
                    <a:pt x="426" y="624"/>
                  </a:lnTo>
                  <a:lnTo>
                    <a:pt x="435" y="670"/>
                  </a:lnTo>
                  <a:lnTo>
                    <a:pt x="444" y="692"/>
                  </a:lnTo>
                  <a:lnTo>
                    <a:pt x="448" y="699"/>
                  </a:lnTo>
                  <a:lnTo>
                    <a:pt x="443" y="697"/>
                  </a:lnTo>
                  <a:lnTo>
                    <a:pt x="429" y="692"/>
                  </a:lnTo>
                  <a:lnTo>
                    <a:pt x="410" y="685"/>
                  </a:lnTo>
                  <a:lnTo>
                    <a:pt x="386" y="679"/>
                  </a:lnTo>
                  <a:lnTo>
                    <a:pt x="359" y="675"/>
                  </a:lnTo>
                  <a:lnTo>
                    <a:pt x="331" y="675"/>
                  </a:lnTo>
                  <a:lnTo>
                    <a:pt x="305" y="681"/>
                  </a:lnTo>
                  <a:lnTo>
                    <a:pt x="281" y="693"/>
                  </a:lnTo>
                  <a:lnTo>
                    <a:pt x="262" y="709"/>
                  </a:lnTo>
                  <a:lnTo>
                    <a:pt x="246" y="723"/>
                  </a:lnTo>
                  <a:lnTo>
                    <a:pt x="234" y="734"/>
                  </a:lnTo>
                  <a:lnTo>
                    <a:pt x="225" y="742"/>
                  </a:lnTo>
                  <a:lnTo>
                    <a:pt x="219" y="749"/>
                  </a:lnTo>
                  <a:lnTo>
                    <a:pt x="214" y="753"/>
                  </a:lnTo>
                  <a:lnTo>
                    <a:pt x="213" y="756"/>
                  </a:lnTo>
                  <a:lnTo>
                    <a:pt x="212" y="757"/>
                  </a:lnTo>
                  <a:lnTo>
                    <a:pt x="201" y="630"/>
                  </a:lnTo>
                  <a:lnTo>
                    <a:pt x="200" y="629"/>
                  </a:lnTo>
                  <a:lnTo>
                    <a:pt x="198" y="624"/>
                  </a:lnTo>
                  <a:lnTo>
                    <a:pt x="195" y="619"/>
                  </a:lnTo>
                  <a:lnTo>
                    <a:pt x="195" y="612"/>
                  </a:lnTo>
                  <a:lnTo>
                    <a:pt x="200" y="605"/>
                  </a:lnTo>
                  <a:lnTo>
                    <a:pt x="211" y="600"/>
                  </a:lnTo>
                  <a:lnTo>
                    <a:pt x="230" y="594"/>
                  </a:lnTo>
                  <a:lnTo>
                    <a:pt x="259" y="590"/>
                  </a:lnTo>
                  <a:lnTo>
                    <a:pt x="290" y="588"/>
                  </a:lnTo>
                  <a:lnTo>
                    <a:pt x="317" y="585"/>
                  </a:lnTo>
                  <a:lnTo>
                    <a:pt x="339" y="580"/>
                  </a:lnTo>
                  <a:lnTo>
                    <a:pt x="356" y="577"/>
                  </a:lnTo>
                  <a:lnTo>
                    <a:pt x="368" y="572"/>
                  </a:lnTo>
                  <a:lnTo>
                    <a:pt x="377" y="570"/>
                  </a:lnTo>
                  <a:lnTo>
                    <a:pt x="383" y="568"/>
                  </a:lnTo>
                  <a:lnTo>
                    <a:pt x="384" y="567"/>
                  </a:lnTo>
                  <a:lnTo>
                    <a:pt x="379" y="566"/>
                  </a:lnTo>
                  <a:lnTo>
                    <a:pt x="365" y="564"/>
                  </a:lnTo>
                  <a:lnTo>
                    <a:pt x="345" y="562"/>
                  </a:lnTo>
                  <a:lnTo>
                    <a:pt x="321" y="560"/>
                  </a:lnTo>
                  <a:lnTo>
                    <a:pt x="295" y="558"/>
                  </a:lnTo>
                  <a:lnTo>
                    <a:pt x="271" y="558"/>
                  </a:lnTo>
                  <a:lnTo>
                    <a:pt x="251" y="558"/>
                  </a:lnTo>
                  <a:lnTo>
                    <a:pt x="236" y="561"/>
                  </a:lnTo>
                  <a:lnTo>
                    <a:pt x="226" y="564"/>
                  </a:lnTo>
                  <a:lnTo>
                    <a:pt x="216" y="567"/>
                  </a:lnTo>
                  <a:lnTo>
                    <a:pt x="207" y="567"/>
                  </a:lnTo>
                  <a:lnTo>
                    <a:pt x="199" y="566"/>
                  </a:lnTo>
                  <a:lnTo>
                    <a:pt x="193" y="564"/>
                  </a:lnTo>
                  <a:lnTo>
                    <a:pt x="188" y="563"/>
                  </a:lnTo>
                  <a:lnTo>
                    <a:pt x="185" y="561"/>
                  </a:lnTo>
                  <a:lnTo>
                    <a:pt x="184" y="561"/>
                  </a:lnTo>
                  <a:lnTo>
                    <a:pt x="183" y="559"/>
                  </a:lnTo>
                  <a:lnTo>
                    <a:pt x="178" y="551"/>
                  </a:lnTo>
                  <a:lnTo>
                    <a:pt x="174" y="537"/>
                  </a:lnTo>
                  <a:lnTo>
                    <a:pt x="169" y="518"/>
                  </a:lnTo>
                  <a:lnTo>
                    <a:pt x="165" y="493"/>
                  </a:lnTo>
                  <a:lnTo>
                    <a:pt x="162" y="464"/>
                  </a:lnTo>
                  <a:lnTo>
                    <a:pt x="162" y="426"/>
                  </a:lnTo>
                  <a:lnTo>
                    <a:pt x="167" y="385"/>
                  </a:lnTo>
                  <a:lnTo>
                    <a:pt x="174" y="347"/>
                  </a:lnTo>
                  <a:lnTo>
                    <a:pt x="181" y="322"/>
                  </a:lnTo>
                  <a:lnTo>
                    <a:pt x="186" y="307"/>
                  </a:lnTo>
                  <a:lnTo>
                    <a:pt x="193" y="296"/>
                  </a:lnTo>
                  <a:lnTo>
                    <a:pt x="198" y="287"/>
                  </a:lnTo>
                  <a:lnTo>
                    <a:pt x="201" y="276"/>
                  </a:lnTo>
                  <a:lnTo>
                    <a:pt x="202" y="258"/>
                  </a:lnTo>
                  <a:lnTo>
                    <a:pt x="201" y="230"/>
                  </a:lnTo>
                  <a:lnTo>
                    <a:pt x="194" y="171"/>
                  </a:lnTo>
                  <a:lnTo>
                    <a:pt x="185" y="132"/>
                  </a:lnTo>
                  <a:lnTo>
                    <a:pt x="176" y="110"/>
                  </a:lnTo>
                  <a:lnTo>
                    <a:pt x="173" y="103"/>
                  </a:lnTo>
                  <a:lnTo>
                    <a:pt x="175" y="113"/>
                  </a:lnTo>
                  <a:lnTo>
                    <a:pt x="179" y="138"/>
                  </a:lnTo>
                  <a:lnTo>
                    <a:pt x="182" y="171"/>
                  </a:lnTo>
                  <a:lnTo>
                    <a:pt x="178" y="207"/>
                  </a:lnTo>
                  <a:lnTo>
                    <a:pt x="172" y="234"/>
                  </a:lnTo>
                  <a:lnTo>
                    <a:pt x="168" y="249"/>
                  </a:lnTo>
                  <a:lnTo>
                    <a:pt x="167" y="257"/>
                  </a:lnTo>
                  <a:lnTo>
                    <a:pt x="167" y="258"/>
                  </a:lnTo>
                  <a:lnTo>
                    <a:pt x="166" y="255"/>
                  </a:lnTo>
                  <a:lnTo>
                    <a:pt x="165" y="243"/>
                  </a:lnTo>
                  <a:lnTo>
                    <a:pt x="160" y="229"/>
                  </a:lnTo>
                  <a:lnTo>
                    <a:pt x="155" y="209"/>
                  </a:lnTo>
                  <a:lnTo>
                    <a:pt x="147" y="188"/>
                  </a:lnTo>
                  <a:lnTo>
                    <a:pt x="135" y="166"/>
                  </a:lnTo>
                  <a:lnTo>
                    <a:pt x="122" y="145"/>
                  </a:lnTo>
                  <a:lnTo>
                    <a:pt x="104" y="127"/>
                  </a:lnTo>
                  <a:lnTo>
                    <a:pt x="87" y="110"/>
                  </a:lnTo>
                  <a:lnTo>
                    <a:pt x="73" y="94"/>
                  </a:lnTo>
                  <a:lnTo>
                    <a:pt x="63" y="79"/>
                  </a:lnTo>
                  <a:lnTo>
                    <a:pt x="55" y="67"/>
                  </a:lnTo>
                  <a:lnTo>
                    <a:pt x="50" y="56"/>
                  </a:lnTo>
                  <a:lnTo>
                    <a:pt x="48" y="48"/>
                  </a:lnTo>
                  <a:lnTo>
                    <a:pt x="46" y="43"/>
                  </a:lnTo>
                  <a:lnTo>
                    <a:pt x="46" y="41"/>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7" name="Freeform 267"/>
            <p:cNvSpPr>
              <a:spLocks/>
            </p:cNvSpPr>
            <p:nvPr/>
          </p:nvSpPr>
          <p:spPr bwMode="auto">
            <a:xfrm>
              <a:off x="3177" y="2855"/>
              <a:ext cx="137" cy="45"/>
            </a:xfrm>
            <a:custGeom>
              <a:avLst/>
              <a:gdLst>
                <a:gd name="T0" fmla="*/ 0 w 411"/>
                <a:gd name="T1" fmla="*/ 0 h 136"/>
                <a:gd name="T2" fmla="*/ 0 w 411"/>
                <a:gd name="T3" fmla="*/ 0 h 136"/>
                <a:gd name="T4" fmla="*/ 0 w 411"/>
                <a:gd name="T5" fmla="*/ 0 h 136"/>
                <a:gd name="T6" fmla="*/ 0 w 411"/>
                <a:gd name="T7" fmla="*/ 0 h 136"/>
                <a:gd name="T8" fmla="*/ 0 w 411"/>
                <a:gd name="T9" fmla="*/ 0 h 136"/>
                <a:gd name="T10" fmla="*/ 0 w 411"/>
                <a:gd name="T11" fmla="*/ 0 h 136"/>
                <a:gd name="T12" fmla="*/ 0 w 411"/>
                <a:gd name="T13" fmla="*/ 0 h 136"/>
                <a:gd name="T14" fmla="*/ 0 w 411"/>
                <a:gd name="T15" fmla="*/ 0 h 136"/>
                <a:gd name="T16" fmla="*/ 1 w 411"/>
                <a:gd name="T17" fmla="*/ 0 h 136"/>
                <a:gd name="T18" fmla="*/ 1 w 411"/>
                <a:gd name="T19" fmla="*/ 0 h 136"/>
                <a:gd name="T20" fmla="*/ 2 w 411"/>
                <a:gd name="T21" fmla="*/ 1 h 136"/>
                <a:gd name="T22" fmla="*/ 2 w 411"/>
                <a:gd name="T23" fmla="*/ 1 h 136"/>
                <a:gd name="T24" fmla="*/ 2 w 411"/>
                <a:gd name="T25" fmla="*/ 1 h 136"/>
                <a:gd name="T26" fmla="*/ 2 w 411"/>
                <a:gd name="T27" fmla="*/ 1 h 136"/>
                <a:gd name="T28" fmla="*/ 2 w 411"/>
                <a:gd name="T29" fmla="*/ 1 h 136"/>
                <a:gd name="T30" fmla="*/ 3 w 411"/>
                <a:gd name="T31" fmla="*/ 1 h 136"/>
                <a:gd name="T32" fmla="*/ 3 w 411"/>
                <a:gd name="T33" fmla="*/ 1 h 136"/>
                <a:gd name="T34" fmla="*/ 3 w 411"/>
                <a:gd name="T35" fmla="*/ 1 h 136"/>
                <a:gd name="T36" fmla="*/ 4 w 411"/>
                <a:gd name="T37" fmla="*/ 1 h 136"/>
                <a:gd name="T38" fmla="*/ 4 w 411"/>
                <a:gd name="T39" fmla="*/ 1 h 136"/>
                <a:gd name="T40" fmla="*/ 4 w 411"/>
                <a:gd name="T41" fmla="*/ 1 h 136"/>
                <a:gd name="T42" fmla="*/ 4 w 411"/>
                <a:gd name="T43" fmla="*/ 1 h 136"/>
                <a:gd name="T44" fmla="*/ 5 w 411"/>
                <a:gd name="T45" fmla="*/ 1 h 136"/>
                <a:gd name="T46" fmla="*/ 5 w 411"/>
                <a:gd name="T47" fmla="*/ 1 h 136"/>
                <a:gd name="T48" fmla="*/ 5 w 411"/>
                <a:gd name="T49" fmla="*/ 1 h 136"/>
                <a:gd name="T50" fmla="*/ 5 w 411"/>
                <a:gd name="T51" fmla="*/ 1 h 136"/>
                <a:gd name="T52" fmla="*/ 5 w 411"/>
                <a:gd name="T53" fmla="*/ 1 h 136"/>
                <a:gd name="T54" fmla="*/ 5 w 411"/>
                <a:gd name="T55" fmla="*/ 1 h 136"/>
                <a:gd name="T56" fmla="*/ 5 w 411"/>
                <a:gd name="T57" fmla="*/ 1 h 136"/>
                <a:gd name="T58" fmla="*/ 5 w 411"/>
                <a:gd name="T59" fmla="*/ 1 h 136"/>
                <a:gd name="T60" fmla="*/ 5 w 411"/>
                <a:gd name="T61" fmla="*/ 1 h 136"/>
                <a:gd name="T62" fmla="*/ 5 w 411"/>
                <a:gd name="T63" fmla="*/ 1 h 136"/>
                <a:gd name="T64" fmla="*/ 4 w 411"/>
                <a:gd name="T65" fmla="*/ 1 h 136"/>
                <a:gd name="T66" fmla="*/ 4 w 411"/>
                <a:gd name="T67" fmla="*/ 1 h 136"/>
                <a:gd name="T68" fmla="*/ 4 w 411"/>
                <a:gd name="T69" fmla="*/ 1 h 136"/>
                <a:gd name="T70" fmla="*/ 4 w 411"/>
                <a:gd name="T71" fmla="*/ 1 h 136"/>
                <a:gd name="T72" fmla="*/ 3 w 411"/>
                <a:gd name="T73" fmla="*/ 1 h 136"/>
                <a:gd name="T74" fmla="*/ 3 w 411"/>
                <a:gd name="T75" fmla="*/ 1 h 136"/>
                <a:gd name="T76" fmla="*/ 3 w 411"/>
                <a:gd name="T77" fmla="*/ 2 h 136"/>
                <a:gd name="T78" fmla="*/ 3 w 411"/>
                <a:gd name="T79" fmla="*/ 2 h 136"/>
                <a:gd name="T80" fmla="*/ 3 w 411"/>
                <a:gd name="T81" fmla="*/ 2 h 136"/>
                <a:gd name="T82" fmla="*/ 3 w 411"/>
                <a:gd name="T83" fmla="*/ 2 h 136"/>
                <a:gd name="T84" fmla="*/ 3 w 411"/>
                <a:gd name="T85" fmla="*/ 2 h 136"/>
                <a:gd name="T86" fmla="*/ 3 w 411"/>
                <a:gd name="T87" fmla="*/ 2 h 136"/>
                <a:gd name="T88" fmla="*/ 2 w 411"/>
                <a:gd name="T89" fmla="*/ 2 h 136"/>
                <a:gd name="T90" fmla="*/ 2 w 411"/>
                <a:gd name="T91" fmla="*/ 2 h 136"/>
                <a:gd name="T92" fmla="*/ 2 w 411"/>
                <a:gd name="T93" fmla="*/ 2 h 136"/>
                <a:gd name="T94" fmla="*/ 2 w 411"/>
                <a:gd name="T95" fmla="*/ 1 h 136"/>
                <a:gd name="T96" fmla="*/ 2 w 411"/>
                <a:gd name="T97" fmla="*/ 1 h 136"/>
                <a:gd name="T98" fmla="*/ 2 w 411"/>
                <a:gd name="T99" fmla="*/ 1 h 136"/>
                <a:gd name="T100" fmla="*/ 1 w 411"/>
                <a:gd name="T101" fmla="*/ 1 h 136"/>
                <a:gd name="T102" fmla="*/ 1 w 411"/>
                <a:gd name="T103" fmla="*/ 1 h 136"/>
                <a:gd name="T104" fmla="*/ 1 w 411"/>
                <a:gd name="T105" fmla="*/ 1 h 136"/>
                <a:gd name="T106" fmla="*/ 0 w 411"/>
                <a:gd name="T107" fmla="*/ 1 h 136"/>
                <a:gd name="T108" fmla="*/ 0 w 411"/>
                <a:gd name="T109" fmla="*/ 0 h 136"/>
                <a:gd name="T110" fmla="*/ 0 w 411"/>
                <a:gd name="T111" fmla="*/ 0 h 136"/>
                <a:gd name="T112" fmla="*/ 0 w 411"/>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36"/>
                <a:gd name="T173" fmla="*/ 411 w 411"/>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36">
                  <a:moveTo>
                    <a:pt x="11" y="27"/>
                  </a:moveTo>
                  <a:lnTo>
                    <a:pt x="9" y="25"/>
                  </a:lnTo>
                  <a:lnTo>
                    <a:pt x="4" y="20"/>
                  </a:lnTo>
                  <a:lnTo>
                    <a:pt x="1" y="12"/>
                  </a:lnTo>
                  <a:lnTo>
                    <a:pt x="0" y="5"/>
                  </a:lnTo>
                  <a:lnTo>
                    <a:pt x="3" y="0"/>
                  </a:lnTo>
                  <a:lnTo>
                    <a:pt x="15" y="0"/>
                  </a:lnTo>
                  <a:lnTo>
                    <a:pt x="35" y="7"/>
                  </a:lnTo>
                  <a:lnTo>
                    <a:pt x="69" y="22"/>
                  </a:lnTo>
                  <a:lnTo>
                    <a:pt x="103" y="39"/>
                  </a:lnTo>
                  <a:lnTo>
                    <a:pt x="127" y="52"/>
                  </a:lnTo>
                  <a:lnTo>
                    <a:pt x="142" y="61"/>
                  </a:lnTo>
                  <a:lnTo>
                    <a:pt x="155" y="68"/>
                  </a:lnTo>
                  <a:lnTo>
                    <a:pt x="167" y="73"/>
                  </a:lnTo>
                  <a:lnTo>
                    <a:pt x="183" y="74"/>
                  </a:lnTo>
                  <a:lnTo>
                    <a:pt x="207" y="74"/>
                  </a:lnTo>
                  <a:lnTo>
                    <a:pt x="241" y="73"/>
                  </a:lnTo>
                  <a:lnTo>
                    <a:pt x="278" y="70"/>
                  </a:lnTo>
                  <a:lnTo>
                    <a:pt x="309" y="68"/>
                  </a:lnTo>
                  <a:lnTo>
                    <a:pt x="333" y="67"/>
                  </a:lnTo>
                  <a:lnTo>
                    <a:pt x="351" y="65"/>
                  </a:lnTo>
                  <a:lnTo>
                    <a:pt x="364" y="64"/>
                  </a:lnTo>
                  <a:lnTo>
                    <a:pt x="373" y="63"/>
                  </a:lnTo>
                  <a:lnTo>
                    <a:pt x="378" y="61"/>
                  </a:lnTo>
                  <a:lnTo>
                    <a:pt x="379" y="61"/>
                  </a:lnTo>
                  <a:lnTo>
                    <a:pt x="382" y="61"/>
                  </a:lnTo>
                  <a:lnTo>
                    <a:pt x="391" y="61"/>
                  </a:lnTo>
                  <a:lnTo>
                    <a:pt x="402" y="63"/>
                  </a:lnTo>
                  <a:lnTo>
                    <a:pt x="409" y="65"/>
                  </a:lnTo>
                  <a:lnTo>
                    <a:pt x="411" y="68"/>
                  </a:lnTo>
                  <a:lnTo>
                    <a:pt x="404" y="74"/>
                  </a:lnTo>
                  <a:lnTo>
                    <a:pt x="382" y="81"/>
                  </a:lnTo>
                  <a:lnTo>
                    <a:pt x="345" y="90"/>
                  </a:lnTo>
                  <a:lnTo>
                    <a:pt x="322" y="95"/>
                  </a:lnTo>
                  <a:lnTo>
                    <a:pt x="304" y="101"/>
                  </a:lnTo>
                  <a:lnTo>
                    <a:pt x="287" y="107"/>
                  </a:lnTo>
                  <a:lnTo>
                    <a:pt x="273" y="113"/>
                  </a:lnTo>
                  <a:lnTo>
                    <a:pt x="261" y="118"/>
                  </a:lnTo>
                  <a:lnTo>
                    <a:pt x="250" y="124"/>
                  </a:lnTo>
                  <a:lnTo>
                    <a:pt x="241" y="128"/>
                  </a:lnTo>
                  <a:lnTo>
                    <a:pt x="233" y="132"/>
                  </a:lnTo>
                  <a:lnTo>
                    <a:pt x="225" y="135"/>
                  </a:lnTo>
                  <a:lnTo>
                    <a:pt x="217" y="136"/>
                  </a:lnTo>
                  <a:lnTo>
                    <a:pt x="209" y="136"/>
                  </a:lnTo>
                  <a:lnTo>
                    <a:pt x="200" y="135"/>
                  </a:lnTo>
                  <a:lnTo>
                    <a:pt x="191" y="133"/>
                  </a:lnTo>
                  <a:lnTo>
                    <a:pt x="181" y="128"/>
                  </a:lnTo>
                  <a:lnTo>
                    <a:pt x="168" y="121"/>
                  </a:lnTo>
                  <a:lnTo>
                    <a:pt x="155" y="113"/>
                  </a:lnTo>
                  <a:lnTo>
                    <a:pt x="126" y="95"/>
                  </a:lnTo>
                  <a:lnTo>
                    <a:pt x="98" y="78"/>
                  </a:lnTo>
                  <a:lnTo>
                    <a:pt x="75" y="64"/>
                  </a:lnTo>
                  <a:lnTo>
                    <a:pt x="53" y="51"/>
                  </a:lnTo>
                  <a:lnTo>
                    <a:pt x="35" y="41"/>
                  </a:lnTo>
                  <a:lnTo>
                    <a:pt x="23" y="33"/>
                  </a:lnTo>
                  <a:lnTo>
                    <a:pt x="15" y="29"/>
                  </a:lnTo>
                  <a:lnTo>
                    <a:pt x="1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8" name="Freeform 268"/>
            <p:cNvSpPr>
              <a:spLocks/>
            </p:cNvSpPr>
            <p:nvPr/>
          </p:nvSpPr>
          <p:spPr bwMode="auto">
            <a:xfrm>
              <a:off x="3329" y="2841"/>
              <a:ext cx="160" cy="80"/>
            </a:xfrm>
            <a:custGeom>
              <a:avLst/>
              <a:gdLst>
                <a:gd name="T0" fmla="*/ 0 w 480"/>
                <a:gd name="T1" fmla="*/ 1 h 240"/>
                <a:gd name="T2" fmla="*/ 0 w 480"/>
                <a:gd name="T3" fmla="*/ 1 h 240"/>
                <a:gd name="T4" fmla="*/ 0 w 480"/>
                <a:gd name="T5" fmla="*/ 0 h 240"/>
                <a:gd name="T6" fmla="*/ 1 w 480"/>
                <a:gd name="T7" fmla="*/ 0 h 240"/>
                <a:gd name="T8" fmla="*/ 1 w 480"/>
                <a:gd name="T9" fmla="*/ 0 h 240"/>
                <a:gd name="T10" fmla="*/ 2 w 480"/>
                <a:gd name="T11" fmla="*/ 0 h 240"/>
                <a:gd name="T12" fmla="*/ 2 w 480"/>
                <a:gd name="T13" fmla="*/ 0 h 240"/>
                <a:gd name="T14" fmla="*/ 3 w 480"/>
                <a:gd name="T15" fmla="*/ 1 h 240"/>
                <a:gd name="T16" fmla="*/ 3 w 480"/>
                <a:gd name="T17" fmla="*/ 1 h 240"/>
                <a:gd name="T18" fmla="*/ 3 w 480"/>
                <a:gd name="T19" fmla="*/ 1 h 240"/>
                <a:gd name="T20" fmla="*/ 4 w 480"/>
                <a:gd name="T21" fmla="*/ 1 h 240"/>
                <a:gd name="T22" fmla="*/ 4 w 480"/>
                <a:gd name="T23" fmla="*/ 2 h 240"/>
                <a:gd name="T24" fmla="*/ 4 w 480"/>
                <a:gd name="T25" fmla="*/ 2 h 240"/>
                <a:gd name="T26" fmla="*/ 5 w 480"/>
                <a:gd name="T27" fmla="*/ 2 h 240"/>
                <a:gd name="T28" fmla="*/ 5 w 480"/>
                <a:gd name="T29" fmla="*/ 2 h 240"/>
                <a:gd name="T30" fmla="*/ 5 w 480"/>
                <a:gd name="T31" fmla="*/ 2 h 240"/>
                <a:gd name="T32" fmla="*/ 6 w 480"/>
                <a:gd name="T33" fmla="*/ 2 h 240"/>
                <a:gd name="T34" fmla="*/ 6 w 480"/>
                <a:gd name="T35" fmla="*/ 3 h 240"/>
                <a:gd name="T36" fmla="*/ 6 w 480"/>
                <a:gd name="T37" fmla="*/ 3 h 240"/>
                <a:gd name="T38" fmla="*/ 6 w 480"/>
                <a:gd name="T39" fmla="*/ 3 h 240"/>
                <a:gd name="T40" fmla="*/ 6 w 480"/>
                <a:gd name="T41" fmla="*/ 3 h 240"/>
                <a:gd name="T42" fmla="*/ 6 w 480"/>
                <a:gd name="T43" fmla="*/ 3 h 240"/>
                <a:gd name="T44" fmla="*/ 5 w 480"/>
                <a:gd name="T45" fmla="*/ 3 h 240"/>
                <a:gd name="T46" fmla="*/ 5 w 480"/>
                <a:gd name="T47" fmla="*/ 2 h 240"/>
                <a:gd name="T48" fmla="*/ 4 w 480"/>
                <a:gd name="T49" fmla="*/ 2 h 240"/>
                <a:gd name="T50" fmla="*/ 4 w 480"/>
                <a:gd name="T51" fmla="*/ 2 h 240"/>
                <a:gd name="T52" fmla="*/ 4 w 480"/>
                <a:gd name="T53" fmla="*/ 2 h 240"/>
                <a:gd name="T54" fmla="*/ 4 w 480"/>
                <a:gd name="T55" fmla="*/ 2 h 240"/>
                <a:gd name="T56" fmla="*/ 3 w 480"/>
                <a:gd name="T57" fmla="*/ 2 h 240"/>
                <a:gd name="T58" fmla="*/ 3 w 480"/>
                <a:gd name="T59" fmla="*/ 2 h 240"/>
                <a:gd name="T60" fmla="*/ 3 w 480"/>
                <a:gd name="T61" fmla="*/ 1 h 240"/>
                <a:gd name="T62" fmla="*/ 3 w 480"/>
                <a:gd name="T63" fmla="*/ 1 h 240"/>
                <a:gd name="T64" fmla="*/ 2 w 480"/>
                <a:gd name="T65" fmla="*/ 1 h 240"/>
                <a:gd name="T66" fmla="*/ 2 w 480"/>
                <a:gd name="T67" fmla="*/ 1 h 240"/>
                <a:gd name="T68" fmla="*/ 2 w 480"/>
                <a:gd name="T69" fmla="*/ 1 h 240"/>
                <a:gd name="T70" fmla="*/ 1 w 480"/>
                <a:gd name="T71" fmla="*/ 1 h 240"/>
                <a:gd name="T72" fmla="*/ 1 w 480"/>
                <a:gd name="T73" fmla="*/ 1 h 240"/>
                <a:gd name="T74" fmla="*/ 0 w 480"/>
                <a:gd name="T75" fmla="*/ 1 h 240"/>
                <a:gd name="T76" fmla="*/ 0 w 480"/>
                <a:gd name="T77" fmla="*/ 1 h 240"/>
                <a:gd name="T78" fmla="*/ 0 w 480"/>
                <a:gd name="T79" fmla="*/ 1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0"/>
                <a:gd name="T121" fmla="*/ 0 h 240"/>
                <a:gd name="T122" fmla="*/ 480 w 48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0" h="240">
                  <a:moveTo>
                    <a:pt x="0" y="68"/>
                  </a:moveTo>
                  <a:lnTo>
                    <a:pt x="1" y="65"/>
                  </a:lnTo>
                  <a:lnTo>
                    <a:pt x="4" y="57"/>
                  </a:lnTo>
                  <a:lnTo>
                    <a:pt x="10" y="47"/>
                  </a:lnTo>
                  <a:lnTo>
                    <a:pt x="19" y="33"/>
                  </a:lnTo>
                  <a:lnTo>
                    <a:pt x="30" y="21"/>
                  </a:lnTo>
                  <a:lnTo>
                    <a:pt x="46" y="11"/>
                  </a:lnTo>
                  <a:lnTo>
                    <a:pt x="64" y="3"/>
                  </a:lnTo>
                  <a:lnTo>
                    <a:pt x="86" y="0"/>
                  </a:lnTo>
                  <a:lnTo>
                    <a:pt x="107" y="0"/>
                  </a:lnTo>
                  <a:lnTo>
                    <a:pt x="125" y="2"/>
                  </a:lnTo>
                  <a:lnTo>
                    <a:pt x="141" y="4"/>
                  </a:lnTo>
                  <a:lnTo>
                    <a:pt x="156" y="10"/>
                  </a:lnTo>
                  <a:lnTo>
                    <a:pt x="170" y="18"/>
                  </a:lnTo>
                  <a:lnTo>
                    <a:pt x="186" y="29"/>
                  </a:lnTo>
                  <a:lnTo>
                    <a:pt x="205" y="44"/>
                  </a:lnTo>
                  <a:lnTo>
                    <a:pt x="228" y="63"/>
                  </a:lnTo>
                  <a:lnTo>
                    <a:pt x="250" y="81"/>
                  </a:lnTo>
                  <a:lnTo>
                    <a:pt x="263" y="95"/>
                  </a:lnTo>
                  <a:lnTo>
                    <a:pt x="271" y="105"/>
                  </a:lnTo>
                  <a:lnTo>
                    <a:pt x="278" y="113"/>
                  </a:lnTo>
                  <a:lnTo>
                    <a:pt x="286" y="118"/>
                  </a:lnTo>
                  <a:lnTo>
                    <a:pt x="296" y="123"/>
                  </a:lnTo>
                  <a:lnTo>
                    <a:pt x="312" y="130"/>
                  </a:lnTo>
                  <a:lnTo>
                    <a:pt x="337" y="136"/>
                  </a:lnTo>
                  <a:lnTo>
                    <a:pt x="363" y="144"/>
                  </a:lnTo>
                  <a:lnTo>
                    <a:pt x="380" y="151"/>
                  </a:lnTo>
                  <a:lnTo>
                    <a:pt x="392" y="156"/>
                  </a:lnTo>
                  <a:lnTo>
                    <a:pt x="401" y="160"/>
                  </a:lnTo>
                  <a:lnTo>
                    <a:pt x="407" y="166"/>
                  </a:lnTo>
                  <a:lnTo>
                    <a:pt x="414" y="171"/>
                  </a:lnTo>
                  <a:lnTo>
                    <a:pt x="423" y="179"/>
                  </a:lnTo>
                  <a:lnTo>
                    <a:pt x="435" y="188"/>
                  </a:lnTo>
                  <a:lnTo>
                    <a:pt x="449" y="199"/>
                  </a:lnTo>
                  <a:lnTo>
                    <a:pt x="459" y="209"/>
                  </a:lnTo>
                  <a:lnTo>
                    <a:pt x="467" y="218"/>
                  </a:lnTo>
                  <a:lnTo>
                    <a:pt x="472" y="226"/>
                  </a:lnTo>
                  <a:lnTo>
                    <a:pt x="477" y="231"/>
                  </a:lnTo>
                  <a:lnTo>
                    <a:pt x="479" y="236"/>
                  </a:lnTo>
                  <a:lnTo>
                    <a:pt x="480" y="239"/>
                  </a:lnTo>
                  <a:lnTo>
                    <a:pt x="480" y="240"/>
                  </a:lnTo>
                  <a:lnTo>
                    <a:pt x="478" y="238"/>
                  </a:lnTo>
                  <a:lnTo>
                    <a:pt x="474" y="234"/>
                  </a:lnTo>
                  <a:lnTo>
                    <a:pt x="465" y="227"/>
                  </a:lnTo>
                  <a:lnTo>
                    <a:pt x="453" y="218"/>
                  </a:lnTo>
                  <a:lnTo>
                    <a:pt x="440" y="209"/>
                  </a:lnTo>
                  <a:lnTo>
                    <a:pt x="423" y="199"/>
                  </a:lnTo>
                  <a:lnTo>
                    <a:pt x="403" y="190"/>
                  </a:lnTo>
                  <a:lnTo>
                    <a:pt x="383" y="183"/>
                  </a:lnTo>
                  <a:lnTo>
                    <a:pt x="364" y="178"/>
                  </a:lnTo>
                  <a:lnTo>
                    <a:pt x="348" y="175"/>
                  </a:lnTo>
                  <a:lnTo>
                    <a:pt x="336" y="174"/>
                  </a:lnTo>
                  <a:lnTo>
                    <a:pt x="325" y="173"/>
                  </a:lnTo>
                  <a:lnTo>
                    <a:pt x="315" y="171"/>
                  </a:lnTo>
                  <a:lnTo>
                    <a:pt x="305" y="168"/>
                  </a:lnTo>
                  <a:lnTo>
                    <a:pt x="294" y="164"/>
                  </a:lnTo>
                  <a:lnTo>
                    <a:pt x="280" y="154"/>
                  </a:lnTo>
                  <a:lnTo>
                    <a:pt x="267" y="143"/>
                  </a:lnTo>
                  <a:lnTo>
                    <a:pt x="255" y="133"/>
                  </a:lnTo>
                  <a:lnTo>
                    <a:pt x="246" y="123"/>
                  </a:lnTo>
                  <a:lnTo>
                    <a:pt x="238" y="113"/>
                  </a:lnTo>
                  <a:lnTo>
                    <a:pt x="229" y="104"/>
                  </a:lnTo>
                  <a:lnTo>
                    <a:pt x="218" y="95"/>
                  </a:lnTo>
                  <a:lnTo>
                    <a:pt x="204" y="87"/>
                  </a:lnTo>
                  <a:lnTo>
                    <a:pt x="187" y="80"/>
                  </a:lnTo>
                  <a:lnTo>
                    <a:pt x="177" y="76"/>
                  </a:lnTo>
                  <a:lnTo>
                    <a:pt x="165" y="74"/>
                  </a:lnTo>
                  <a:lnTo>
                    <a:pt x="151" y="73"/>
                  </a:lnTo>
                  <a:lnTo>
                    <a:pt x="138" y="71"/>
                  </a:lnTo>
                  <a:lnTo>
                    <a:pt x="122" y="70"/>
                  </a:lnTo>
                  <a:lnTo>
                    <a:pt x="106" y="68"/>
                  </a:lnTo>
                  <a:lnTo>
                    <a:pt x="90" y="68"/>
                  </a:lnTo>
                  <a:lnTo>
                    <a:pt x="75" y="67"/>
                  </a:lnTo>
                  <a:lnTo>
                    <a:pt x="60" y="67"/>
                  </a:lnTo>
                  <a:lnTo>
                    <a:pt x="46" y="67"/>
                  </a:lnTo>
                  <a:lnTo>
                    <a:pt x="34" y="67"/>
                  </a:lnTo>
                  <a:lnTo>
                    <a:pt x="22" y="67"/>
                  </a:lnTo>
                  <a:lnTo>
                    <a:pt x="13" y="68"/>
                  </a:lnTo>
                  <a:lnTo>
                    <a:pt x="5" y="68"/>
                  </a:lnTo>
                  <a:lnTo>
                    <a:pt x="1" y="68"/>
                  </a:lnTo>
                  <a:lnTo>
                    <a:pt x="0"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39" name="Freeform 269"/>
            <p:cNvSpPr>
              <a:spLocks/>
            </p:cNvSpPr>
            <p:nvPr/>
          </p:nvSpPr>
          <p:spPr bwMode="auto">
            <a:xfrm>
              <a:off x="3365" y="2883"/>
              <a:ext cx="97" cy="40"/>
            </a:xfrm>
            <a:custGeom>
              <a:avLst/>
              <a:gdLst>
                <a:gd name="T0" fmla="*/ 0 w 292"/>
                <a:gd name="T1" fmla="*/ 0 h 121"/>
                <a:gd name="T2" fmla="*/ 0 w 292"/>
                <a:gd name="T3" fmla="*/ 0 h 121"/>
                <a:gd name="T4" fmla="*/ 0 w 292"/>
                <a:gd name="T5" fmla="*/ 0 h 121"/>
                <a:gd name="T6" fmla="*/ 0 w 292"/>
                <a:gd name="T7" fmla="*/ 0 h 121"/>
                <a:gd name="T8" fmla="*/ 1 w 292"/>
                <a:gd name="T9" fmla="*/ 0 h 121"/>
                <a:gd name="T10" fmla="*/ 1 w 292"/>
                <a:gd name="T11" fmla="*/ 1 h 121"/>
                <a:gd name="T12" fmla="*/ 1 w 292"/>
                <a:gd name="T13" fmla="*/ 1 h 121"/>
                <a:gd name="T14" fmla="*/ 2 w 292"/>
                <a:gd name="T15" fmla="*/ 1 h 121"/>
                <a:gd name="T16" fmla="*/ 2 w 292"/>
                <a:gd name="T17" fmla="*/ 1 h 121"/>
                <a:gd name="T18" fmla="*/ 2 w 292"/>
                <a:gd name="T19" fmla="*/ 1 h 121"/>
                <a:gd name="T20" fmla="*/ 2 w 292"/>
                <a:gd name="T21" fmla="*/ 1 h 121"/>
                <a:gd name="T22" fmla="*/ 3 w 292"/>
                <a:gd name="T23" fmla="*/ 1 h 121"/>
                <a:gd name="T24" fmla="*/ 3 w 292"/>
                <a:gd name="T25" fmla="*/ 1 h 121"/>
                <a:gd name="T26" fmla="*/ 3 w 292"/>
                <a:gd name="T27" fmla="*/ 1 h 121"/>
                <a:gd name="T28" fmla="*/ 3 w 292"/>
                <a:gd name="T29" fmla="*/ 1 h 121"/>
                <a:gd name="T30" fmla="*/ 4 w 292"/>
                <a:gd name="T31" fmla="*/ 1 h 121"/>
                <a:gd name="T32" fmla="*/ 4 w 292"/>
                <a:gd name="T33" fmla="*/ 1 h 121"/>
                <a:gd name="T34" fmla="*/ 4 w 292"/>
                <a:gd name="T35" fmla="*/ 1 h 121"/>
                <a:gd name="T36" fmla="*/ 3 w 292"/>
                <a:gd name="T37" fmla="*/ 1 h 121"/>
                <a:gd name="T38" fmla="*/ 3 w 292"/>
                <a:gd name="T39" fmla="*/ 1 h 121"/>
                <a:gd name="T40" fmla="*/ 3 w 292"/>
                <a:gd name="T41" fmla="*/ 1 h 121"/>
                <a:gd name="T42" fmla="*/ 3 w 292"/>
                <a:gd name="T43" fmla="*/ 1 h 121"/>
                <a:gd name="T44" fmla="*/ 2 w 292"/>
                <a:gd name="T45" fmla="*/ 1 h 121"/>
                <a:gd name="T46" fmla="*/ 2 w 292"/>
                <a:gd name="T47" fmla="*/ 1 h 121"/>
                <a:gd name="T48" fmla="*/ 2 w 292"/>
                <a:gd name="T49" fmla="*/ 1 h 121"/>
                <a:gd name="T50" fmla="*/ 1 w 292"/>
                <a:gd name="T51" fmla="*/ 1 h 121"/>
                <a:gd name="T52" fmla="*/ 1 w 292"/>
                <a:gd name="T53" fmla="*/ 1 h 121"/>
                <a:gd name="T54" fmla="*/ 1 w 292"/>
                <a:gd name="T55" fmla="*/ 1 h 121"/>
                <a:gd name="T56" fmla="*/ 0 w 292"/>
                <a:gd name="T57" fmla="*/ 1 h 121"/>
                <a:gd name="T58" fmla="*/ 0 w 292"/>
                <a:gd name="T59" fmla="*/ 0 h 121"/>
                <a:gd name="T60" fmla="*/ 0 w 292"/>
                <a:gd name="T61" fmla="*/ 0 h 121"/>
                <a:gd name="T62" fmla="*/ 0 w 292"/>
                <a:gd name="T63" fmla="*/ 0 h 121"/>
                <a:gd name="T64" fmla="*/ 0 w 29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2"/>
                <a:gd name="T100" fmla="*/ 0 h 121"/>
                <a:gd name="T101" fmla="*/ 292 w 29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2" h="121">
                  <a:moveTo>
                    <a:pt x="0" y="0"/>
                  </a:moveTo>
                  <a:lnTo>
                    <a:pt x="5" y="2"/>
                  </a:lnTo>
                  <a:lnTo>
                    <a:pt x="16" y="10"/>
                  </a:lnTo>
                  <a:lnTo>
                    <a:pt x="33" y="20"/>
                  </a:lnTo>
                  <a:lnTo>
                    <a:pt x="53" y="33"/>
                  </a:lnTo>
                  <a:lnTo>
                    <a:pt x="78" y="46"/>
                  </a:lnTo>
                  <a:lnTo>
                    <a:pt x="104" y="58"/>
                  </a:lnTo>
                  <a:lnTo>
                    <a:pt x="129" y="68"/>
                  </a:lnTo>
                  <a:lnTo>
                    <a:pt x="154" y="75"/>
                  </a:lnTo>
                  <a:lnTo>
                    <a:pt x="178" y="79"/>
                  </a:lnTo>
                  <a:lnTo>
                    <a:pt x="203" y="83"/>
                  </a:lnTo>
                  <a:lnTo>
                    <a:pt x="225" y="85"/>
                  </a:lnTo>
                  <a:lnTo>
                    <a:pt x="247" y="88"/>
                  </a:lnTo>
                  <a:lnTo>
                    <a:pt x="265" y="91"/>
                  </a:lnTo>
                  <a:lnTo>
                    <a:pt x="280" y="92"/>
                  </a:lnTo>
                  <a:lnTo>
                    <a:pt x="289" y="93"/>
                  </a:lnTo>
                  <a:lnTo>
                    <a:pt x="292" y="93"/>
                  </a:lnTo>
                  <a:lnTo>
                    <a:pt x="290" y="95"/>
                  </a:lnTo>
                  <a:lnTo>
                    <a:pt x="282" y="101"/>
                  </a:lnTo>
                  <a:lnTo>
                    <a:pt x="268" y="107"/>
                  </a:lnTo>
                  <a:lnTo>
                    <a:pt x="250" y="114"/>
                  </a:lnTo>
                  <a:lnTo>
                    <a:pt x="228" y="119"/>
                  </a:lnTo>
                  <a:lnTo>
                    <a:pt x="200" y="121"/>
                  </a:lnTo>
                  <a:lnTo>
                    <a:pt x="168" y="119"/>
                  </a:lnTo>
                  <a:lnTo>
                    <a:pt x="131" y="110"/>
                  </a:lnTo>
                  <a:lnTo>
                    <a:pt x="96" y="95"/>
                  </a:lnTo>
                  <a:lnTo>
                    <a:pt x="68" y="78"/>
                  </a:lnTo>
                  <a:lnTo>
                    <a:pt x="45" y="60"/>
                  </a:lnTo>
                  <a:lnTo>
                    <a:pt x="27" y="42"/>
                  </a:lnTo>
                  <a:lnTo>
                    <a:pt x="15" y="26"/>
                  </a:lnTo>
                  <a:lnTo>
                    <a:pt x="6" y="12"/>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0" name="Freeform 270"/>
            <p:cNvSpPr>
              <a:spLocks/>
            </p:cNvSpPr>
            <p:nvPr/>
          </p:nvSpPr>
          <p:spPr bwMode="auto">
            <a:xfrm>
              <a:off x="3426" y="2816"/>
              <a:ext cx="197" cy="69"/>
            </a:xfrm>
            <a:custGeom>
              <a:avLst/>
              <a:gdLst>
                <a:gd name="T0" fmla="*/ 0 w 591"/>
                <a:gd name="T1" fmla="*/ 2 h 209"/>
                <a:gd name="T2" fmla="*/ 1 w 591"/>
                <a:gd name="T3" fmla="*/ 2 h 209"/>
                <a:gd name="T4" fmla="*/ 1 w 591"/>
                <a:gd name="T5" fmla="*/ 2 h 209"/>
                <a:gd name="T6" fmla="*/ 2 w 591"/>
                <a:gd name="T7" fmla="*/ 2 h 209"/>
                <a:gd name="T8" fmla="*/ 2 w 591"/>
                <a:gd name="T9" fmla="*/ 2 h 209"/>
                <a:gd name="T10" fmla="*/ 3 w 591"/>
                <a:gd name="T11" fmla="*/ 2 h 209"/>
                <a:gd name="T12" fmla="*/ 4 w 591"/>
                <a:gd name="T13" fmla="*/ 1 h 209"/>
                <a:gd name="T14" fmla="*/ 4 w 591"/>
                <a:gd name="T15" fmla="*/ 0 h 209"/>
                <a:gd name="T16" fmla="*/ 5 w 591"/>
                <a:gd name="T17" fmla="*/ 0 h 209"/>
                <a:gd name="T18" fmla="*/ 6 w 591"/>
                <a:gd name="T19" fmla="*/ 1 h 209"/>
                <a:gd name="T20" fmla="*/ 6 w 591"/>
                <a:gd name="T21" fmla="*/ 1 h 209"/>
                <a:gd name="T22" fmla="*/ 7 w 591"/>
                <a:gd name="T23" fmla="*/ 1 h 209"/>
                <a:gd name="T24" fmla="*/ 6 w 591"/>
                <a:gd name="T25" fmla="*/ 1 h 209"/>
                <a:gd name="T26" fmla="*/ 6 w 591"/>
                <a:gd name="T27" fmla="*/ 1 h 209"/>
                <a:gd name="T28" fmla="*/ 5 w 591"/>
                <a:gd name="T29" fmla="*/ 1 h 209"/>
                <a:gd name="T30" fmla="*/ 4 w 591"/>
                <a:gd name="T31" fmla="*/ 1 h 209"/>
                <a:gd name="T32" fmla="*/ 4 w 591"/>
                <a:gd name="T33" fmla="*/ 2 h 209"/>
                <a:gd name="T34" fmla="*/ 4 w 591"/>
                <a:gd name="T35" fmla="*/ 2 h 209"/>
                <a:gd name="T36" fmla="*/ 3 w 591"/>
                <a:gd name="T37" fmla="*/ 2 h 209"/>
                <a:gd name="T38" fmla="*/ 3 w 591"/>
                <a:gd name="T39" fmla="*/ 2 h 209"/>
                <a:gd name="T40" fmla="*/ 4 w 591"/>
                <a:gd name="T41" fmla="*/ 3 h 209"/>
                <a:gd name="T42" fmla="*/ 4 w 591"/>
                <a:gd name="T43" fmla="*/ 2 h 209"/>
                <a:gd name="T44" fmla="*/ 4 w 591"/>
                <a:gd name="T45" fmla="*/ 2 h 209"/>
                <a:gd name="T46" fmla="*/ 4 w 591"/>
                <a:gd name="T47" fmla="*/ 2 h 209"/>
                <a:gd name="T48" fmla="*/ 5 w 591"/>
                <a:gd name="T49" fmla="*/ 2 h 209"/>
                <a:gd name="T50" fmla="*/ 6 w 591"/>
                <a:gd name="T51" fmla="*/ 1 h 209"/>
                <a:gd name="T52" fmla="*/ 7 w 591"/>
                <a:gd name="T53" fmla="*/ 1 h 209"/>
                <a:gd name="T54" fmla="*/ 7 w 591"/>
                <a:gd name="T55" fmla="*/ 1 h 209"/>
                <a:gd name="T56" fmla="*/ 7 w 591"/>
                <a:gd name="T57" fmla="*/ 1 h 209"/>
                <a:gd name="T58" fmla="*/ 7 w 591"/>
                <a:gd name="T59" fmla="*/ 1 h 209"/>
                <a:gd name="T60" fmla="*/ 6 w 591"/>
                <a:gd name="T61" fmla="*/ 0 h 209"/>
                <a:gd name="T62" fmla="*/ 6 w 591"/>
                <a:gd name="T63" fmla="*/ 0 h 209"/>
                <a:gd name="T64" fmla="*/ 5 w 591"/>
                <a:gd name="T65" fmla="*/ 0 h 209"/>
                <a:gd name="T66" fmla="*/ 4 w 591"/>
                <a:gd name="T67" fmla="*/ 0 h 209"/>
                <a:gd name="T68" fmla="*/ 4 w 591"/>
                <a:gd name="T69" fmla="*/ 0 h 209"/>
                <a:gd name="T70" fmla="*/ 3 w 591"/>
                <a:gd name="T71" fmla="*/ 1 h 209"/>
                <a:gd name="T72" fmla="*/ 2 w 591"/>
                <a:gd name="T73" fmla="*/ 1 h 209"/>
                <a:gd name="T74" fmla="*/ 2 w 591"/>
                <a:gd name="T75" fmla="*/ 1 h 209"/>
                <a:gd name="T76" fmla="*/ 2 w 591"/>
                <a:gd name="T77" fmla="*/ 1 h 209"/>
                <a:gd name="T78" fmla="*/ 1 w 591"/>
                <a:gd name="T79" fmla="*/ 1 h 209"/>
                <a:gd name="T80" fmla="*/ 1 w 591"/>
                <a:gd name="T81" fmla="*/ 1 h 209"/>
                <a:gd name="T82" fmla="*/ 0 w 591"/>
                <a:gd name="T83" fmla="*/ 2 h 209"/>
                <a:gd name="T84" fmla="*/ 0 w 591"/>
                <a:gd name="T85" fmla="*/ 2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1"/>
                <a:gd name="T130" fmla="*/ 0 h 209"/>
                <a:gd name="T131" fmla="*/ 591 w 591"/>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1" h="209">
                  <a:moveTo>
                    <a:pt x="0" y="190"/>
                  </a:moveTo>
                  <a:lnTo>
                    <a:pt x="3" y="186"/>
                  </a:lnTo>
                  <a:lnTo>
                    <a:pt x="8" y="179"/>
                  </a:lnTo>
                  <a:lnTo>
                    <a:pt x="19" y="168"/>
                  </a:lnTo>
                  <a:lnTo>
                    <a:pt x="31" y="157"/>
                  </a:lnTo>
                  <a:lnTo>
                    <a:pt x="46" y="145"/>
                  </a:lnTo>
                  <a:lnTo>
                    <a:pt x="64" y="136"/>
                  </a:lnTo>
                  <a:lnTo>
                    <a:pt x="83" y="131"/>
                  </a:lnTo>
                  <a:lnTo>
                    <a:pt x="103" y="132"/>
                  </a:lnTo>
                  <a:lnTo>
                    <a:pt x="123" y="136"/>
                  </a:lnTo>
                  <a:lnTo>
                    <a:pt x="138" y="142"/>
                  </a:lnTo>
                  <a:lnTo>
                    <a:pt x="152" y="148"/>
                  </a:lnTo>
                  <a:lnTo>
                    <a:pt x="163" y="152"/>
                  </a:lnTo>
                  <a:lnTo>
                    <a:pt x="175" y="155"/>
                  </a:lnTo>
                  <a:lnTo>
                    <a:pt x="187" y="153"/>
                  </a:lnTo>
                  <a:lnTo>
                    <a:pt x="202" y="148"/>
                  </a:lnTo>
                  <a:lnTo>
                    <a:pt x="219" y="138"/>
                  </a:lnTo>
                  <a:lnTo>
                    <a:pt x="238" y="123"/>
                  </a:lnTo>
                  <a:lnTo>
                    <a:pt x="255" y="106"/>
                  </a:lnTo>
                  <a:lnTo>
                    <a:pt x="272" y="88"/>
                  </a:lnTo>
                  <a:lnTo>
                    <a:pt x="290" y="70"/>
                  </a:lnTo>
                  <a:lnTo>
                    <a:pt x="308" y="54"/>
                  </a:lnTo>
                  <a:lnTo>
                    <a:pt x="327" y="40"/>
                  </a:lnTo>
                  <a:lnTo>
                    <a:pt x="349" y="32"/>
                  </a:lnTo>
                  <a:lnTo>
                    <a:pt x="374" y="31"/>
                  </a:lnTo>
                  <a:lnTo>
                    <a:pt x="387" y="32"/>
                  </a:lnTo>
                  <a:lnTo>
                    <a:pt x="404" y="35"/>
                  </a:lnTo>
                  <a:lnTo>
                    <a:pt x="421" y="38"/>
                  </a:lnTo>
                  <a:lnTo>
                    <a:pt x="439" y="40"/>
                  </a:lnTo>
                  <a:lnTo>
                    <a:pt x="458" y="45"/>
                  </a:lnTo>
                  <a:lnTo>
                    <a:pt x="474" y="48"/>
                  </a:lnTo>
                  <a:lnTo>
                    <a:pt x="490" y="53"/>
                  </a:lnTo>
                  <a:lnTo>
                    <a:pt x="505" y="57"/>
                  </a:lnTo>
                  <a:lnTo>
                    <a:pt x="516" y="63"/>
                  </a:lnTo>
                  <a:lnTo>
                    <a:pt x="525" y="67"/>
                  </a:lnTo>
                  <a:lnTo>
                    <a:pt x="530" y="73"/>
                  </a:lnTo>
                  <a:lnTo>
                    <a:pt x="531" y="79"/>
                  </a:lnTo>
                  <a:lnTo>
                    <a:pt x="527" y="83"/>
                  </a:lnTo>
                  <a:lnTo>
                    <a:pt x="516" y="89"/>
                  </a:lnTo>
                  <a:lnTo>
                    <a:pt x="500" y="93"/>
                  </a:lnTo>
                  <a:lnTo>
                    <a:pt x="477" y="98"/>
                  </a:lnTo>
                  <a:lnTo>
                    <a:pt x="451" y="103"/>
                  </a:lnTo>
                  <a:lnTo>
                    <a:pt x="428" y="106"/>
                  </a:lnTo>
                  <a:lnTo>
                    <a:pt x="407" y="109"/>
                  </a:lnTo>
                  <a:lnTo>
                    <a:pt x="387" y="112"/>
                  </a:lnTo>
                  <a:lnTo>
                    <a:pt x="370" y="115"/>
                  </a:lnTo>
                  <a:lnTo>
                    <a:pt x="355" y="118"/>
                  </a:lnTo>
                  <a:lnTo>
                    <a:pt x="341" y="121"/>
                  </a:lnTo>
                  <a:lnTo>
                    <a:pt x="330" y="124"/>
                  </a:lnTo>
                  <a:lnTo>
                    <a:pt x="318" y="129"/>
                  </a:lnTo>
                  <a:lnTo>
                    <a:pt x="309" y="132"/>
                  </a:lnTo>
                  <a:lnTo>
                    <a:pt x="301" y="136"/>
                  </a:lnTo>
                  <a:lnTo>
                    <a:pt x="295" y="142"/>
                  </a:lnTo>
                  <a:lnTo>
                    <a:pt x="289" y="149"/>
                  </a:lnTo>
                  <a:lnTo>
                    <a:pt x="284" y="156"/>
                  </a:lnTo>
                  <a:lnTo>
                    <a:pt x="280" y="164"/>
                  </a:lnTo>
                  <a:lnTo>
                    <a:pt x="277" y="173"/>
                  </a:lnTo>
                  <a:lnTo>
                    <a:pt x="272" y="188"/>
                  </a:lnTo>
                  <a:lnTo>
                    <a:pt x="273" y="200"/>
                  </a:lnTo>
                  <a:lnTo>
                    <a:pt x="278" y="205"/>
                  </a:lnTo>
                  <a:lnTo>
                    <a:pt x="284" y="209"/>
                  </a:lnTo>
                  <a:lnTo>
                    <a:pt x="291" y="209"/>
                  </a:lnTo>
                  <a:lnTo>
                    <a:pt x="298" y="209"/>
                  </a:lnTo>
                  <a:lnTo>
                    <a:pt x="303" y="208"/>
                  </a:lnTo>
                  <a:lnTo>
                    <a:pt x="305" y="207"/>
                  </a:lnTo>
                  <a:lnTo>
                    <a:pt x="303" y="204"/>
                  </a:lnTo>
                  <a:lnTo>
                    <a:pt x="297" y="199"/>
                  </a:lnTo>
                  <a:lnTo>
                    <a:pt x="292" y="191"/>
                  </a:lnTo>
                  <a:lnTo>
                    <a:pt x="290" y="179"/>
                  </a:lnTo>
                  <a:lnTo>
                    <a:pt x="296" y="168"/>
                  </a:lnTo>
                  <a:lnTo>
                    <a:pt x="309" y="156"/>
                  </a:lnTo>
                  <a:lnTo>
                    <a:pt x="336" y="143"/>
                  </a:lnTo>
                  <a:lnTo>
                    <a:pt x="379" y="132"/>
                  </a:lnTo>
                  <a:lnTo>
                    <a:pt x="405" y="127"/>
                  </a:lnTo>
                  <a:lnTo>
                    <a:pt x="430" y="123"/>
                  </a:lnTo>
                  <a:lnTo>
                    <a:pt x="454" y="118"/>
                  </a:lnTo>
                  <a:lnTo>
                    <a:pt x="478" y="115"/>
                  </a:lnTo>
                  <a:lnTo>
                    <a:pt x="499" y="112"/>
                  </a:lnTo>
                  <a:lnTo>
                    <a:pt x="520" y="108"/>
                  </a:lnTo>
                  <a:lnTo>
                    <a:pt x="538" y="105"/>
                  </a:lnTo>
                  <a:lnTo>
                    <a:pt x="554" y="103"/>
                  </a:lnTo>
                  <a:lnTo>
                    <a:pt x="567" y="99"/>
                  </a:lnTo>
                  <a:lnTo>
                    <a:pt x="577" y="96"/>
                  </a:lnTo>
                  <a:lnTo>
                    <a:pt x="585" y="91"/>
                  </a:lnTo>
                  <a:lnTo>
                    <a:pt x="590" y="87"/>
                  </a:lnTo>
                  <a:lnTo>
                    <a:pt x="591" y="82"/>
                  </a:lnTo>
                  <a:lnTo>
                    <a:pt x="588" y="77"/>
                  </a:lnTo>
                  <a:lnTo>
                    <a:pt x="580" y="70"/>
                  </a:lnTo>
                  <a:lnTo>
                    <a:pt x="568" y="63"/>
                  </a:lnTo>
                  <a:lnTo>
                    <a:pt x="555" y="55"/>
                  </a:lnTo>
                  <a:lnTo>
                    <a:pt x="540" y="48"/>
                  </a:lnTo>
                  <a:lnTo>
                    <a:pt x="524" y="40"/>
                  </a:lnTo>
                  <a:lnTo>
                    <a:pt x="508" y="34"/>
                  </a:lnTo>
                  <a:lnTo>
                    <a:pt x="493" y="27"/>
                  </a:lnTo>
                  <a:lnTo>
                    <a:pt x="477" y="20"/>
                  </a:lnTo>
                  <a:lnTo>
                    <a:pt x="460" y="14"/>
                  </a:lnTo>
                  <a:lnTo>
                    <a:pt x="443" y="10"/>
                  </a:lnTo>
                  <a:lnTo>
                    <a:pt x="426" y="5"/>
                  </a:lnTo>
                  <a:lnTo>
                    <a:pt x="408" y="2"/>
                  </a:lnTo>
                  <a:lnTo>
                    <a:pt x="390" y="1"/>
                  </a:lnTo>
                  <a:lnTo>
                    <a:pt x="372" y="0"/>
                  </a:lnTo>
                  <a:lnTo>
                    <a:pt x="353" y="1"/>
                  </a:lnTo>
                  <a:lnTo>
                    <a:pt x="335" y="3"/>
                  </a:lnTo>
                  <a:lnTo>
                    <a:pt x="317" y="6"/>
                  </a:lnTo>
                  <a:lnTo>
                    <a:pt x="299" y="12"/>
                  </a:lnTo>
                  <a:lnTo>
                    <a:pt x="267" y="26"/>
                  </a:lnTo>
                  <a:lnTo>
                    <a:pt x="245" y="39"/>
                  </a:lnTo>
                  <a:lnTo>
                    <a:pt x="228" y="54"/>
                  </a:lnTo>
                  <a:lnTo>
                    <a:pt x="215" y="66"/>
                  </a:lnTo>
                  <a:lnTo>
                    <a:pt x="206" y="79"/>
                  </a:lnTo>
                  <a:lnTo>
                    <a:pt x="200" y="89"/>
                  </a:lnTo>
                  <a:lnTo>
                    <a:pt x="191" y="96"/>
                  </a:lnTo>
                  <a:lnTo>
                    <a:pt x="179" y="100"/>
                  </a:lnTo>
                  <a:lnTo>
                    <a:pt x="169" y="100"/>
                  </a:lnTo>
                  <a:lnTo>
                    <a:pt x="161" y="97"/>
                  </a:lnTo>
                  <a:lnTo>
                    <a:pt x="154" y="92"/>
                  </a:lnTo>
                  <a:lnTo>
                    <a:pt x="149" y="87"/>
                  </a:lnTo>
                  <a:lnTo>
                    <a:pt x="140" y="82"/>
                  </a:lnTo>
                  <a:lnTo>
                    <a:pt x="127" y="80"/>
                  </a:lnTo>
                  <a:lnTo>
                    <a:pt x="110" y="81"/>
                  </a:lnTo>
                  <a:lnTo>
                    <a:pt x="86" y="87"/>
                  </a:lnTo>
                  <a:lnTo>
                    <a:pt x="62" y="98"/>
                  </a:lnTo>
                  <a:lnTo>
                    <a:pt x="41" y="113"/>
                  </a:lnTo>
                  <a:lnTo>
                    <a:pt x="26" y="130"/>
                  </a:lnTo>
                  <a:lnTo>
                    <a:pt x="15" y="147"/>
                  </a:lnTo>
                  <a:lnTo>
                    <a:pt x="8" y="162"/>
                  </a:lnTo>
                  <a:lnTo>
                    <a:pt x="4" y="177"/>
                  </a:lnTo>
                  <a:lnTo>
                    <a:pt x="2" y="186"/>
                  </a:lnTo>
                  <a:lnTo>
                    <a:pt x="0"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1" name="Freeform 271"/>
            <p:cNvSpPr>
              <a:spLocks/>
            </p:cNvSpPr>
            <p:nvPr/>
          </p:nvSpPr>
          <p:spPr bwMode="auto">
            <a:xfrm>
              <a:off x="3497" y="2872"/>
              <a:ext cx="118" cy="30"/>
            </a:xfrm>
            <a:custGeom>
              <a:avLst/>
              <a:gdLst>
                <a:gd name="T0" fmla="*/ 0 w 355"/>
                <a:gd name="T1" fmla="*/ 1 h 91"/>
                <a:gd name="T2" fmla="*/ 0 w 355"/>
                <a:gd name="T3" fmla="*/ 1 h 91"/>
                <a:gd name="T4" fmla="*/ 0 w 355"/>
                <a:gd name="T5" fmla="*/ 1 h 91"/>
                <a:gd name="T6" fmla="*/ 0 w 355"/>
                <a:gd name="T7" fmla="*/ 0 h 91"/>
                <a:gd name="T8" fmla="*/ 1 w 355"/>
                <a:gd name="T9" fmla="*/ 0 h 91"/>
                <a:gd name="T10" fmla="*/ 1 w 355"/>
                <a:gd name="T11" fmla="*/ 0 h 91"/>
                <a:gd name="T12" fmla="*/ 1 w 355"/>
                <a:gd name="T13" fmla="*/ 0 h 91"/>
                <a:gd name="T14" fmla="*/ 2 w 355"/>
                <a:gd name="T15" fmla="*/ 0 h 91"/>
                <a:gd name="T16" fmla="*/ 2 w 355"/>
                <a:gd name="T17" fmla="*/ 0 h 91"/>
                <a:gd name="T18" fmla="*/ 2 w 355"/>
                <a:gd name="T19" fmla="*/ 0 h 91"/>
                <a:gd name="T20" fmla="*/ 3 w 355"/>
                <a:gd name="T21" fmla="*/ 0 h 91"/>
                <a:gd name="T22" fmla="*/ 3 w 355"/>
                <a:gd name="T23" fmla="*/ 0 h 91"/>
                <a:gd name="T24" fmla="*/ 3 w 355"/>
                <a:gd name="T25" fmla="*/ 1 h 91"/>
                <a:gd name="T26" fmla="*/ 3 w 355"/>
                <a:gd name="T27" fmla="*/ 1 h 91"/>
                <a:gd name="T28" fmla="*/ 3 w 355"/>
                <a:gd name="T29" fmla="*/ 1 h 91"/>
                <a:gd name="T30" fmla="*/ 3 w 355"/>
                <a:gd name="T31" fmla="*/ 1 h 91"/>
                <a:gd name="T32" fmla="*/ 3 w 355"/>
                <a:gd name="T33" fmla="*/ 1 h 91"/>
                <a:gd name="T34" fmla="*/ 4 w 355"/>
                <a:gd name="T35" fmla="*/ 1 h 91"/>
                <a:gd name="T36" fmla="*/ 4 w 355"/>
                <a:gd name="T37" fmla="*/ 1 h 91"/>
                <a:gd name="T38" fmla="*/ 4 w 355"/>
                <a:gd name="T39" fmla="*/ 1 h 91"/>
                <a:gd name="T40" fmla="*/ 4 w 355"/>
                <a:gd name="T41" fmla="*/ 0 h 91"/>
                <a:gd name="T42" fmla="*/ 4 w 355"/>
                <a:gd name="T43" fmla="*/ 0 h 91"/>
                <a:gd name="T44" fmla="*/ 4 w 355"/>
                <a:gd name="T45" fmla="*/ 0 h 91"/>
                <a:gd name="T46" fmla="*/ 4 w 355"/>
                <a:gd name="T47" fmla="*/ 0 h 91"/>
                <a:gd name="T48" fmla="*/ 4 w 355"/>
                <a:gd name="T49" fmla="*/ 0 h 91"/>
                <a:gd name="T50" fmla="*/ 4 w 355"/>
                <a:gd name="T51" fmla="*/ 0 h 91"/>
                <a:gd name="T52" fmla="*/ 4 w 355"/>
                <a:gd name="T53" fmla="*/ 0 h 91"/>
                <a:gd name="T54" fmla="*/ 4 w 355"/>
                <a:gd name="T55" fmla="*/ 1 h 91"/>
                <a:gd name="T56" fmla="*/ 4 w 355"/>
                <a:gd name="T57" fmla="*/ 1 h 91"/>
                <a:gd name="T58" fmla="*/ 4 w 355"/>
                <a:gd name="T59" fmla="*/ 1 h 91"/>
                <a:gd name="T60" fmla="*/ 4 w 355"/>
                <a:gd name="T61" fmla="*/ 1 h 91"/>
                <a:gd name="T62" fmla="*/ 4 w 355"/>
                <a:gd name="T63" fmla="*/ 1 h 91"/>
                <a:gd name="T64" fmla="*/ 4 w 355"/>
                <a:gd name="T65" fmla="*/ 1 h 91"/>
                <a:gd name="T66" fmla="*/ 3 w 355"/>
                <a:gd name="T67" fmla="*/ 1 h 91"/>
                <a:gd name="T68" fmla="*/ 3 w 355"/>
                <a:gd name="T69" fmla="*/ 1 h 91"/>
                <a:gd name="T70" fmla="*/ 3 w 355"/>
                <a:gd name="T71" fmla="*/ 1 h 91"/>
                <a:gd name="T72" fmla="*/ 3 w 355"/>
                <a:gd name="T73" fmla="*/ 1 h 91"/>
                <a:gd name="T74" fmla="*/ 3 w 355"/>
                <a:gd name="T75" fmla="*/ 1 h 91"/>
                <a:gd name="T76" fmla="*/ 2 w 355"/>
                <a:gd name="T77" fmla="*/ 1 h 91"/>
                <a:gd name="T78" fmla="*/ 2 w 355"/>
                <a:gd name="T79" fmla="*/ 0 h 91"/>
                <a:gd name="T80" fmla="*/ 2 w 355"/>
                <a:gd name="T81" fmla="*/ 0 h 91"/>
                <a:gd name="T82" fmla="*/ 1 w 355"/>
                <a:gd name="T83" fmla="*/ 1 h 91"/>
                <a:gd name="T84" fmla="*/ 1 w 355"/>
                <a:gd name="T85" fmla="*/ 1 h 91"/>
                <a:gd name="T86" fmla="*/ 1 w 355"/>
                <a:gd name="T87" fmla="*/ 1 h 91"/>
                <a:gd name="T88" fmla="*/ 0 w 355"/>
                <a:gd name="T89" fmla="*/ 1 h 91"/>
                <a:gd name="T90" fmla="*/ 0 w 355"/>
                <a:gd name="T91" fmla="*/ 1 h 91"/>
                <a:gd name="T92" fmla="*/ 0 w 355"/>
                <a:gd name="T93" fmla="*/ 1 h 91"/>
                <a:gd name="T94" fmla="*/ 0 w 355"/>
                <a:gd name="T95" fmla="*/ 1 h 91"/>
                <a:gd name="T96" fmla="*/ 0 w 355"/>
                <a:gd name="T97" fmla="*/ 1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91"/>
                <a:gd name="T149" fmla="*/ 355 w 355"/>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91">
                  <a:moveTo>
                    <a:pt x="0" y="51"/>
                  </a:moveTo>
                  <a:lnTo>
                    <a:pt x="5" y="48"/>
                  </a:lnTo>
                  <a:lnTo>
                    <a:pt x="19" y="41"/>
                  </a:lnTo>
                  <a:lnTo>
                    <a:pt x="40" y="31"/>
                  </a:lnTo>
                  <a:lnTo>
                    <a:pt x="65" y="19"/>
                  </a:lnTo>
                  <a:lnTo>
                    <a:pt x="92" y="9"/>
                  </a:lnTo>
                  <a:lnTo>
                    <a:pt x="121" y="3"/>
                  </a:lnTo>
                  <a:lnTo>
                    <a:pt x="148" y="0"/>
                  </a:lnTo>
                  <a:lnTo>
                    <a:pt x="172" y="5"/>
                  </a:lnTo>
                  <a:lnTo>
                    <a:pt x="191" y="14"/>
                  </a:lnTo>
                  <a:lnTo>
                    <a:pt x="207" y="23"/>
                  </a:lnTo>
                  <a:lnTo>
                    <a:pt x="220" y="33"/>
                  </a:lnTo>
                  <a:lnTo>
                    <a:pt x="231" y="41"/>
                  </a:lnTo>
                  <a:lnTo>
                    <a:pt x="240" y="49"/>
                  </a:lnTo>
                  <a:lnTo>
                    <a:pt x="250" y="55"/>
                  </a:lnTo>
                  <a:lnTo>
                    <a:pt x="261" y="57"/>
                  </a:lnTo>
                  <a:lnTo>
                    <a:pt x="275" y="57"/>
                  </a:lnTo>
                  <a:lnTo>
                    <a:pt x="290" y="53"/>
                  </a:lnTo>
                  <a:lnTo>
                    <a:pt x="304" y="49"/>
                  </a:lnTo>
                  <a:lnTo>
                    <a:pt x="317" y="43"/>
                  </a:lnTo>
                  <a:lnTo>
                    <a:pt x="328" y="38"/>
                  </a:lnTo>
                  <a:lnTo>
                    <a:pt x="337" y="31"/>
                  </a:lnTo>
                  <a:lnTo>
                    <a:pt x="344" y="26"/>
                  </a:lnTo>
                  <a:lnTo>
                    <a:pt x="349" y="23"/>
                  </a:lnTo>
                  <a:lnTo>
                    <a:pt x="350" y="22"/>
                  </a:lnTo>
                  <a:lnTo>
                    <a:pt x="351" y="25"/>
                  </a:lnTo>
                  <a:lnTo>
                    <a:pt x="353" y="34"/>
                  </a:lnTo>
                  <a:lnTo>
                    <a:pt x="355" y="47"/>
                  </a:lnTo>
                  <a:lnTo>
                    <a:pt x="355" y="60"/>
                  </a:lnTo>
                  <a:lnTo>
                    <a:pt x="350" y="74"/>
                  </a:lnTo>
                  <a:lnTo>
                    <a:pt x="337" y="85"/>
                  </a:lnTo>
                  <a:lnTo>
                    <a:pt x="317" y="91"/>
                  </a:lnTo>
                  <a:lnTo>
                    <a:pt x="286" y="91"/>
                  </a:lnTo>
                  <a:lnTo>
                    <a:pt x="256" y="85"/>
                  </a:lnTo>
                  <a:lnTo>
                    <a:pt x="237" y="77"/>
                  </a:lnTo>
                  <a:lnTo>
                    <a:pt x="224" y="68"/>
                  </a:lnTo>
                  <a:lnTo>
                    <a:pt x="215" y="58"/>
                  </a:lnTo>
                  <a:lnTo>
                    <a:pt x="206" y="50"/>
                  </a:lnTo>
                  <a:lnTo>
                    <a:pt x="192" y="43"/>
                  </a:lnTo>
                  <a:lnTo>
                    <a:pt x="173" y="39"/>
                  </a:lnTo>
                  <a:lnTo>
                    <a:pt x="143" y="39"/>
                  </a:lnTo>
                  <a:lnTo>
                    <a:pt x="109" y="41"/>
                  </a:lnTo>
                  <a:lnTo>
                    <a:pt x="79" y="43"/>
                  </a:lnTo>
                  <a:lnTo>
                    <a:pt x="54" y="45"/>
                  </a:lnTo>
                  <a:lnTo>
                    <a:pt x="35" y="47"/>
                  </a:lnTo>
                  <a:lnTo>
                    <a:pt x="19" y="49"/>
                  </a:lnTo>
                  <a:lnTo>
                    <a:pt x="9" y="50"/>
                  </a:lnTo>
                  <a:lnTo>
                    <a:pt x="2" y="51"/>
                  </a:lnTo>
                  <a:lnTo>
                    <a:pt x="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2" name="Freeform 272"/>
            <p:cNvSpPr>
              <a:spLocks/>
            </p:cNvSpPr>
            <p:nvPr/>
          </p:nvSpPr>
          <p:spPr bwMode="auto">
            <a:xfrm>
              <a:off x="3577" y="2849"/>
              <a:ext cx="181" cy="73"/>
            </a:xfrm>
            <a:custGeom>
              <a:avLst/>
              <a:gdLst>
                <a:gd name="T0" fmla="*/ 0 w 544"/>
                <a:gd name="T1" fmla="*/ 1 h 218"/>
                <a:gd name="T2" fmla="*/ 0 w 544"/>
                <a:gd name="T3" fmla="*/ 1 h 218"/>
                <a:gd name="T4" fmla="*/ 0 w 544"/>
                <a:gd name="T5" fmla="*/ 1 h 218"/>
                <a:gd name="T6" fmla="*/ 1 w 544"/>
                <a:gd name="T7" fmla="*/ 1 h 218"/>
                <a:gd name="T8" fmla="*/ 2 w 544"/>
                <a:gd name="T9" fmla="*/ 0 h 218"/>
                <a:gd name="T10" fmla="*/ 2 w 544"/>
                <a:gd name="T11" fmla="*/ 0 h 218"/>
                <a:gd name="T12" fmla="*/ 3 w 544"/>
                <a:gd name="T13" fmla="*/ 0 h 218"/>
                <a:gd name="T14" fmla="*/ 4 w 544"/>
                <a:gd name="T15" fmla="*/ 0 h 218"/>
                <a:gd name="T16" fmla="*/ 5 w 544"/>
                <a:gd name="T17" fmla="*/ 0 h 218"/>
                <a:gd name="T18" fmla="*/ 5 w 544"/>
                <a:gd name="T19" fmla="*/ 1 h 218"/>
                <a:gd name="T20" fmla="*/ 6 w 544"/>
                <a:gd name="T21" fmla="*/ 1 h 218"/>
                <a:gd name="T22" fmla="*/ 6 w 544"/>
                <a:gd name="T23" fmla="*/ 1 h 218"/>
                <a:gd name="T24" fmla="*/ 6 w 544"/>
                <a:gd name="T25" fmla="*/ 1 h 218"/>
                <a:gd name="T26" fmla="*/ 7 w 544"/>
                <a:gd name="T27" fmla="*/ 2 h 218"/>
                <a:gd name="T28" fmla="*/ 7 w 544"/>
                <a:gd name="T29" fmla="*/ 2 h 218"/>
                <a:gd name="T30" fmla="*/ 7 w 544"/>
                <a:gd name="T31" fmla="*/ 2 h 218"/>
                <a:gd name="T32" fmla="*/ 6 w 544"/>
                <a:gd name="T33" fmla="*/ 3 h 218"/>
                <a:gd name="T34" fmla="*/ 6 w 544"/>
                <a:gd name="T35" fmla="*/ 3 h 218"/>
                <a:gd name="T36" fmla="*/ 5 w 544"/>
                <a:gd name="T37" fmla="*/ 3 h 218"/>
                <a:gd name="T38" fmla="*/ 5 w 544"/>
                <a:gd name="T39" fmla="*/ 2 h 218"/>
                <a:gd name="T40" fmla="*/ 4 w 544"/>
                <a:gd name="T41" fmla="*/ 2 h 218"/>
                <a:gd name="T42" fmla="*/ 4 w 544"/>
                <a:gd name="T43" fmla="*/ 2 h 218"/>
                <a:gd name="T44" fmla="*/ 3 w 544"/>
                <a:gd name="T45" fmla="*/ 2 h 218"/>
                <a:gd name="T46" fmla="*/ 3 w 544"/>
                <a:gd name="T47" fmla="*/ 2 h 218"/>
                <a:gd name="T48" fmla="*/ 3 w 544"/>
                <a:gd name="T49" fmla="*/ 2 h 218"/>
                <a:gd name="T50" fmla="*/ 3 w 544"/>
                <a:gd name="T51" fmla="*/ 2 h 218"/>
                <a:gd name="T52" fmla="*/ 4 w 544"/>
                <a:gd name="T53" fmla="*/ 2 h 218"/>
                <a:gd name="T54" fmla="*/ 5 w 544"/>
                <a:gd name="T55" fmla="*/ 2 h 218"/>
                <a:gd name="T56" fmla="*/ 5 w 544"/>
                <a:gd name="T57" fmla="*/ 2 h 218"/>
                <a:gd name="T58" fmla="*/ 6 w 544"/>
                <a:gd name="T59" fmla="*/ 2 h 218"/>
                <a:gd name="T60" fmla="*/ 6 w 544"/>
                <a:gd name="T61" fmla="*/ 2 h 218"/>
                <a:gd name="T62" fmla="*/ 6 w 544"/>
                <a:gd name="T63" fmla="*/ 2 h 218"/>
                <a:gd name="T64" fmla="*/ 6 w 544"/>
                <a:gd name="T65" fmla="*/ 2 h 218"/>
                <a:gd name="T66" fmla="*/ 6 w 544"/>
                <a:gd name="T67" fmla="*/ 2 h 218"/>
                <a:gd name="T68" fmla="*/ 5 w 544"/>
                <a:gd name="T69" fmla="*/ 1 h 218"/>
                <a:gd name="T70" fmla="*/ 5 w 544"/>
                <a:gd name="T71" fmla="*/ 0 h 218"/>
                <a:gd name="T72" fmla="*/ 4 w 544"/>
                <a:gd name="T73" fmla="*/ 0 h 218"/>
                <a:gd name="T74" fmla="*/ 3 w 544"/>
                <a:gd name="T75" fmla="*/ 0 h 218"/>
                <a:gd name="T76" fmla="*/ 2 w 544"/>
                <a:gd name="T77" fmla="*/ 1 h 218"/>
                <a:gd name="T78" fmla="*/ 1 w 544"/>
                <a:gd name="T79" fmla="*/ 1 h 218"/>
                <a:gd name="T80" fmla="*/ 1 w 544"/>
                <a:gd name="T81" fmla="*/ 1 h 218"/>
                <a:gd name="T82" fmla="*/ 0 w 544"/>
                <a:gd name="T83" fmla="*/ 1 h 218"/>
                <a:gd name="T84" fmla="*/ 0 w 544"/>
                <a:gd name="T85" fmla="*/ 1 h 218"/>
                <a:gd name="T86" fmla="*/ 0 w 544"/>
                <a:gd name="T87" fmla="*/ 1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4"/>
                <a:gd name="T133" fmla="*/ 0 h 218"/>
                <a:gd name="T134" fmla="*/ 544 w 544"/>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4" h="218">
                  <a:moveTo>
                    <a:pt x="0" y="107"/>
                  </a:moveTo>
                  <a:lnTo>
                    <a:pt x="1" y="104"/>
                  </a:lnTo>
                  <a:lnTo>
                    <a:pt x="7" y="100"/>
                  </a:lnTo>
                  <a:lnTo>
                    <a:pt x="15" y="93"/>
                  </a:lnTo>
                  <a:lnTo>
                    <a:pt x="26" y="83"/>
                  </a:lnTo>
                  <a:lnTo>
                    <a:pt x="40" y="73"/>
                  </a:lnTo>
                  <a:lnTo>
                    <a:pt x="57" y="61"/>
                  </a:lnTo>
                  <a:lnTo>
                    <a:pt x="77" y="49"/>
                  </a:lnTo>
                  <a:lnTo>
                    <a:pt x="100" y="37"/>
                  </a:lnTo>
                  <a:lnTo>
                    <a:pt x="125" y="26"/>
                  </a:lnTo>
                  <a:lnTo>
                    <a:pt x="152" y="16"/>
                  </a:lnTo>
                  <a:lnTo>
                    <a:pt x="181" y="8"/>
                  </a:lnTo>
                  <a:lnTo>
                    <a:pt x="213" y="3"/>
                  </a:lnTo>
                  <a:lnTo>
                    <a:pt x="247" y="0"/>
                  </a:lnTo>
                  <a:lnTo>
                    <a:pt x="283" y="0"/>
                  </a:lnTo>
                  <a:lnTo>
                    <a:pt x="321" y="6"/>
                  </a:lnTo>
                  <a:lnTo>
                    <a:pt x="361" y="15"/>
                  </a:lnTo>
                  <a:lnTo>
                    <a:pt x="382" y="22"/>
                  </a:lnTo>
                  <a:lnTo>
                    <a:pt x="404" y="31"/>
                  </a:lnTo>
                  <a:lnTo>
                    <a:pt x="424" y="41"/>
                  </a:lnTo>
                  <a:lnTo>
                    <a:pt x="444" y="52"/>
                  </a:lnTo>
                  <a:lnTo>
                    <a:pt x="463" y="65"/>
                  </a:lnTo>
                  <a:lnTo>
                    <a:pt x="480" y="77"/>
                  </a:lnTo>
                  <a:lnTo>
                    <a:pt x="496" y="91"/>
                  </a:lnTo>
                  <a:lnTo>
                    <a:pt x="509" y="104"/>
                  </a:lnTo>
                  <a:lnTo>
                    <a:pt x="522" y="118"/>
                  </a:lnTo>
                  <a:lnTo>
                    <a:pt x="531" y="133"/>
                  </a:lnTo>
                  <a:lnTo>
                    <a:pt x="537" y="145"/>
                  </a:lnTo>
                  <a:lnTo>
                    <a:pt x="542" y="159"/>
                  </a:lnTo>
                  <a:lnTo>
                    <a:pt x="544" y="170"/>
                  </a:lnTo>
                  <a:lnTo>
                    <a:pt x="542" y="181"/>
                  </a:lnTo>
                  <a:lnTo>
                    <a:pt x="537" y="192"/>
                  </a:lnTo>
                  <a:lnTo>
                    <a:pt x="528" y="199"/>
                  </a:lnTo>
                  <a:lnTo>
                    <a:pt x="508" y="211"/>
                  </a:lnTo>
                  <a:lnTo>
                    <a:pt x="489" y="216"/>
                  </a:lnTo>
                  <a:lnTo>
                    <a:pt x="471" y="218"/>
                  </a:lnTo>
                  <a:lnTo>
                    <a:pt x="453" y="215"/>
                  </a:lnTo>
                  <a:lnTo>
                    <a:pt x="435" y="210"/>
                  </a:lnTo>
                  <a:lnTo>
                    <a:pt x="415" y="202"/>
                  </a:lnTo>
                  <a:lnTo>
                    <a:pt x="395" y="195"/>
                  </a:lnTo>
                  <a:lnTo>
                    <a:pt x="372" y="187"/>
                  </a:lnTo>
                  <a:lnTo>
                    <a:pt x="349" y="181"/>
                  </a:lnTo>
                  <a:lnTo>
                    <a:pt x="326" y="177"/>
                  </a:lnTo>
                  <a:lnTo>
                    <a:pt x="306" y="172"/>
                  </a:lnTo>
                  <a:lnTo>
                    <a:pt x="286" y="169"/>
                  </a:lnTo>
                  <a:lnTo>
                    <a:pt x="270" y="167"/>
                  </a:lnTo>
                  <a:lnTo>
                    <a:pt x="258" y="166"/>
                  </a:lnTo>
                  <a:lnTo>
                    <a:pt x="250" y="164"/>
                  </a:lnTo>
                  <a:lnTo>
                    <a:pt x="247" y="164"/>
                  </a:lnTo>
                  <a:lnTo>
                    <a:pt x="251" y="163"/>
                  </a:lnTo>
                  <a:lnTo>
                    <a:pt x="263" y="160"/>
                  </a:lnTo>
                  <a:lnTo>
                    <a:pt x="280" y="156"/>
                  </a:lnTo>
                  <a:lnTo>
                    <a:pt x="301" y="153"/>
                  </a:lnTo>
                  <a:lnTo>
                    <a:pt x="326" y="151"/>
                  </a:lnTo>
                  <a:lnTo>
                    <a:pt x="353" y="150"/>
                  </a:lnTo>
                  <a:lnTo>
                    <a:pt x="380" y="152"/>
                  </a:lnTo>
                  <a:lnTo>
                    <a:pt x="407" y="159"/>
                  </a:lnTo>
                  <a:lnTo>
                    <a:pt x="431" y="166"/>
                  </a:lnTo>
                  <a:lnTo>
                    <a:pt x="450" y="169"/>
                  </a:lnTo>
                  <a:lnTo>
                    <a:pt x="465" y="170"/>
                  </a:lnTo>
                  <a:lnTo>
                    <a:pt x="476" y="170"/>
                  </a:lnTo>
                  <a:lnTo>
                    <a:pt x="484" y="169"/>
                  </a:lnTo>
                  <a:lnTo>
                    <a:pt x="490" y="167"/>
                  </a:lnTo>
                  <a:lnTo>
                    <a:pt x="492" y="166"/>
                  </a:lnTo>
                  <a:lnTo>
                    <a:pt x="493" y="164"/>
                  </a:lnTo>
                  <a:lnTo>
                    <a:pt x="491" y="159"/>
                  </a:lnTo>
                  <a:lnTo>
                    <a:pt x="485" y="145"/>
                  </a:lnTo>
                  <a:lnTo>
                    <a:pt x="476" y="125"/>
                  </a:lnTo>
                  <a:lnTo>
                    <a:pt x="462" y="101"/>
                  </a:lnTo>
                  <a:lnTo>
                    <a:pt x="442" y="77"/>
                  </a:lnTo>
                  <a:lnTo>
                    <a:pt x="419" y="56"/>
                  </a:lnTo>
                  <a:lnTo>
                    <a:pt x="390" y="40"/>
                  </a:lnTo>
                  <a:lnTo>
                    <a:pt x="355" y="32"/>
                  </a:lnTo>
                  <a:lnTo>
                    <a:pt x="310" y="30"/>
                  </a:lnTo>
                  <a:lnTo>
                    <a:pt x="267" y="31"/>
                  </a:lnTo>
                  <a:lnTo>
                    <a:pt x="229" y="33"/>
                  </a:lnTo>
                  <a:lnTo>
                    <a:pt x="194" y="37"/>
                  </a:lnTo>
                  <a:lnTo>
                    <a:pt x="161" y="42"/>
                  </a:lnTo>
                  <a:lnTo>
                    <a:pt x="132" y="48"/>
                  </a:lnTo>
                  <a:lnTo>
                    <a:pt x="106" y="56"/>
                  </a:lnTo>
                  <a:lnTo>
                    <a:pt x="83" y="63"/>
                  </a:lnTo>
                  <a:lnTo>
                    <a:pt x="63" y="71"/>
                  </a:lnTo>
                  <a:lnTo>
                    <a:pt x="46" y="78"/>
                  </a:lnTo>
                  <a:lnTo>
                    <a:pt x="32" y="86"/>
                  </a:lnTo>
                  <a:lnTo>
                    <a:pt x="20" y="93"/>
                  </a:lnTo>
                  <a:lnTo>
                    <a:pt x="11" y="99"/>
                  </a:lnTo>
                  <a:lnTo>
                    <a:pt x="5" y="103"/>
                  </a:lnTo>
                  <a:lnTo>
                    <a:pt x="1" y="106"/>
                  </a:lnTo>
                  <a:lnTo>
                    <a:pt x="0"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3" name="Freeform 273"/>
            <p:cNvSpPr>
              <a:spLocks/>
            </p:cNvSpPr>
            <p:nvPr/>
          </p:nvSpPr>
          <p:spPr bwMode="auto">
            <a:xfrm>
              <a:off x="3636" y="2877"/>
              <a:ext cx="84" cy="31"/>
            </a:xfrm>
            <a:custGeom>
              <a:avLst/>
              <a:gdLst>
                <a:gd name="T0" fmla="*/ 0 w 252"/>
                <a:gd name="T1" fmla="*/ 1 h 93"/>
                <a:gd name="T2" fmla="*/ 0 w 252"/>
                <a:gd name="T3" fmla="*/ 1 h 93"/>
                <a:gd name="T4" fmla="*/ 0 w 252"/>
                <a:gd name="T5" fmla="*/ 1 h 93"/>
                <a:gd name="T6" fmla="*/ 0 w 252"/>
                <a:gd name="T7" fmla="*/ 1 h 93"/>
                <a:gd name="T8" fmla="*/ 0 w 252"/>
                <a:gd name="T9" fmla="*/ 1 h 93"/>
                <a:gd name="T10" fmla="*/ 0 w 252"/>
                <a:gd name="T11" fmla="*/ 0 h 93"/>
                <a:gd name="T12" fmla="*/ 0 w 252"/>
                <a:gd name="T13" fmla="*/ 0 h 93"/>
                <a:gd name="T14" fmla="*/ 1 w 252"/>
                <a:gd name="T15" fmla="*/ 0 h 93"/>
                <a:gd name="T16" fmla="*/ 1 w 252"/>
                <a:gd name="T17" fmla="*/ 0 h 93"/>
                <a:gd name="T18" fmla="*/ 2 w 252"/>
                <a:gd name="T19" fmla="*/ 0 h 93"/>
                <a:gd name="T20" fmla="*/ 2 w 252"/>
                <a:gd name="T21" fmla="*/ 0 h 93"/>
                <a:gd name="T22" fmla="*/ 2 w 252"/>
                <a:gd name="T23" fmla="*/ 0 h 93"/>
                <a:gd name="T24" fmla="*/ 3 w 252"/>
                <a:gd name="T25" fmla="*/ 0 h 93"/>
                <a:gd name="T26" fmla="*/ 3 w 252"/>
                <a:gd name="T27" fmla="*/ 0 h 93"/>
                <a:gd name="T28" fmla="*/ 3 w 252"/>
                <a:gd name="T29" fmla="*/ 0 h 93"/>
                <a:gd name="T30" fmla="*/ 3 w 252"/>
                <a:gd name="T31" fmla="*/ 0 h 93"/>
                <a:gd name="T32" fmla="*/ 3 w 252"/>
                <a:gd name="T33" fmla="*/ 0 h 93"/>
                <a:gd name="T34" fmla="*/ 2 w 252"/>
                <a:gd name="T35" fmla="*/ 0 h 93"/>
                <a:gd name="T36" fmla="*/ 2 w 252"/>
                <a:gd name="T37" fmla="*/ 0 h 93"/>
                <a:gd name="T38" fmla="*/ 2 w 252"/>
                <a:gd name="T39" fmla="*/ 0 h 93"/>
                <a:gd name="T40" fmla="*/ 2 w 252"/>
                <a:gd name="T41" fmla="*/ 0 h 93"/>
                <a:gd name="T42" fmla="*/ 2 w 252"/>
                <a:gd name="T43" fmla="*/ 0 h 93"/>
                <a:gd name="T44" fmla="*/ 1 w 252"/>
                <a:gd name="T45" fmla="*/ 0 h 93"/>
                <a:gd name="T46" fmla="*/ 1 w 252"/>
                <a:gd name="T47" fmla="*/ 0 h 93"/>
                <a:gd name="T48" fmla="*/ 1 w 252"/>
                <a:gd name="T49" fmla="*/ 0 h 93"/>
                <a:gd name="T50" fmla="*/ 1 w 252"/>
                <a:gd name="T51" fmla="*/ 0 h 93"/>
                <a:gd name="T52" fmla="*/ 1 w 252"/>
                <a:gd name="T53" fmla="*/ 0 h 93"/>
                <a:gd name="T54" fmla="*/ 1 w 252"/>
                <a:gd name="T55" fmla="*/ 1 h 93"/>
                <a:gd name="T56" fmla="*/ 0 w 252"/>
                <a:gd name="T57" fmla="*/ 1 h 93"/>
                <a:gd name="T58" fmla="*/ 0 w 252"/>
                <a:gd name="T59" fmla="*/ 1 h 93"/>
                <a:gd name="T60" fmla="*/ 0 w 252"/>
                <a:gd name="T61" fmla="*/ 1 h 93"/>
                <a:gd name="T62" fmla="*/ 0 w 252"/>
                <a:gd name="T63" fmla="*/ 1 h 93"/>
                <a:gd name="T64" fmla="*/ 0 w 252"/>
                <a:gd name="T65" fmla="*/ 1 h 93"/>
                <a:gd name="T66" fmla="*/ 0 w 252"/>
                <a:gd name="T67" fmla="*/ 1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93"/>
                <a:gd name="T104" fmla="*/ 252 w 252"/>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93">
                  <a:moveTo>
                    <a:pt x="0" y="93"/>
                  </a:moveTo>
                  <a:lnTo>
                    <a:pt x="0" y="89"/>
                  </a:lnTo>
                  <a:lnTo>
                    <a:pt x="1" y="79"/>
                  </a:lnTo>
                  <a:lnTo>
                    <a:pt x="3" y="66"/>
                  </a:lnTo>
                  <a:lnTo>
                    <a:pt x="11" y="49"/>
                  </a:lnTo>
                  <a:lnTo>
                    <a:pt x="22" y="33"/>
                  </a:lnTo>
                  <a:lnTo>
                    <a:pt x="40" y="18"/>
                  </a:lnTo>
                  <a:lnTo>
                    <a:pt x="68" y="7"/>
                  </a:lnTo>
                  <a:lnTo>
                    <a:pt x="103" y="1"/>
                  </a:lnTo>
                  <a:lnTo>
                    <a:pt x="141" y="0"/>
                  </a:lnTo>
                  <a:lnTo>
                    <a:pt x="173" y="0"/>
                  </a:lnTo>
                  <a:lnTo>
                    <a:pt x="198" y="2"/>
                  </a:lnTo>
                  <a:lnTo>
                    <a:pt x="218" y="4"/>
                  </a:lnTo>
                  <a:lnTo>
                    <a:pt x="234" y="8"/>
                  </a:lnTo>
                  <a:lnTo>
                    <a:pt x="244" y="10"/>
                  </a:lnTo>
                  <a:lnTo>
                    <a:pt x="250" y="11"/>
                  </a:lnTo>
                  <a:lnTo>
                    <a:pt x="252" y="12"/>
                  </a:lnTo>
                  <a:lnTo>
                    <a:pt x="172" y="36"/>
                  </a:lnTo>
                  <a:lnTo>
                    <a:pt x="168" y="35"/>
                  </a:lnTo>
                  <a:lnTo>
                    <a:pt x="159" y="30"/>
                  </a:lnTo>
                  <a:lnTo>
                    <a:pt x="147" y="26"/>
                  </a:lnTo>
                  <a:lnTo>
                    <a:pt x="131" y="21"/>
                  </a:lnTo>
                  <a:lnTo>
                    <a:pt x="114" y="18"/>
                  </a:lnTo>
                  <a:lnTo>
                    <a:pt x="97" y="16"/>
                  </a:lnTo>
                  <a:lnTo>
                    <a:pt x="81" y="18"/>
                  </a:lnTo>
                  <a:lnTo>
                    <a:pt x="69" y="24"/>
                  </a:lnTo>
                  <a:lnTo>
                    <a:pt x="57" y="34"/>
                  </a:lnTo>
                  <a:lnTo>
                    <a:pt x="46" y="44"/>
                  </a:lnTo>
                  <a:lnTo>
                    <a:pt x="34" y="57"/>
                  </a:lnTo>
                  <a:lnTo>
                    <a:pt x="23" y="67"/>
                  </a:lnTo>
                  <a:lnTo>
                    <a:pt x="13" y="77"/>
                  </a:lnTo>
                  <a:lnTo>
                    <a:pt x="7" y="85"/>
                  </a:lnTo>
                  <a:lnTo>
                    <a:pt x="2" y="90"/>
                  </a:lnTo>
                  <a:lnTo>
                    <a:pt x="0"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4" name="Freeform 274"/>
            <p:cNvSpPr>
              <a:spLocks/>
            </p:cNvSpPr>
            <p:nvPr/>
          </p:nvSpPr>
          <p:spPr bwMode="auto">
            <a:xfrm>
              <a:off x="3095" y="2906"/>
              <a:ext cx="105" cy="40"/>
            </a:xfrm>
            <a:custGeom>
              <a:avLst/>
              <a:gdLst>
                <a:gd name="T0" fmla="*/ 0 w 316"/>
                <a:gd name="T1" fmla="*/ 0 h 121"/>
                <a:gd name="T2" fmla="*/ 0 w 316"/>
                <a:gd name="T3" fmla="*/ 0 h 121"/>
                <a:gd name="T4" fmla="*/ 0 w 316"/>
                <a:gd name="T5" fmla="*/ 0 h 121"/>
                <a:gd name="T6" fmla="*/ 0 w 316"/>
                <a:gd name="T7" fmla="*/ 0 h 121"/>
                <a:gd name="T8" fmla="*/ 1 w 316"/>
                <a:gd name="T9" fmla="*/ 0 h 121"/>
                <a:gd name="T10" fmla="*/ 1 w 316"/>
                <a:gd name="T11" fmla="*/ 0 h 121"/>
                <a:gd name="T12" fmla="*/ 1 w 316"/>
                <a:gd name="T13" fmla="*/ 0 h 121"/>
                <a:gd name="T14" fmla="*/ 2 w 316"/>
                <a:gd name="T15" fmla="*/ 1 h 121"/>
                <a:gd name="T16" fmla="*/ 2 w 316"/>
                <a:gd name="T17" fmla="*/ 1 h 121"/>
                <a:gd name="T18" fmla="*/ 3 w 316"/>
                <a:gd name="T19" fmla="*/ 1 h 121"/>
                <a:gd name="T20" fmla="*/ 3 w 316"/>
                <a:gd name="T21" fmla="*/ 1 h 121"/>
                <a:gd name="T22" fmla="*/ 3 w 316"/>
                <a:gd name="T23" fmla="*/ 1 h 121"/>
                <a:gd name="T24" fmla="*/ 3 w 316"/>
                <a:gd name="T25" fmla="*/ 1 h 121"/>
                <a:gd name="T26" fmla="*/ 4 w 316"/>
                <a:gd name="T27" fmla="*/ 1 h 121"/>
                <a:gd name="T28" fmla="*/ 4 w 316"/>
                <a:gd name="T29" fmla="*/ 1 h 121"/>
                <a:gd name="T30" fmla="*/ 4 w 316"/>
                <a:gd name="T31" fmla="*/ 1 h 121"/>
                <a:gd name="T32" fmla="*/ 4 w 316"/>
                <a:gd name="T33" fmla="*/ 1 h 121"/>
                <a:gd name="T34" fmla="*/ 4 w 316"/>
                <a:gd name="T35" fmla="*/ 1 h 121"/>
                <a:gd name="T36" fmla="*/ 4 w 316"/>
                <a:gd name="T37" fmla="*/ 1 h 121"/>
                <a:gd name="T38" fmla="*/ 4 w 316"/>
                <a:gd name="T39" fmla="*/ 1 h 121"/>
                <a:gd name="T40" fmla="*/ 4 w 316"/>
                <a:gd name="T41" fmla="*/ 1 h 121"/>
                <a:gd name="T42" fmla="*/ 4 w 316"/>
                <a:gd name="T43" fmla="*/ 1 h 121"/>
                <a:gd name="T44" fmla="*/ 3 w 316"/>
                <a:gd name="T45" fmla="*/ 1 h 121"/>
                <a:gd name="T46" fmla="*/ 3 w 316"/>
                <a:gd name="T47" fmla="*/ 1 h 121"/>
                <a:gd name="T48" fmla="*/ 3 w 316"/>
                <a:gd name="T49" fmla="*/ 1 h 121"/>
                <a:gd name="T50" fmla="*/ 3 w 316"/>
                <a:gd name="T51" fmla="*/ 1 h 121"/>
                <a:gd name="T52" fmla="*/ 3 w 316"/>
                <a:gd name="T53" fmla="*/ 1 h 121"/>
                <a:gd name="T54" fmla="*/ 3 w 316"/>
                <a:gd name="T55" fmla="*/ 1 h 121"/>
                <a:gd name="T56" fmla="*/ 2 w 316"/>
                <a:gd name="T57" fmla="*/ 1 h 121"/>
                <a:gd name="T58" fmla="*/ 2 w 316"/>
                <a:gd name="T59" fmla="*/ 1 h 121"/>
                <a:gd name="T60" fmla="*/ 2 w 316"/>
                <a:gd name="T61" fmla="*/ 1 h 121"/>
                <a:gd name="T62" fmla="*/ 2 w 316"/>
                <a:gd name="T63" fmla="*/ 1 h 121"/>
                <a:gd name="T64" fmla="*/ 2 w 316"/>
                <a:gd name="T65" fmla="*/ 1 h 121"/>
                <a:gd name="T66" fmla="*/ 1 w 316"/>
                <a:gd name="T67" fmla="*/ 1 h 121"/>
                <a:gd name="T68" fmla="*/ 1 w 316"/>
                <a:gd name="T69" fmla="*/ 1 h 121"/>
                <a:gd name="T70" fmla="*/ 1 w 316"/>
                <a:gd name="T71" fmla="*/ 1 h 121"/>
                <a:gd name="T72" fmla="*/ 1 w 316"/>
                <a:gd name="T73" fmla="*/ 0 h 121"/>
                <a:gd name="T74" fmla="*/ 0 w 316"/>
                <a:gd name="T75" fmla="*/ 0 h 121"/>
                <a:gd name="T76" fmla="*/ 0 w 316"/>
                <a:gd name="T77" fmla="*/ 0 h 121"/>
                <a:gd name="T78" fmla="*/ 0 w 316"/>
                <a:gd name="T79" fmla="*/ 0 h 121"/>
                <a:gd name="T80" fmla="*/ 0 w 316"/>
                <a:gd name="T81" fmla="*/ 0 h 121"/>
                <a:gd name="T82" fmla="*/ 0 w 316"/>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6"/>
                <a:gd name="T127" fmla="*/ 0 h 121"/>
                <a:gd name="T128" fmla="*/ 316 w 316"/>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6" h="121">
                  <a:moveTo>
                    <a:pt x="0" y="0"/>
                  </a:moveTo>
                  <a:lnTo>
                    <a:pt x="4" y="1"/>
                  </a:lnTo>
                  <a:lnTo>
                    <a:pt x="15" y="5"/>
                  </a:lnTo>
                  <a:lnTo>
                    <a:pt x="32" y="9"/>
                  </a:lnTo>
                  <a:lnTo>
                    <a:pt x="55" y="16"/>
                  </a:lnTo>
                  <a:lnTo>
                    <a:pt x="82" y="23"/>
                  </a:lnTo>
                  <a:lnTo>
                    <a:pt x="111" y="32"/>
                  </a:lnTo>
                  <a:lnTo>
                    <a:pt x="144" y="42"/>
                  </a:lnTo>
                  <a:lnTo>
                    <a:pt x="178" y="52"/>
                  </a:lnTo>
                  <a:lnTo>
                    <a:pt x="210" y="61"/>
                  </a:lnTo>
                  <a:lnTo>
                    <a:pt x="238" y="69"/>
                  </a:lnTo>
                  <a:lnTo>
                    <a:pt x="262" y="75"/>
                  </a:lnTo>
                  <a:lnTo>
                    <a:pt x="281" y="79"/>
                  </a:lnTo>
                  <a:lnTo>
                    <a:pt x="297" y="83"/>
                  </a:lnTo>
                  <a:lnTo>
                    <a:pt x="307" y="85"/>
                  </a:lnTo>
                  <a:lnTo>
                    <a:pt x="314" y="86"/>
                  </a:lnTo>
                  <a:lnTo>
                    <a:pt x="316" y="86"/>
                  </a:lnTo>
                  <a:lnTo>
                    <a:pt x="316" y="121"/>
                  </a:lnTo>
                  <a:lnTo>
                    <a:pt x="315" y="121"/>
                  </a:lnTo>
                  <a:lnTo>
                    <a:pt x="310" y="120"/>
                  </a:lnTo>
                  <a:lnTo>
                    <a:pt x="303" y="119"/>
                  </a:lnTo>
                  <a:lnTo>
                    <a:pt x="296" y="117"/>
                  </a:lnTo>
                  <a:lnTo>
                    <a:pt x="284" y="114"/>
                  </a:lnTo>
                  <a:lnTo>
                    <a:pt x="272" y="112"/>
                  </a:lnTo>
                  <a:lnTo>
                    <a:pt x="258" y="109"/>
                  </a:lnTo>
                  <a:lnTo>
                    <a:pt x="244" y="105"/>
                  </a:lnTo>
                  <a:lnTo>
                    <a:pt x="229" y="102"/>
                  </a:lnTo>
                  <a:lnTo>
                    <a:pt x="213" y="98"/>
                  </a:lnTo>
                  <a:lnTo>
                    <a:pt x="196" y="94"/>
                  </a:lnTo>
                  <a:lnTo>
                    <a:pt x="180" y="89"/>
                  </a:lnTo>
                  <a:lnTo>
                    <a:pt x="164" y="85"/>
                  </a:lnTo>
                  <a:lnTo>
                    <a:pt x="149" y="79"/>
                  </a:lnTo>
                  <a:lnTo>
                    <a:pt x="134" y="75"/>
                  </a:lnTo>
                  <a:lnTo>
                    <a:pt x="120" y="69"/>
                  </a:lnTo>
                  <a:lnTo>
                    <a:pt x="95" y="58"/>
                  </a:lnTo>
                  <a:lnTo>
                    <a:pt x="73" y="46"/>
                  </a:lnTo>
                  <a:lnTo>
                    <a:pt x="52" y="35"/>
                  </a:lnTo>
                  <a:lnTo>
                    <a:pt x="35" y="24"/>
                  </a:lnTo>
                  <a:lnTo>
                    <a:pt x="21" y="15"/>
                  </a:lnTo>
                  <a:lnTo>
                    <a:pt x="9" y="7"/>
                  </a:lnTo>
                  <a:lnTo>
                    <a:pt x="3"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5" name="Freeform 275"/>
            <p:cNvSpPr>
              <a:spLocks/>
            </p:cNvSpPr>
            <p:nvPr/>
          </p:nvSpPr>
          <p:spPr bwMode="auto">
            <a:xfrm>
              <a:off x="3301" y="2914"/>
              <a:ext cx="345" cy="44"/>
            </a:xfrm>
            <a:custGeom>
              <a:avLst/>
              <a:gdLst>
                <a:gd name="T0" fmla="*/ 0 w 1033"/>
                <a:gd name="T1" fmla="*/ 1 h 131"/>
                <a:gd name="T2" fmla="*/ 1 w 1033"/>
                <a:gd name="T3" fmla="*/ 1 h 131"/>
                <a:gd name="T4" fmla="*/ 1 w 1033"/>
                <a:gd name="T5" fmla="*/ 1 h 131"/>
                <a:gd name="T6" fmla="*/ 2 w 1033"/>
                <a:gd name="T7" fmla="*/ 1 h 131"/>
                <a:gd name="T8" fmla="*/ 3 w 1033"/>
                <a:gd name="T9" fmla="*/ 1 h 131"/>
                <a:gd name="T10" fmla="*/ 4 w 1033"/>
                <a:gd name="T11" fmla="*/ 1 h 131"/>
                <a:gd name="T12" fmla="*/ 5 w 1033"/>
                <a:gd name="T13" fmla="*/ 1 h 131"/>
                <a:gd name="T14" fmla="*/ 7 w 1033"/>
                <a:gd name="T15" fmla="*/ 1 h 131"/>
                <a:gd name="T16" fmla="*/ 8 w 1033"/>
                <a:gd name="T17" fmla="*/ 1 h 131"/>
                <a:gd name="T18" fmla="*/ 10 w 1033"/>
                <a:gd name="T19" fmla="*/ 1 h 131"/>
                <a:gd name="T20" fmla="*/ 11 w 1033"/>
                <a:gd name="T21" fmla="*/ 0 h 131"/>
                <a:gd name="T22" fmla="*/ 12 w 1033"/>
                <a:gd name="T23" fmla="*/ 0 h 131"/>
                <a:gd name="T24" fmla="*/ 12 w 1033"/>
                <a:gd name="T25" fmla="*/ 0 h 131"/>
                <a:gd name="T26" fmla="*/ 12 w 1033"/>
                <a:gd name="T27" fmla="*/ 0 h 131"/>
                <a:gd name="T28" fmla="*/ 13 w 1033"/>
                <a:gd name="T29" fmla="*/ 0 h 131"/>
                <a:gd name="T30" fmla="*/ 13 w 1033"/>
                <a:gd name="T31" fmla="*/ 0 h 131"/>
                <a:gd name="T32" fmla="*/ 13 w 1033"/>
                <a:gd name="T33" fmla="*/ 0 h 131"/>
                <a:gd name="T34" fmla="*/ 12 w 1033"/>
                <a:gd name="T35" fmla="*/ 0 h 131"/>
                <a:gd name="T36" fmla="*/ 12 w 1033"/>
                <a:gd name="T37" fmla="*/ 0 h 131"/>
                <a:gd name="T38" fmla="*/ 11 w 1033"/>
                <a:gd name="T39" fmla="*/ 1 h 131"/>
                <a:gd name="T40" fmla="*/ 10 w 1033"/>
                <a:gd name="T41" fmla="*/ 1 h 131"/>
                <a:gd name="T42" fmla="*/ 9 w 1033"/>
                <a:gd name="T43" fmla="*/ 1 h 131"/>
                <a:gd name="T44" fmla="*/ 7 w 1033"/>
                <a:gd name="T45" fmla="*/ 1 h 131"/>
                <a:gd name="T46" fmla="*/ 5 w 1033"/>
                <a:gd name="T47" fmla="*/ 1 h 131"/>
                <a:gd name="T48" fmla="*/ 4 w 1033"/>
                <a:gd name="T49" fmla="*/ 2 h 131"/>
                <a:gd name="T50" fmla="*/ 2 w 1033"/>
                <a:gd name="T51" fmla="*/ 2 h 131"/>
                <a:gd name="T52" fmla="*/ 1 w 1033"/>
                <a:gd name="T53" fmla="*/ 2 h 131"/>
                <a:gd name="T54" fmla="*/ 1 w 1033"/>
                <a:gd name="T55" fmla="*/ 2 h 131"/>
                <a:gd name="T56" fmla="*/ 0 w 1033"/>
                <a:gd name="T57" fmla="*/ 2 h 131"/>
                <a:gd name="T58" fmla="*/ 0 w 1033"/>
                <a:gd name="T59" fmla="*/ 2 h 131"/>
                <a:gd name="T60" fmla="*/ 0 w 1033"/>
                <a:gd name="T61" fmla="*/ 2 h 131"/>
                <a:gd name="T62" fmla="*/ 0 w 1033"/>
                <a:gd name="T63" fmla="*/ 2 h 131"/>
                <a:gd name="T64" fmla="*/ 0 w 1033"/>
                <a:gd name="T65" fmla="*/ 1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3"/>
                <a:gd name="T100" fmla="*/ 0 h 131"/>
                <a:gd name="T101" fmla="*/ 1033 w 1033"/>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3" h="131">
                  <a:moveTo>
                    <a:pt x="24" y="86"/>
                  </a:moveTo>
                  <a:lnTo>
                    <a:pt x="27" y="86"/>
                  </a:lnTo>
                  <a:lnTo>
                    <a:pt x="35" y="86"/>
                  </a:lnTo>
                  <a:lnTo>
                    <a:pt x="50" y="87"/>
                  </a:lnTo>
                  <a:lnTo>
                    <a:pt x="69" y="87"/>
                  </a:lnTo>
                  <a:lnTo>
                    <a:pt x="94" y="88"/>
                  </a:lnTo>
                  <a:lnTo>
                    <a:pt x="123" y="88"/>
                  </a:lnTo>
                  <a:lnTo>
                    <a:pt x="157" y="88"/>
                  </a:lnTo>
                  <a:lnTo>
                    <a:pt x="195" y="88"/>
                  </a:lnTo>
                  <a:lnTo>
                    <a:pt x="237" y="87"/>
                  </a:lnTo>
                  <a:lnTo>
                    <a:pt x="283" y="86"/>
                  </a:lnTo>
                  <a:lnTo>
                    <a:pt x="332" y="85"/>
                  </a:lnTo>
                  <a:lnTo>
                    <a:pt x="385" y="82"/>
                  </a:lnTo>
                  <a:lnTo>
                    <a:pt x="439" y="80"/>
                  </a:lnTo>
                  <a:lnTo>
                    <a:pt x="498" y="77"/>
                  </a:lnTo>
                  <a:lnTo>
                    <a:pt x="558" y="72"/>
                  </a:lnTo>
                  <a:lnTo>
                    <a:pt x="620" y="68"/>
                  </a:lnTo>
                  <a:lnTo>
                    <a:pt x="680" y="62"/>
                  </a:lnTo>
                  <a:lnTo>
                    <a:pt x="735" y="56"/>
                  </a:lnTo>
                  <a:lnTo>
                    <a:pt x="784" y="51"/>
                  </a:lnTo>
                  <a:lnTo>
                    <a:pt x="827" y="45"/>
                  </a:lnTo>
                  <a:lnTo>
                    <a:pt x="866" y="39"/>
                  </a:lnTo>
                  <a:lnTo>
                    <a:pt x="900" y="34"/>
                  </a:lnTo>
                  <a:lnTo>
                    <a:pt x="929" y="28"/>
                  </a:lnTo>
                  <a:lnTo>
                    <a:pt x="954" y="24"/>
                  </a:lnTo>
                  <a:lnTo>
                    <a:pt x="974" y="18"/>
                  </a:lnTo>
                  <a:lnTo>
                    <a:pt x="991" y="13"/>
                  </a:lnTo>
                  <a:lnTo>
                    <a:pt x="1006" y="10"/>
                  </a:lnTo>
                  <a:lnTo>
                    <a:pt x="1016" y="7"/>
                  </a:lnTo>
                  <a:lnTo>
                    <a:pt x="1024" y="3"/>
                  </a:lnTo>
                  <a:lnTo>
                    <a:pt x="1030" y="2"/>
                  </a:lnTo>
                  <a:lnTo>
                    <a:pt x="1032" y="0"/>
                  </a:lnTo>
                  <a:lnTo>
                    <a:pt x="1033" y="0"/>
                  </a:lnTo>
                  <a:lnTo>
                    <a:pt x="1030" y="1"/>
                  </a:lnTo>
                  <a:lnTo>
                    <a:pt x="1022" y="4"/>
                  </a:lnTo>
                  <a:lnTo>
                    <a:pt x="1007" y="10"/>
                  </a:lnTo>
                  <a:lnTo>
                    <a:pt x="987" y="18"/>
                  </a:lnTo>
                  <a:lnTo>
                    <a:pt x="962" y="27"/>
                  </a:lnTo>
                  <a:lnTo>
                    <a:pt x="931" y="36"/>
                  </a:lnTo>
                  <a:lnTo>
                    <a:pt x="896" y="46"/>
                  </a:lnTo>
                  <a:lnTo>
                    <a:pt x="855" y="57"/>
                  </a:lnTo>
                  <a:lnTo>
                    <a:pt x="810" y="69"/>
                  </a:lnTo>
                  <a:lnTo>
                    <a:pt x="759" y="79"/>
                  </a:lnTo>
                  <a:lnTo>
                    <a:pt x="705" y="89"/>
                  </a:lnTo>
                  <a:lnTo>
                    <a:pt x="646" y="98"/>
                  </a:lnTo>
                  <a:lnTo>
                    <a:pt x="583" y="106"/>
                  </a:lnTo>
                  <a:lnTo>
                    <a:pt x="515" y="113"/>
                  </a:lnTo>
                  <a:lnTo>
                    <a:pt x="444" y="117"/>
                  </a:lnTo>
                  <a:lnTo>
                    <a:pt x="368" y="120"/>
                  </a:lnTo>
                  <a:lnTo>
                    <a:pt x="295" y="121"/>
                  </a:lnTo>
                  <a:lnTo>
                    <a:pt x="233" y="122"/>
                  </a:lnTo>
                  <a:lnTo>
                    <a:pt x="181" y="123"/>
                  </a:lnTo>
                  <a:lnTo>
                    <a:pt x="136" y="124"/>
                  </a:lnTo>
                  <a:lnTo>
                    <a:pt x="100" y="125"/>
                  </a:lnTo>
                  <a:lnTo>
                    <a:pt x="70" y="125"/>
                  </a:lnTo>
                  <a:lnTo>
                    <a:pt x="48" y="126"/>
                  </a:lnTo>
                  <a:lnTo>
                    <a:pt x="30" y="128"/>
                  </a:lnTo>
                  <a:lnTo>
                    <a:pt x="17" y="129"/>
                  </a:lnTo>
                  <a:lnTo>
                    <a:pt x="8" y="129"/>
                  </a:lnTo>
                  <a:lnTo>
                    <a:pt x="4" y="130"/>
                  </a:lnTo>
                  <a:lnTo>
                    <a:pt x="0" y="130"/>
                  </a:lnTo>
                  <a:lnTo>
                    <a:pt x="0" y="131"/>
                  </a:lnTo>
                  <a:lnTo>
                    <a:pt x="1" y="131"/>
                  </a:lnTo>
                  <a:lnTo>
                    <a:pt x="24" y="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6" name="Freeform 276"/>
            <p:cNvSpPr>
              <a:spLocks/>
            </p:cNvSpPr>
            <p:nvPr/>
          </p:nvSpPr>
          <p:spPr bwMode="auto">
            <a:xfrm>
              <a:off x="3329" y="2902"/>
              <a:ext cx="357" cy="74"/>
            </a:xfrm>
            <a:custGeom>
              <a:avLst/>
              <a:gdLst>
                <a:gd name="T0" fmla="*/ 13 w 1072"/>
                <a:gd name="T1" fmla="*/ 0 h 220"/>
                <a:gd name="T2" fmla="*/ 13 w 1072"/>
                <a:gd name="T3" fmla="*/ 0 h 220"/>
                <a:gd name="T4" fmla="*/ 13 w 1072"/>
                <a:gd name="T5" fmla="*/ 0 h 220"/>
                <a:gd name="T6" fmla="*/ 12 w 1072"/>
                <a:gd name="T7" fmla="*/ 1 h 220"/>
                <a:gd name="T8" fmla="*/ 12 w 1072"/>
                <a:gd name="T9" fmla="*/ 1 h 220"/>
                <a:gd name="T10" fmla="*/ 12 w 1072"/>
                <a:gd name="T11" fmla="*/ 1 h 220"/>
                <a:gd name="T12" fmla="*/ 11 w 1072"/>
                <a:gd name="T13" fmla="*/ 1 h 220"/>
                <a:gd name="T14" fmla="*/ 11 w 1072"/>
                <a:gd name="T15" fmla="*/ 2 h 220"/>
                <a:gd name="T16" fmla="*/ 10 w 1072"/>
                <a:gd name="T17" fmla="*/ 2 h 220"/>
                <a:gd name="T18" fmla="*/ 10 w 1072"/>
                <a:gd name="T19" fmla="*/ 2 h 220"/>
                <a:gd name="T20" fmla="*/ 8 w 1072"/>
                <a:gd name="T21" fmla="*/ 2 h 220"/>
                <a:gd name="T22" fmla="*/ 7 w 1072"/>
                <a:gd name="T23" fmla="*/ 2 h 220"/>
                <a:gd name="T24" fmla="*/ 5 w 1072"/>
                <a:gd name="T25" fmla="*/ 2 h 220"/>
                <a:gd name="T26" fmla="*/ 4 w 1072"/>
                <a:gd name="T27" fmla="*/ 2 h 220"/>
                <a:gd name="T28" fmla="*/ 3 w 1072"/>
                <a:gd name="T29" fmla="*/ 3 h 220"/>
                <a:gd name="T30" fmla="*/ 2 w 1072"/>
                <a:gd name="T31" fmla="*/ 3 h 220"/>
                <a:gd name="T32" fmla="*/ 1 w 1072"/>
                <a:gd name="T33" fmla="*/ 3 h 220"/>
                <a:gd name="T34" fmla="*/ 1 w 1072"/>
                <a:gd name="T35" fmla="*/ 3 h 220"/>
                <a:gd name="T36" fmla="*/ 0 w 1072"/>
                <a:gd name="T37" fmla="*/ 3 h 220"/>
                <a:gd name="T38" fmla="*/ 0 w 1072"/>
                <a:gd name="T39" fmla="*/ 3 h 220"/>
                <a:gd name="T40" fmla="*/ 0 w 1072"/>
                <a:gd name="T41" fmla="*/ 3 h 220"/>
                <a:gd name="T42" fmla="*/ 0 w 1072"/>
                <a:gd name="T43" fmla="*/ 3 h 220"/>
                <a:gd name="T44" fmla="*/ 1 w 1072"/>
                <a:gd name="T45" fmla="*/ 3 h 220"/>
                <a:gd name="T46" fmla="*/ 2 w 1072"/>
                <a:gd name="T47" fmla="*/ 3 h 220"/>
                <a:gd name="T48" fmla="*/ 4 w 1072"/>
                <a:gd name="T49" fmla="*/ 3 h 220"/>
                <a:gd name="T50" fmla="*/ 5 w 1072"/>
                <a:gd name="T51" fmla="*/ 3 h 220"/>
                <a:gd name="T52" fmla="*/ 6 w 1072"/>
                <a:gd name="T53" fmla="*/ 3 h 220"/>
                <a:gd name="T54" fmla="*/ 7 w 1072"/>
                <a:gd name="T55" fmla="*/ 3 h 220"/>
                <a:gd name="T56" fmla="*/ 9 w 1072"/>
                <a:gd name="T57" fmla="*/ 2 h 220"/>
                <a:gd name="T58" fmla="*/ 9 w 1072"/>
                <a:gd name="T59" fmla="*/ 2 h 220"/>
                <a:gd name="T60" fmla="*/ 10 w 1072"/>
                <a:gd name="T61" fmla="*/ 2 h 220"/>
                <a:gd name="T62" fmla="*/ 11 w 1072"/>
                <a:gd name="T63" fmla="*/ 2 h 220"/>
                <a:gd name="T64" fmla="*/ 11 w 1072"/>
                <a:gd name="T65" fmla="*/ 2 h 220"/>
                <a:gd name="T66" fmla="*/ 12 w 1072"/>
                <a:gd name="T67" fmla="*/ 2 h 220"/>
                <a:gd name="T68" fmla="*/ 12 w 1072"/>
                <a:gd name="T69" fmla="*/ 2 h 220"/>
                <a:gd name="T70" fmla="*/ 12 w 1072"/>
                <a:gd name="T71" fmla="*/ 1 h 220"/>
                <a:gd name="T72" fmla="*/ 13 w 1072"/>
                <a:gd name="T73" fmla="*/ 1 h 220"/>
                <a:gd name="T74" fmla="*/ 13 w 1072"/>
                <a:gd name="T75" fmla="*/ 1 h 220"/>
                <a:gd name="T76" fmla="*/ 13 w 1072"/>
                <a:gd name="T77" fmla="*/ 0 h 220"/>
                <a:gd name="T78" fmla="*/ 13 w 1072"/>
                <a:gd name="T79" fmla="*/ 0 h 220"/>
                <a:gd name="T80" fmla="*/ 13 w 1072"/>
                <a:gd name="T81" fmla="*/ 0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2"/>
                <a:gd name="T124" fmla="*/ 0 h 220"/>
                <a:gd name="T125" fmla="*/ 1072 w 1072"/>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2" h="220">
                  <a:moveTo>
                    <a:pt x="1026" y="5"/>
                  </a:moveTo>
                  <a:lnTo>
                    <a:pt x="1027" y="7"/>
                  </a:lnTo>
                  <a:lnTo>
                    <a:pt x="1030" y="11"/>
                  </a:lnTo>
                  <a:lnTo>
                    <a:pt x="1032" y="19"/>
                  </a:lnTo>
                  <a:lnTo>
                    <a:pt x="1034" y="28"/>
                  </a:lnTo>
                  <a:lnTo>
                    <a:pt x="1031" y="39"/>
                  </a:lnTo>
                  <a:lnTo>
                    <a:pt x="1023" y="52"/>
                  </a:lnTo>
                  <a:lnTo>
                    <a:pt x="1009" y="65"/>
                  </a:lnTo>
                  <a:lnTo>
                    <a:pt x="986" y="80"/>
                  </a:lnTo>
                  <a:lnTo>
                    <a:pt x="973" y="88"/>
                  </a:lnTo>
                  <a:lnTo>
                    <a:pt x="960" y="95"/>
                  </a:lnTo>
                  <a:lnTo>
                    <a:pt x="946" y="103"/>
                  </a:lnTo>
                  <a:lnTo>
                    <a:pt x="933" y="111"/>
                  </a:lnTo>
                  <a:lnTo>
                    <a:pt x="919" y="117"/>
                  </a:lnTo>
                  <a:lnTo>
                    <a:pt x="902" y="124"/>
                  </a:lnTo>
                  <a:lnTo>
                    <a:pt x="884" y="132"/>
                  </a:lnTo>
                  <a:lnTo>
                    <a:pt x="862" y="138"/>
                  </a:lnTo>
                  <a:lnTo>
                    <a:pt x="837" y="145"/>
                  </a:lnTo>
                  <a:lnTo>
                    <a:pt x="807" y="151"/>
                  </a:lnTo>
                  <a:lnTo>
                    <a:pt x="773" y="157"/>
                  </a:lnTo>
                  <a:lnTo>
                    <a:pt x="734" y="163"/>
                  </a:lnTo>
                  <a:lnTo>
                    <a:pt x="689" y="168"/>
                  </a:lnTo>
                  <a:lnTo>
                    <a:pt x="637" y="174"/>
                  </a:lnTo>
                  <a:lnTo>
                    <a:pt x="577" y="178"/>
                  </a:lnTo>
                  <a:lnTo>
                    <a:pt x="510" y="183"/>
                  </a:lnTo>
                  <a:lnTo>
                    <a:pt x="442" y="187"/>
                  </a:lnTo>
                  <a:lnTo>
                    <a:pt x="380" y="191"/>
                  </a:lnTo>
                  <a:lnTo>
                    <a:pt x="322" y="194"/>
                  </a:lnTo>
                  <a:lnTo>
                    <a:pt x="271" y="197"/>
                  </a:lnTo>
                  <a:lnTo>
                    <a:pt x="224" y="199"/>
                  </a:lnTo>
                  <a:lnTo>
                    <a:pt x="183" y="201"/>
                  </a:lnTo>
                  <a:lnTo>
                    <a:pt x="146" y="202"/>
                  </a:lnTo>
                  <a:lnTo>
                    <a:pt x="113" y="203"/>
                  </a:lnTo>
                  <a:lnTo>
                    <a:pt x="86" y="204"/>
                  </a:lnTo>
                  <a:lnTo>
                    <a:pt x="62" y="206"/>
                  </a:lnTo>
                  <a:lnTo>
                    <a:pt x="41" y="206"/>
                  </a:lnTo>
                  <a:lnTo>
                    <a:pt x="27" y="207"/>
                  </a:lnTo>
                  <a:lnTo>
                    <a:pt x="14" y="207"/>
                  </a:lnTo>
                  <a:lnTo>
                    <a:pt x="6" y="207"/>
                  </a:lnTo>
                  <a:lnTo>
                    <a:pt x="1" y="207"/>
                  </a:lnTo>
                  <a:lnTo>
                    <a:pt x="0" y="207"/>
                  </a:lnTo>
                  <a:lnTo>
                    <a:pt x="4" y="207"/>
                  </a:lnTo>
                  <a:lnTo>
                    <a:pt x="18" y="208"/>
                  </a:lnTo>
                  <a:lnTo>
                    <a:pt x="39" y="210"/>
                  </a:lnTo>
                  <a:lnTo>
                    <a:pt x="66" y="211"/>
                  </a:lnTo>
                  <a:lnTo>
                    <a:pt x="101" y="214"/>
                  </a:lnTo>
                  <a:lnTo>
                    <a:pt x="141" y="216"/>
                  </a:lnTo>
                  <a:lnTo>
                    <a:pt x="185" y="217"/>
                  </a:lnTo>
                  <a:lnTo>
                    <a:pt x="233" y="219"/>
                  </a:lnTo>
                  <a:lnTo>
                    <a:pt x="284" y="220"/>
                  </a:lnTo>
                  <a:lnTo>
                    <a:pt x="336" y="220"/>
                  </a:lnTo>
                  <a:lnTo>
                    <a:pt x="390" y="220"/>
                  </a:lnTo>
                  <a:lnTo>
                    <a:pt x="444" y="219"/>
                  </a:lnTo>
                  <a:lnTo>
                    <a:pt x="497" y="216"/>
                  </a:lnTo>
                  <a:lnTo>
                    <a:pt x="549" y="212"/>
                  </a:lnTo>
                  <a:lnTo>
                    <a:pt x="599" y="208"/>
                  </a:lnTo>
                  <a:lnTo>
                    <a:pt x="647" y="201"/>
                  </a:lnTo>
                  <a:lnTo>
                    <a:pt x="690" y="193"/>
                  </a:lnTo>
                  <a:lnTo>
                    <a:pt x="730" y="186"/>
                  </a:lnTo>
                  <a:lnTo>
                    <a:pt x="767" y="181"/>
                  </a:lnTo>
                  <a:lnTo>
                    <a:pt x="799" y="174"/>
                  </a:lnTo>
                  <a:lnTo>
                    <a:pt x="829" y="168"/>
                  </a:lnTo>
                  <a:lnTo>
                    <a:pt x="856" y="163"/>
                  </a:lnTo>
                  <a:lnTo>
                    <a:pt x="880" y="157"/>
                  </a:lnTo>
                  <a:lnTo>
                    <a:pt x="902" y="151"/>
                  </a:lnTo>
                  <a:lnTo>
                    <a:pt x="922" y="147"/>
                  </a:lnTo>
                  <a:lnTo>
                    <a:pt x="939" y="141"/>
                  </a:lnTo>
                  <a:lnTo>
                    <a:pt x="954" y="135"/>
                  </a:lnTo>
                  <a:lnTo>
                    <a:pt x="969" y="130"/>
                  </a:lnTo>
                  <a:lnTo>
                    <a:pt x="982" y="123"/>
                  </a:lnTo>
                  <a:lnTo>
                    <a:pt x="994" y="117"/>
                  </a:lnTo>
                  <a:lnTo>
                    <a:pt x="1004" y="111"/>
                  </a:lnTo>
                  <a:lnTo>
                    <a:pt x="1014" y="103"/>
                  </a:lnTo>
                  <a:lnTo>
                    <a:pt x="1031" y="87"/>
                  </a:lnTo>
                  <a:lnTo>
                    <a:pt x="1045" y="70"/>
                  </a:lnTo>
                  <a:lnTo>
                    <a:pt x="1055" y="53"/>
                  </a:lnTo>
                  <a:lnTo>
                    <a:pt x="1063" y="36"/>
                  </a:lnTo>
                  <a:lnTo>
                    <a:pt x="1068" y="22"/>
                  </a:lnTo>
                  <a:lnTo>
                    <a:pt x="1071" y="10"/>
                  </a:lnTo>
                  <a:lnTo>
                    <a:pt x="1072" y="2"/>
                  </a:lnTo>
                  <a:lnTo>
                    <a:pt x="1072" y="0"/>
                  </a:lnTo>
                  <a:lnTo>
                    <a:pt x="102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7" name="Freeform 277"/>
            <p:cNvSpPr>
              <a:spLocks/>
            </p:cNvSpPr>
            <p:nvPr/>
          </p:nvSpPr>
          <p:spPr bwMode="auto">
            <a:xfrm>
              <a:off x="3063" y="2895"/>
              <a:ext cx="95" cy="68"/>
            </a:xfrm>
            <a:custGeom>
              <a:avLst/>
              <a:gdLst>
                <a:gd name="T0" fmla="*/ 0 w 286"/>
                <a:gd name="T1" fmla="*/ 0 h 206"/>
                <a:gd name="T2" fmla="*/ 0 w 286"/>
                <a:gd name="T3" fmla="*/ 2 h 206"/>
                <a:gd name="T4" fmla="*/ 0 w 286"/>
                <a:gd name="T5" fmla="*/ 2 h 206"/>
                <a:gd name="T6" fmla="*/ 0 w 286"/>
                <a:gd name="T7" fmla="*/ 2 h 206"/>
                <a:gd name="T8" fmla="*/ 1 w 286"/>
                <a:gd name="T9" fmla="*/ 2 h 206"/>
                <a:gd name="T10" fmla="*/ 1 w 286"/>
                <a:gd name="T11" fmla="*/ 2 h 206"/>
                <a:gd name="T12" fmla="*/ 1 w 286"/>
                <a:gd name="T13" fmla="*/ 2 h 206"/>
                <a:gd name="T14" fmla="*/ 1 w 286"/>
                <a:gd name="T15" fmla="*/ 2 h 206"/>
                <a:gd name="T16" fmla="*/ 2 w 286"/>
                <a:gd name="T17" fmla="*/ 2 h 206"/>
                <a:gd name="T18" fmla="*/ 2 w 286"/>
                <a:gd name="T19" fmla="*/ 2 h 206"/>
                <a:gd name="T20" fmla="*/ 2 w 286"/>
                <a:gd name="T21" fmla="*/ 2 h 206"/>
                <a:gd name="T22" fmla="*/ 3 w 286"/>
                <a:gd name="T23" fmla="*/ 2 h 206"/>
                <a:gd name="T24" fmla="*/ 3 w 286"/>
                <a:gd name="T25" fmla="*/ 2 h 206"/>
                <a:gd name="T26" fmla="*/ 3 w 286"/>
                <a:gd name="T27" fmla="*/ 2 h 206"/>
                <a:gd name="T28" fmla="*/ 3 w 286"/>
                <a:gd name="T29" fmla="*/ 2 h 206"/>
                <a:gd name="T30" fmla="*/ 3 w 286"/>
                <a:gd name="T31" fmla="*/ 2 h 206"/>
                <a:gd name="T32" fmla="*/ 3 w 286"/>
                <a:gd name="T33" fmla="*/ 2 h 206"/>
                <a:gd name="T34" fmla="*/ 4 w 286"/>
                <a:gd name="T35" fmla="*/ 2 h 206"/>
                <a:gd name="T36" fmla="*/ 3 w 286"/>
                <a:gd name="T37" fmla="*/ 2 h 206"/>
                <a:gd name="T38" fmla="*/ 3 w 286"/>
                <a:gd name="T39" fmla="*/ 2 h 206"/>
                <a:gd name="T40" fmla="*/ 3 w 286"/>
                <a:gd name="T41" fmla="*/ 2 h 206"/>
                <a:gd name="T42" fmla="*/ 3 w 286"/>
                <a:gd name="T43" fmla="*/ 2 h 206"/>
                <a:gd name="T44" fmla="*/ 3 w 286"/>
                <a:gd name="T45" fmla="*/ 2 h 206"/>
                <a:gd name="T46" fmla="*/ 3 w 286"/>
                <a:gd name="T47" fmla="*/ 2 h 206"/>
                <a:gd name="T48" fmla="*/ 3 w 286"/>
                <a:gd name="T49" fmla="*/ 2 h 206"/>
                <a:gd name="T50" fmla="*/ 2 w 286"/>
                <a:gd name="T51" fmla="*/ 2 h 206"/>
                <a:gd name="T52" fmla="*/ 2 w 286"/>
                <a:gd name="T53" fmla="*/ 2 h 206"/>
                <a:gd name="T54" fmla="*/ 2 w 286"/>
                <a:gd name="T55" fmla="*/ 2 h 206"/>
                <a:gd name="T56" fmla="*/ 2 w 286"/>
                <a:gd name="T57" fmla="*/ 2 h 206"/>
                <a:gd name="T58" fmla="*/ 2 w 286"/>
                <a:gd name="T59" fmla="*/ 2 h 206"/>
                <a:gd name="T60" fmla="*/ 1 w 286"/>
                <a:gd name="T61" fmla="*/ 2 h 206"/>
                <a:gd name="T62" fmla="*/ 1 w 286"/>
                <a:gd name="T63" fmla="*/ 2 h 206"/>
                <a:gd name="T64" fmla="*/ 1 w 286"/>
                <a:gd name="T65" fmla="*/ 2 h 206"/>
                <a:gd name="T66" fmla="*/ 1 w 286"/>
                <a:gd name="T67" fmla="*/ 2 h 206"/>
                <a:gd name="T68" fmla="*/ 1 w 286"/>
                <a:gd name="T69" fmla="*/ 2 h 206"/>
                <a:gd name="T70" fmla="*/ 1 w 286"/>
                <a:gd name="T71" fmla="*/ 1 h 206"/>
                <a:gd name="T72" fmla="*/ 1 w 286"/>
                <a:gd name="T73" fmla="*/ 1 h 206"/>
                <a:gd name="T74" fmla="*/ 1 w 286"/>
                <a:gd name="T75" fmla="*/ 1 h 206"/>
                <a:gd name="T76" fmla="*/ 1 w 286"/>
                <a:gd name="T77" fmla="*/ 1 h 206"/>
                <a:gd name="T78" fmla="*/ 1 w 286"/>
                <a:gd name="T79" fmla="*/ 1 h 206"/>
                <a:gd name="T80" fmla="*/ 0 w 286"/>
                <a:gd name="T81" fmla="*/ 1 h 206"/>
                <a:gd name="T82" fmla="*/ 0 w 286"/>
                <a:gd name="T83" fmla="*/ 1 h 206"/>
                <a:gd name="T84" fmla="*/ 0 w 286"/>
                <a:gd name="T85" fmla="*/ 0 h 206"/>
                <a:gd name="T86" fmla="*/ 0 w 286"/>
                <a:gd name="T87" fmla="*/ 0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6"/>
                <a:gd name="T133" fmla="*/ 0 h 206"/>
                <a:gd name="T134" fmla="*/ 286 w 28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6" h="206">
                  <a:moveTo>
                    <a:pt x="0" y="0"/>
                  </a:moveTo>
                  <a:lnTo>
                    <a:pt x="28" y="126"/>
                  </a:lnTo>
                  <a:lnTo>
                    <a:pt x="29" y="128"/>
                  </a:lnTo>
                  <a:lnTo>
                    <a:pt x="35" y="134"/>
                  </a:lnTo>
                  <a:lnTo>
                    <a:pt x="44" y="140"/>
                  </a:lnTo>
                  <a:lnTo>
                    <a:pt x="57" y="151"/>
                  </a:lnTo>
                  <a:lnTo>
                    <a:pt x="75" y="160"/>
                  </a:lnTo>
                  <a:lnTo>
                    <a:pt x="96" y="170"/>
                  </a:lnTo>
                  <a:lnTo>
                    <a:pt x="123" y="178"/>
                  </a:lnTo>
                  <a:lnTo>
                    <a:pt x="155" y="183"/>
                  </a:lnTo>
                  <a:lnTo>
                    <a:pt x="187" y="188"/>
                  </a:lnTo>
                  <a:lnTo>
                    <a:pt x="214" y="191"/>
                  </a:lnTo>
                  <a:lnTo>
                    <a:pt x="236" y="196"/>
                  </a:lnTo>
                  <a:lnTo>
                    <a:pt x="255" y="199"/>
                  </a:lnTo>
                  <a:lnTo>
                    <a:pt x="269" y="201"/>
                  </a:lnTo>
                  <a:lnTo>
                    <a:pt x="278" y="204"/>
                  </a:lnTo>
                  <a:lnTo>
                    <a:pt x="284" y="206"/>
                  </a:lnTo>
                  <a:lnTo>
                    <a:pt x="286" y="206"/>
                  </a:lnTo>
                  <a:lnTo>
                    <a:pt x="284" y="206"/>
                  </a:lnTo>
                  <a:lnTo>
                    <a:pt x="279" y="204"/>
                  </a:lnTo>
                  <a:lnTo>
                    <a:pt x="272" y="203"/>
                  </a:lnTo>
                  <a:lnTo>
                    <a:pt x="260" y="199"/>
                  </a:lnTo>
                  <a:lnTo>
                    <a:pt x="248" y="196"/>
                  </a:lnTo>
                  <a:lnTo>
                    <a:pt x="233" y="192"/>
                  </a:lnTo>
                  <a:lnTo>
                    <a:pt x="217" y="188"/>
                  </a:lnTo>
                  <a:lnTo>
                    <a:pt x="201" y="182"/>
                  </a:lnTo>
                  <a:lnTo>
                    <a:pt x="184" y="178"/>
                  </a:lnTo>
                  <a:lnTo>
                    <a:pt x="166" y="172"/>
                  </a:lnTo>
                  <a:lnTo>
                    <a:pt x="150" y="166"/>
                  </a:lnTo>
                  <a:lnTo>
                    <a:pt x="134" y="161"/>
                  </a:lnTo>
                  <a:lnTo>
                    <a:pt x="119" y="155"/>
                  </a:lnTo>
                  <a:lnTo>
                    <a:pt x="106" y="149"/>
                  </a:lnTo>
                  <a:lnTo>
                    <a:pt x="95" y="144"/>
                  </a:lnTo>
                  <a:lnTo>
                    <a:pt x="86" y="138"/>
                  </a:lnTo>
                  <a:lnTo>
                    <a:pt x="72" y="128"/>
                  </a:lnTo>
                  <a:lnTo>
                    <a:pt x="61" y="119"/>
                  </a:lnTo>
                  <a:lnTo>
                    <a:pt x="53" y="112"/>
                  </a:lnTo>
                  <a:lnTo>
                    <a:pt x="48" y="106"/>
                  </a:lnTo>
                  <a:lnTo>
                    <a:pt x="43" y="103"/>
                  </a:lnTo>
                  <a:lnTo>
                    <a:pt x="41" y="100"/>
                  </a:lnTo>
                  <a:lnTo>
                    <a:pt x="40" y="97"/>
                  </a:lnTo>
                  <a:lnTo>
                    <a:pt x="34" y="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8" name="Freeform 278"/>
            <p:cNvSpPr>
              <a:spLocks/>
            </p:cNvSpPr>
            <p:nvPr/>
          </p:nvSpPr>
          <p:spPr bwMode="auto">
            <a:xfrm>
              <a:off x="3033" y="2943"/>
              <a:ext cx="73" cy="69"/>
            </a:xfrm>
            <a:custGeom>
              <a:avLst/>
              <a:gdLst>
                <a:gd name="T0" fmla="*/ 2 w 219"/>
                <a:gd name="T1" fmla="*/ 0 h 206"/>
                <a:gd name="T2" fmla="*/ 1 w 219"/>
                <a:gd name="T3" fmla="*/ 0 h 206"/>
                <a:gd name="T4" fmla="*/ 1 w 219"/>
                <a:gd name="T5" fmla="*/ 0 h 206"/>
                <a:gd name="T6" fmla="*/ 1 w 219"/>
                <a:gd name="T7" fmla="*/ 0 h 206"/>
                <a:gd name="T8" fmla="*/ 0 w 219"/>
                <a:gd name="T9" fmla="*/ 0 h 206"/>
                <a:gd name="T10" fmla="*/ 0 w 219"/>
                <a:gd name="T11" fmla="*/ 1 h 206"/>
                <a:gd name="T12" fmla="*/ 0 w 219"/>
                <a:gd name="T13" fmla="*/ 2 h 206"/>
                <a:gd name="T14" fmla="*/ 0 w 219"/>
                <a:gd name="T15" fmla="*/ 2 h 206"/>
                <a:gd name="T16" fmla="*/ 0 w 219"/>
                <a:gd name="T17" fmla="*/ 2 h 206"/>
                <a:gd name="T18" fmla="*/ 1 w 219"/>
                <a:gd name="T19" fmla="*/ 2 h 206"/>
                <a:gd name="T20" fmla="*/ 1 w 219"/>
                <a:gd name="T21" fmla="*/ 3 h 206"/>
                <a:gd name="T22" fmla="*/ 1 w 219"/>
                <a:gd name="T23" fmla="*/ 3 h 206"/>
                <a:gd name="T24" fmla="*/ 2 w 219"/>
                <a:gd name="T25" fmla="*/ 2 h 206"/>
                <a:gd name="T26" fmla="*/ 2 w 219"/>
                <a:gd name="T27" fmla="*/ 2 h 206"/>
                <a:gd name="T28" fmla="*/ 2 w 219"/>
                <a:gd name="T29" fmla="*/ 2 h 206"/>
                <a:gd name="T30" fmla="*/ 3 w 219"/>
                <a:gd name="T31" fmla="*/ 2 h 206"/>
                <a:gd name="T32" fmla="*/ 3 w 219"/>
                <a:gd name="T33" fmla="*/ 2 h 206"/>
                <a:gd name="T34" fmla="*/ 2 w 219"/>
                <a:gd name="T35" fmla="*/ 2 h 206"/>
                <a:gd name="T36" fmla="*/ 2 w 219"/>
                <a:gd name="T37" fmla="*/ 2 h 206"/>
                <a:gd name="T38" fmla="*/ 2 w 219"/>
                <a:gd name="T39" fmla="*/ 2 h 206"/>
                <a:gd name="T40" fmla="*/ 2 w 219"/>
                <a:gd name="T41" fmla="*/ 2 h 206"/>
                <a:gd name="T42" fmla="*/ 1 w 219"/>
                <a:gd name="T43" fmla="*/ 2 h 206"/>
                <a:gd name="T44" fmla="*/ 1 w 219"/>
                <a:gd name="T45" fmla="*/ 2 h 206"/>
                <a:gd name="T46" fmla="*/ 1 w 219"/>
                <a:gd name="T47" fmla="*/ 2 h 206"/>
                <a:gd name="T48" fmla="*/ 0 w 219"/>
                <a:gd name="T49" fmla="*/ 2 h 206"/>
                <a:gd name="T50" fmla="*/ 0 w 219"/>
                <a:gd name="T51" fmla="*/ 1 h 206"/>
                <a:gd name="T52" fmla="*/ 0 w 219"/>
                <a:gd name="T53" fmla="*/ 1 h 206"/>
                <a:gd name="T54" fmla="*/ 1 w 219"/>
                <a:gd name="T55" fmla="*/ 1 h 206"/>
                <a:gd name="T56" fmla="*/ 1 w 219"/>
                <a:gd name="T57" fmla="*/ 1 h 206"/>
                <a:gd name="T58" fmla="*/ 1 w 219"/>
                <a:gd name="T59" fmla="*/ 1 h 206"/>
                <a:gd name="T60" fmla="*/ 1 w 219"/>
                <a:gd name="T61" fmla="*/ 0 h 206"/>
                <a:gd name="T62" fmla="*/ 2 w 219"/>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206"/>
                <a:gd name="T98" fmla="*/ 219 w 219"/>
                <a:gd name="T99" fmla="*/ 206 h 2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206">
                  <a:moveTo>
                    <a:pt x="128" y="20"/>
                  </a:moveTo>
                  <a:lnTo>
                    <a:pt x="124" y="18"/>
                  </a:lnTo>
                  <a:lnTo>
                    <a:pt x="115" y="14"/>
                  </a:lnTo>
                  <a:lnTo>
                    <a:pt x="103" y="8"/>
                  </a:lnTo>
                  <a:lnTo>
                    <a:pt x="88" y="3"/>
                  </a:lnTo>
                  <a:lnTo>
                    <a:pt x="71" y="0"/>
                  </a:lnTo>
                  <a:lnTo>
                    <a:pt x="55" y="1"/>
                  </a:lnTo>
                  <a:lnTo>
                    <a:pt x="41" y="7"/>
                  </a:lnTo>
                  <a:lnTo>
                    <a:pt x="30" y="20"/>
                  </a:lnTo>
                  <a:lnTo>
                    <a:pt x="22" y="40"/>
                  </a:lnTo>
                  <a:lnTo>
                    <a:pt x="14" y="60"/>
                  </a:lnTo>
                  <a:lnTo>
                    <a:pt x="8" y="83"/>
                  </a:lnTo>
                  <a:lnTo>
                    <a:pt x="2" y="104"/>
                  </a:lnTo>
                  <a:lnTo>
                    <a:pt x="0" y="126"/>
                  </a:lnTo>
                  <a:lnTo>
                    <a:pt x="1" y="146"/>
                  </a:lnTo>
                  <a:lnTo>
                    <a:pt x="4" y="163"/>
                  </a:lnTo>
                  <a:lnTo>
                    <a:pt x="13" y="175"/>
                  </a:lnTo>
                  <a:lnTo>
                    <a:pt x="24" y="184"/>
                  </a:lnTo>
                  <a:lnTo>
                    <a:pt x="35" y="192"/>
                  </a:lnTo>
                  <a:lnTo>
                    <a:pt x="46" y="198"/>
                  </a:lnTo>
                  <a:lnTo>
                    <a:pt x="59" y="202"/>
                  </a:lnTo>
                  <a:lnTo>
                    <a:pt x="71" y="205"/>
                  </a:lnTo>
                  <a:lnTo>
                    <a:pt x="85" y="206"/>
                  </a:lnTo>
                  <a:lnTo>
                    <a:pt x="99" y="205"/>
                  </a:lnTo>
                  <a:lnTo>
                    <a:pt x="116" y="204"/>
                  </a:lnTo>
                  <a:lnTo>
                    <a:pt x="134" y="201"/>
                  </a:lnTo>
                  <a:lnTo>
                    <a:pt x="153" y="199"/>
                  </a:lnTo>
                  <a:lnTo>
                    <a:pt x="169" y="198"/>
                  </a:lnTo>
                  <a:lnTo>
                    <a:pt x="185" y="196"/>
                  </a:lnTo>
                  <a:lnTo>
                    <a:pt x="199" y="195"/>
                  </a:lnTo>
                  <a:lnTo>
                    <a:pt x="210" y="193"/>
                  </a:lnTo>
                  <a:lnTo>
                    <a:pt x="217" y="192"/>
                  </a:lnTo>
                  <a:lnTo>
                    <a:pt x="219" y="192"/>
                  </a:lnTo>
                  <a:lnTo>
                    <a:pt x="219" y="135"/>
                  </a:lnTo>
                  <a:lnTo>
                    <a:pt x="202" y="158"/>
                  </a:lnTo>
                  <a:lnTo>
                    <a:pt x="201" y="159"/>
                  </a:lnTo>
                  <a:lnTo>
                    <a:pt x="199" y="164"/>
                  </a:lnTo>
                  <a:lnTo>
                    <a:pt x="193" y="169"/>
                  </a:lnTo>
                  <a:lnTo>
                    <a:pt x="184" y="174"/>
                  </a:lnTo>
                  <a:lnTo>
                    <a:pt x="173" y="178"/>
                  </a:lnTo>
                  <a:lnTo>
                    <a:pt x="157" y="178"/>
                  </a:lnTo>
                  <a:lnTo>
                    <a:pt x="136" y="173"/>
                  </a:lnTo>
                  <a:lnTo>
                    <a:pt x="111" y="164"/>
                  </a:lnTo>
                  <a:lnTo>
                    <a:pt x="86" y="154"/>
                  </a:lnTo>
                  <a:lnTo>
                    <a:pt x="69" y="147"/>
                  </a:lnTo>
                  <a:lnTo>
                    <a:pt x="55" y="144"/>
                  </a:lnTo>
                  <a:lnTo>
                    <a:pt x="47" y="141"/>
                  </a:lnTo>
                  <a:lnTo>
                    <a:pt x="43" y="140"/>
                  </a:lnTo>
                  <a:lnTo>
                    <a:pt x="39" y="137"/>
                  </a:lnTo>
                  <a:lnTo>
                    <a:pt x="38" y="132"/>
                  </a:lnTo>
                  <a:lnTo>
                    <a:pt x="36" y="123"/>
                  </a:lnTo>
                  <a:lnTo>
                    <a:pt x="33" y="103"/>
                  </a:lnTo>
                  <a:lnTo>
                    <a:pt x="31" y="86"/>
                  </a:lnTo>
                  <a:lnTo>
                    <a:pt x="35" y="71"/>
                  </a:lnTo>
                  <a:lnTo>
                    <a:pt x="47" y="60"/>
                  </a:lnTo>
                  <a:lnTo>
                    <a:pt x="56" y="55"/>
                  </a:lnTo>
                  <a:lnTo>
                    <a:pt x="68" y="52"/>
                  </a:lnTo>
                  <a:lnTo>
                    <a:pt x="79" y="48"/>
                  </a:lnTo>
                  <a:lnTo>
                    <a:pt x="90" y="44"/>
                  </a:lnTo>
                  <a:lnTo>
                    <a:pt x="100" y="42"/>
                  </a:lnTo>
                  <a:lnTo>
                    <a:pt x="108" y="40"/>
                  </a:lnTo>
                  <a:lnTo>
                    <a:pt x="114" y="37"/>
                  </a:lnTo>
                  <a:lnTo>
                    <a:pt x="116" y="37"/>
                  </a:lnTo>
                  <a:lnTo>
                    <a:pt x="12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49" name="Freeform 279"/>
            <p:cNvSpPr>
              <a:spLocks/>
            </p:cNvSpPr>
            <p:nvPr/>
          </p:nvSpPr>
          <p:spPr bwMode="auto">
            <a:xfrm>
              <a:off x="3059" y="2967"/>
              <a:ext cx="38" cy="16"/>
            </a:xfrm>
            <a:custGeom>
              <a:avLst/>
              <a:gdLst>
                <a:gd name="T0" fmla="*/ 0 w 115"/>
                <a:gd name="T1" fmla="*/ 0 h 46"/>
                <a:gd name="T2" fmla="*/ 1 w 115"/>
                <a:gd name="T3" fmla="*/ 0 h 46"/>
                <a:gd name="T4" fmla="*/ 1 w 115"/>
                <a:gd name="T5" fmla="*/ 1 h 46"/>
                <a:gd name="T6" fmla="*/ 0 w 115"/>
                <a:gd name="T7" fmla="*/ 1 h 46"/>
                <a:gd name="T8" fmla="*/ 0 w 115"/>
                <a:gd name="T9" fmla="*/ 0 h 46"/>
                <a:gd name="T10" fmla="*/ 0 60000 65536"/>
                <a:gd name="T11" fmla="*/ 0 60000 65536"/>
                <a:gd name="T12" fmla="*/ 0 60000 65536"/>
                <a:gd name="T13" fmla="*/ 0 60000 65536"/>
                <a:gd name="T14" fmla="*/ 0 60000 65536"/>
                <a:gd name="T15" fmla="*/ 0 w 115"/>
                <a:gd name="T16" fmla="*/ 0 h 46"/>
                <a:gd name="T17" fmla="*/ 115 w 115"/>
                <a:gd name="T18" fmla="*/ 46 h 46"/>
              </a:gdLst>
              <a:ahLst/>
              <a:cxnLst>
                <a:cxn ang="T10">
                  <a:pos x="T0" y="T1"/>
                </a:cxn>
                <a:cxn ang="T11">
                  <a:pos x="T2" y="T3"/>
                </a:cxn>
                <a:cxn ang="T12">
                  <a:pos x="T4" y="T5"/>
                </a:cxn>
                <a:cxn ang="T13">
                  <a:pos x="T6" y="T7"/>
                </a:cxn>
                <a:cxn ang="T14">
                  <a:pos x="T8" y="T9"/>
                </a:cxn>
              </a:cxnLst>
              <a:rect l="T15" t="T16" r="T17" b="T18"/>
              <a:pathLst>
                <a:path w="115" h="46">
                  <a:moveTo>
                    <a:pt x="0" y="6"/>
                  </a:moveTo>
                  <a:lnTo>
                    <a:pt x="115" y="0"/>
                  </a:lnTo>
                  <a:lnTo>
                    <a:pt x="115" y="46"/>
                  </a:lnTo>
                  <a:lnTo>
                    <a:pt x="12" y="4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0" name="Freeform 280"/>
            <p:cNvSpPr>
              <a:spLocks/>
            </p:cNvSpPr>
            <p:nvPr/>
          </p:nvSpPr>
          <p:spPr bwMode="auto">
            <a:xfrm>
              <a:off x="3592" y="2934"/>
              <a:ext cx="65" cy="273"/>
            </a:xfrm>
            <a:custGeom>
              <a:avLst/>
              <a:gdLst>
                <a:gd name="T0" fmla="*/ 2 w 193"/>
                <a:gd name="T1" fmla="*/ 0 h 820"/>
                <a:gd name="T2" fmla="*/ 2 w 193"/>
                <a:gd name="T3" fmla="*/ 1 h 820"/>
                <a:gd name="T4" fmla="*/ 2 w 193"/>
                <a:gd name="T5" fmla="*/ 1 h 820"/>
                <a:gd name="T6" fmla="*/ 2 w 193"/>
                <a:gd name="T7" fmla="*/ 1 h 820"/>
                <a:gd name="T8" fmla="*/ 2 w 193"/>
                <a:gd name="T9" fmla="*/ 2 h 820"/>
                <a:gd name="T10" fmla="*/ 2 w 193"/>
                <a:gd name="T11" fmla="*/ 2 h 820"/>
                <a:gd name="T12" fmla="*/ 2 w 193"/>
                <a:gd name="T13" fmla="*/ 2 h 820"/>
                <a:gd name="T14" fmla="*/ 2 w 193"/>
                <a:gd name="T15" fmla="*/ 3 h 820"/>
                <a:gd name="T16" fmla="*/ 2 w 193"/>
                <a:gd name="T17" fmla="*/ 4 h 820"/>
                <a:gd name="T18" fmla="*/ 2 w 193"/>
                <a:gd name="T19" fmla="*/ 4 h 820"/>
                <a:gd name="T20" fmla="*/ 2 w 193"/>
                <a:gd name="T21" fmla="*/ 5 h 820"/>
                <a:gd name="T22" fmla="*/ 2 w 193"/>
                <a:gd name="T23" fmla="*/ 5 h 820"/>
                <a:gd name="T24" fmla="*/ 1 w 193"/>
                <a:gd name="T25" fmla="*/ 6 h 820"/>
                <a:gd name="T26" fmla="*/ 2 w 193"/>
                <a:gd name="T27" fmla="*/ 7 h 820"/>
                <a:gd name="T28" fmla="*/ 2 w 193"/>
                <a:gd name="T29" fmla="*/ 7 h 820"/>
                <a:gd name="T30" fmla="*/ 1 w 193"/>
                <a:gd name="T31" fmla="*/ 7 h 820"/>
                <a:gd name="T32" fmla="*/ 1 w 193"/>
                <a:gd name="T33" fmla="*/ 8 h 820"/>
                <a:gd name="T34" fmla="*/ 1 w 193"/>
                <a:gd name="T35" fmla="*/ 8 h 820"/>
                <a:gd name="T36" fmla="*/ 1 w 193"/>
                <a:gd name="T37" fmla="*/ 9 h 820"/>
                <a:gd name="T38" fmla="*/ 1 w 193"/>
                <a:gd name="T39" fmla="*/ 9 h 820"/>
                <a:gd name="T40" fmla="*/ 0 w 193"/>
                <a:gd name="T41" fmla="*/ 10 h 820"/>
                <a:gd name="T42" fmla="*/ 1 w 193"/>
                <a:gd name="T43" fmla="*/ 9 h 820"/>
                <a:gd name="T44" fmla="*/ 1 w 193"/>
                <a:gd name="T45" fmla="*/ 9 h 820"/>
                <a:gd name="T46" fmla="*/ 1 w 193"/>
                <a:gd name="T47" fmla="*/ 9 h 820"/>
                <a:gd name="T48" fmla="*/ 0 w 193"/>
                <a:gd name="T49" fmla="*/ 10 h 820"/>
                <a:gd name="T50" fmla="*/ 0 w 193"/>
                <a:gd name="T51" fmla="*/ 10 h 820"/>
                <a:gd name="T52" fmla="*/ 0 w 193"/>
                <a:gd name="T53" fmla="*/ 9 h 820"/>
                <a:gd name="T54" fmla="*/ 0 w 193"/>
                <a:gd name="T55" fmla="*/ 9 h 820"/>
                <a:gd name="T56" fmla="*/ 0 w 193"/>
                <a:gd name="T57" fmla="*/ 8 h 820"/>
                <a:gd name="T58" fmla="*/ 1 w 193"/>
                <a:gd name="T59" fmla="*/ 8 h 820"/>
                <a:gd name="T60" fmla="*/ 1 w 193"/>
                <a:gd name="T61" fmla="*/ 7 h 820"/>
                <a:gd name="T62" fmla="*/ 1 w 193"/>
                <a:gd name="T63" fmla="*/ 7 h 820"/>
                <a:gd name="T64" fmla="*/ 1 w 193"/>
                <a:gd name="T65" fmla="*/ 6 h 820"/>
                <a:gd name="T66" fmla="*/ 1 w 193"/>
                <a:gd name="T67" fmla="*/ 5 h 820"/>
                <a:gd name="T68" fmla="*/ 1 w 193"/>
                <a:gd name="T69" fmla="*/ 5 h 820"/>
                <a:gd name="T70" fmla="*/ 1 w 193"/>
                <a:gd name="T71" fmla="*/ 4 h 820"/>
                <a:gd name="T72" fmla="*/ 1 w 193"/>
                <a:gd name="T73" fmla="*/ 4 h 820"/>
                <a:gd name="T74" fmla="*/ 2 w 193"/>
                <a:gd name="T75" fmla="*/ 3 h 820"/>
                <a:gd name="T76" fmla="*/ 1 w 193"/>
                <a:gd name="T77" fmla="*/ 3 h 820"/>
                <a:gd name="T78" fmla="*/ 1 w 193"/>
                <a:gd name="T79" fmla="*/ 3 h 820"/>
                <a:gd name="T80" fmla="*/ 1 w 193"/>
                <a:gd name="T81" fmla="*/ 2 h 820"/>
                <a:gd name="T82" fmla="*/ 1 w 193"/>
                <a:gd name="T83" fmla="*/ 2 h 820"/>
                <a:gd name="T84" fmla="*/ 1 w 193"/>
                <a:gd name="T85" fmla="*/ 2 h 820"/>
                <a:gd name="T86" fmla="*/ 2 w 193"/>
                <a:gd name="T87" fmla="*/ 1 h 820"/>
                <a:gd name="T88" fmla="*/ 2 w 193"/>
                <a:gd name="T89" fmla="*/ 0 h 8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3"/>
                <a:gd name="T136" fmla="*/ 0 h 820"/>
                <a:gd name="T137" fmla="*/ 193 w 193"/>
                <a:gd name="T138" fmla="*/ 820 h 8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3" h="820">
                  <a:moveTo>
                    <a:pt x="182" y="0"/>
                  </a:moveTo>
                  <a:lnTo>
                    <a:pt x="188" y="14"/>
                  </a:lnTo>
                  <a:lnTo>
                    <a:pt x="192" y="29"/>
                  </a:lnTo>
                  <a:lnTo>
                    <a:pt x="193" y="45"/>
                  </a:lnTo>
                  <a:lnTo>
                    <a:pt x="192" y="60"/>
                  </a:lnTo>
                  <a:lnTo>
                    <a:pt x="188" y="69"/>
                  </a:lnTo>
                  <a:lnTo>
                    <a:pt x="184" y="78"/>
                  </a:lnTo>
                  <a:lnTo>
                    <a:pt x="178" y="86"/>
                  </a:lnTo>
                  <a:lnTo>
                    <a:pt x="171" y="93"/>
                  </a:lnTo>
                  <a:lnTo>
                    <a:pt x="167" y="101"/>
                  </a:lnTo>
                  <a:lnTo>
                    <a:pt x="162" y="110"/>
                  </a:lnTo>
                  <a:lnTo>
                    <a:pt x="160" y="118"/>
                  </a:lnTo>
                  <a:lnTo>
                    <a:pt x="161" y="129"/>
                  </a:lnTo>
                  <a:lnTo>
                    <a:pt x="165" y="138"/>
                  </a:lnTo>
                  <a:lnTo>
                    <a:pt x="169" y="147"/>
                  </a:lnTo>
                  <a:lnTo>
                    <a:pt x="175" y="156"/>
                  </a:lnTo>
                  <a:lnTo>
                    <a:pt x="179" y="164"/>
                  </a:lnTo>
                  <a:lnTo>
                    <a:pt x="184" y="172"/>
                  </a:lnTo>
                  <a:lnTo>
                    <a:pt x="187" y="181"/>
                  </a:lnTo>
                  <a:lnTo>
                    <a:pt x="188" y="191"/>
                  </a:lnTo>
                  <a:lnTo>
                    <a:pt x="186" y="201"/>
                  </a:lnTo>
                  <a:lnTo>
                    <a:pt x="180" y="217"/>
                  </a:lnTo>
                  <a:lnTo>
                    <a:pt x="174" y="233"/>
                  </a:lnTo>
                  <a:lnTo>
                    <a:pt x="166" y="247"/>
                  </a:lnTo>
                  <a:lnTo>
                    <a:pt x="159" y="262"/>
                  </a:lnTo>
                  <a:lnTo>
                    <a:pt x="153" y="278"/>
                  </a:lnTo>
                  <a:lnTo>
                    <a:pt x="149" y="294"/>
                  </a:lnTo>
                  <a:lnTo>
                    <a:pt x="146" y="311"/>
                  </a:lnTo>
                  <a:lnTo>
                    <a:pt x="148" y="328"/>
                  </a:lnTo>
                  <a:lnTo>
                    <a:pt x="154" y="340"/>
                  </a:lnTo>
                  <a:lnTo>
                    <a:pt x="158" y="354"/>
                  </a:lnTo>
                  <a:lnTo>
                    <a:pt x="158" y="367"/>
                  </a:lnTo>
                  <a:lnTo>
                    <a:pt x="157" y="381"/>
                  </a:lnTo>
                  <a:lnTo>
                    <a:pt x="152" y="395"/>
                  </a:lnTo>
                  <a:lnTo>
                    <a:pt x="145" y="408"/>
                  </a:lnTo>
                  <a:lnTo>
                    <a:pt x="137" y="421"/>
                  </a:lnTo>
                  <a:lnTo>
                    <a:pt x="128" y="433"/>
                  </a:lnTo>
                  <a:lnTo>
                    <a:pt x="116" y="455"/>
                  </a:lnTo>
                  <a:lnTo>
                    <a:pt x="114" y="480"/>
                  </a:lnTo>
                  <a:lnTo>
                    <a:pt x="118" y="507"/>
                  </a:lnTo>
                  <a:lnTo>
                    <a:pt x="128" y="532"/>
                  </a:lnTo>
                  <a:lnTo>
                    <a:pt x="131" y="538"/>
                  </a:lnTo>
                  <a:lnTo>
                    <a:pt x="129" y="545"/>
                  </a:lnTo>
                  <a:lnTo>
                    <a:pt x="127" y="552"/>
                  </a:lnTo>
                  <a:lnTo>
                    <a:pt x="125" y="557"/>
                  </a:lnTo>
                  <a:lnTo>
                    <a:pt x="119" y="569"/>
                  </a:lnTo>
                  <a:lnTo>
                    <a:pt x="112" y="581"/>
                  </a:lnTo>
                  <a:lnTo>
                    <a:pt x="107" y="592"/>
                  </a:lnTo>
                  <a:lnTo>
                    <a:pt x="101" y="605"/>
                  </a:lnTo>
                  <a:lnTo>
                    <a:pt x="96" y="616"/>
                  </a:lnTo>
                  <a:lnTo>
                    <a:pt x="92" y="628"/>
                  </a:lnTo>
                  <a:lnTo>
                    <a:pt x="91" y="642"/>
                  </a:lnTo>
                  <a:lnTo>
                    <a:pt x="91" y="656"/>
                  </a:lnTo>
                  <a:lnTo>
                    <a:pt x="93" y="667"/>
                  </a:lnTo>
                  <a:lnTo>
                    <a:pt x="98" y="679"/>
                  </a:lnTo>
                  <a:lnTo>
                    <a:pt x="101" y="691"/>
                  </a:lnTo>
                  <a:lnTo>
                    <a:pt x="100" y="703"/>
                  </a:lnTo>
                  <a:lnTo>
                    <a:pt x="93" y="722"/>
                  </a:lnTo>
                  <a:lnTo>
                    <a:pt x="83" y="739"/>
                  </a:lnTo>
                  <a:lnTo>
                    <a:pt x="71" y="754"/>
                  </a:lnTo>
                  <a:lnTo>
                    <a:pt x="57" y="768"/>
                  </a:lnTo>
                  <a:lnTo>
                    <a:pt x="42" y="780"/>
                  </a:lnTo>
                  <a:lnTo>
                    <a:pt x="28" y="792"/>
                  </a:lnTo>
                  <a:lnTo>
                    <a:pt x="13" y="806"/>
                  </a:lnTo>
                  <a:lnTo>
                    <a:pt x="0" y="820"/>
                  </a:lnTo>
                  <a:lnTo>
                    <a:pt x="65" y="755"/>
                  </a:lnTo>
                  <a:lnTo>
                    <a:pt x="66" y="754"/>
                  </a:lnTo>
                  <a:lnTo>
                    <a:pt x="68" y="753"/>
                  </a:lnTo>
                  <a:lnTo>
                    <a:pt x="70" y="753"/>
                  </a:lnTo>
                  <a:lnTo>
                    <a:pt x="71" y="752"/>
                  </a:lnTo>
                  <a:lnTo>
                    <a:pt x="64" y="759"/>
                  </a:lnTo>
                  <a:lnTo>
                    <a:pt x="56" y="766"/>
                  </a:lnTo>
                  <a:lnTo>
                    <a:pt x="49" y="773"/>
                  </a:lnTo>
                  <a:lnTo>
                    <a:pt x="41" y="781"/>
                  </a:lnTo>
                  <a:lnTo>
                    <a:pt x="33" y="788"/>
                  </a:lnTo>
                  <a:lnTo>
                    <a:pt x="27" y="796"/>
                  </a:lnTo>
                  <a:lnTo>
                    <a:pt x="19" y="803"/>
                  </a:lnTo>
                  <a:lnTo>
                    <a:pt x="12" y="811"/>
                  </a:lnTo>
                  <a:lnTo>
                    <a:pt x="27" y="791"/>
                  </a:lnTo>
                  <a:lnTo>
                    <a:pt x="33" y="769"/>
                  </a:lnTo>
                  <a:lnTo>
                    <a:pt x="32" y="744"/>
                  </a:lnTo>
                  <a:lnTo>
                    <a:pt x="28" y="719"/>
                  </a:lnTo>
                  <a:lnTo>
                    <a:pt x="25" y="707"/>
                  </a:lnTo>
                  <a:lnTo>
                    <a:pt x="27" y="694"/>
                  </a:lnTo>
                  <a:lnTo>
                    <a:pt x="30" y="682"/>
                  </a:lnTo>
                  <a:lnTo>
                    <a:pt x="34" y="669"/>
                  </a:lnTo>
                  <a:lnTo>
                    <a:pt x="40" y="658"/>
                  </a:lnTo>
                  <a:lnTo>
                    <a:pt x="47" y="645"/>
                  </a:lnTo>
                  <a:lnTo>
                    <a:pt x="54" y="634"/>
                  </a:lnTo>
                  <a:lnTo>
                    <a:pt x="59" y="622"/>
                  </a:lnTo>
                  <a:lnTo>
                    <a:pt x="62" y="616"/>
                  </a:lnTo>
                  <a:lnTo>
                    <a:pt x="64" y="609"/>
                  </a:lnTo>
                  <a:lnTo>
                    <a:pt x="65" y="604"/>
                  </a:lnTo>
                  <a:lnTo>
                    <a:pt x="63" y="597"/>
                  </a:lnTo>
                  <a:lnTo>
                    <a:pt x="53" y="572"/>
                  </a:lnTo>
                  <a:lnTo>
                    <a:pt x="48" y="546"/>
                  </a:lnTo>
                  <a:lnTo>
                    <a:pt x="50" y="520"/>
                  </a:lnTo>
                  <a:lnTo>
                    <a:pt x="63" y="498"/>
                  </a:lnTo>
                  <a:lnTo>
                    <a:pt x="72" y="487"/>
                  </a:lnTo>
                  <a:lnTo>
                    <a:pt x="80" y="474"/>
                  </a:lnTo>
                  <a:lnTo>
                    <a:pt x="86" y="460"/>
                  </a:lnTo>
                  <a:lnTo>
                    <a:pt x="91" y="446"/>
                  </a:lnTo>
                  <a:lnTo>
                    <a:pt x="93" y="432"/>
                  </a:lnTo>
                  <a:lnTo>
                    <a:pt x="92" y="417"/>
                  </a:lnTo>
                  <a:lnTo>
                    <a:pt x="89" y="403"/>
                  </a:lnTo>
                  <a:lnTo>
                    <a:pt x="82" y="391"/>
                  </a:lnTo>
                  <a:lnTo>
                    <a:pt x="82" y="374"/>
                  </a:lnTo>
                  <a:lnTo>
                    <a:pt x="84" y="358"/>
                  </a:lnTo>
                  <a:lnTo>
                    <a:pt x="89" y="342"/>
                  </a:lnTo>
                  <a:lnTo>
                    <a:pt x="94" y="328"/>
                  </a:lnTo>
                  <a:lnTo>
                    <a:pt x="101" y="312"/>
                  </a:lnTo>
                  <a:lnTo>
                    <a:pt x="108" y="297"/>
                  </a:lnTo>
                  <a:lnTo>
                    <a:pt x="116" y="281"/>
                  </a:lnTo>
                  <a:lnTo>
                    <a:pt x="122" y="265"/>
                  </a:lnTo>
                  <a:lnTo>
                    <a:pt x="124" y="255"/>
                  </a:lnTo>
                  <a:lnTo>
                    <a:pt x="122" y="246"/>
                  </a:lnTo>
                  <a:lnTo>
                    <a:pt x="119" y="237"/>
                  </a:lnTo>
                  <a:lnTo>
                    <a:pt x="114" y="229"/>
                  </a:lnTo>
                  <a:lnTo>
                    <a:pt x="109" y="220"/>
                  </a:lnTo>
                  <a:lnTo>
                    <a:pt x="103" y="212"/>
                  </a:lnTo>
                  <a:lnTo>
                    <a:pt x="99" y="203"/>
                  </a:lnTo>
                  <a:lnTo>
                    <a:pt x="96" y="193"/>
                  </a:lnTo>
                  <a:lnTo>
                    <a:pt x="94" y="184"/>
                  </a:lnTo>
                  <a:lnTo>
                    <a:pt x="97" y="176"/>
                  </a:lnTo>
                  <a:lnTo>
                    <a:pt x="100" y="168"/>
                  </a:lnTo>
                  <a:lnTo>
                    <a:pt x="105" y="160"/>
                  </a:lnTo>
                  <a:lnTo>
                    <a:pt x="110" y="153"/>
                  </a:lnTo>
                  <a:lnTo>
                    <a:pt x="116" y="147"/>
                  </a:lnTo>
                  <a:lnTo>
                    <a:pt x="120" y="139"/>
                  </a:lnTo>
                  <a:lnTo>
                    <a:pt x="125" y="131"/>
                  </a:lnTo>
                  <a:lnTo>
                    <a:pt x="128" y="115"/>
                  </a:lnTo>
                  <a:lnTo>
                    <a:pt x="127" y="98"/>
                  </a:lnTo>
                  <a:lnTo>
                    <a:pt x="123" y="81"/>
                  </a:lnTo>
                  <a:lnTo>
                    <a:pt x="116" y="65"/>
                  </a:lnTo>
                  <a:lnTo>
                    <a:pt x="1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1" name="Freeform 281"/>
            <p:cNvSpPr>
              <a:spLocks/>
            </p:cNvSpPr>
            <p:nvPr/>
          </p:nvSpPr>
          <p:spPr bwMode="auto">
            <a:xfrm>
              <a:off x="3092" y="2943"/>
              <a:ext cx="64" cy="274"/>
            </a:xfrm>
            <a:custGeom>
              <a:avLst/>
              <a:gdLst>
                <a:gd name="T0" fmla="*/ 0 w 194"/>
                <a:gd name="T1" fmla="*/ 0 h 821"/>
                <a:gd name="T2" fmla="*/ 0 w 194"/>
                <a:gd name="T3" fmla="*/ 1 h 821"/>
                <a:gd name="T4" fmla="*/ 0 w 194"/>
                <a:gd name="T5" fmla="*/ 1 h 821"/>
                <a:gd name="T6" fmla="*/ 0 w 194"/>
                <a:gd name="T7" fmla="*/ 1 h 821"/>
                <a:gd name="T8" fmla="*/ 0 w 194"/>
                <a:gd name="T9" fmla="*/ 2 h 821"/>
                <a:gd name="T10" fmla="*/ 0 w 194"/>
                <a:gd name="T11" fmla="*/ 2 h 821"/>
                <a:gd name="T12" fmla="*/ 0 w 194"/>
                <a:gd name="T13" fmla="*/ 2 h 821"/>
                <a:gd name="T14" fmla="*/ 0 w 194"/>
                <a:gd name="T15" fmla="*/ 3 h 821"/>
                <a:gd name="T16" fmla="*/ 1 w 194"/>
                <a:gd name="T17" fmla="*/ 4 h 821"/>
                <a:gd name="T18" fmla="*/ 0 w 194"/>
                <a:gd name="T19" fmla="*/ 4 h 821"/>
                <a:gd name="T20" fmla="*/ 0 w 194"/>
                <a:gd name="T21" fmla="*/ 5 h 821"/>
                <a:gd name="T22" fmla="*/ 1 w 194"/>
                <a:gd name="T23" fmla="*/ 5 h 821"/>
                <a:gd name="T24" fmla="*/ 1 w 194"/>
                <a:gd name="T25" fmla="*/ 6 h 821"/>
                <a:gd name="T26" fmla="*/ 1 w 194"/>
                <a:gd name="T27" fmla="*/ 7 h 821"/>
                <a:gd name="T28" fmla="*/ 1 w 194"/>
                <a:gd name="T29" fmla="*/ 7 h 821"/>
                <a:gd name="T30" fmla="*/ 1 w 194"/>
                <a:gd name="T31" fmla="*/ 7 h 821"/>
                <a:gd name="T32" fmla="*/ 1 w 194"/>
                <a:gd name="T33" fmla="*/ 8 h 821"/>
                <a:gd name="T34" fmla="*/ 1 w 194"/>
                <a:gd name="T35" fmla="*/ 8 h 821"/>
                <a:gd name="T36" fmla="*/ 1 w 194"/>
                <a:gd name="T37" fmla="*/ 9 h 821"/>
                <a:gd name="T38" fmla="*/ 1 w 194"/>
                <a:gd name="T39" fmla="*/ 9 h 821"/>
                <a:gd name="T40" fmla="*/ 2 w 194"/>
                <a:gd name="T41" fmla="*/ 10 h 821"/>
                <a:gd name="T42" fmla="*/ 2 w 194"/>
                <a:gd name="T43" fmla="*/ 9 h 821"/>
                <a:gd name="T44" fmla="*/ 2 w 194"/>
                <a:gd name="T45" fmla="*/ 9 h 821"/>
                <a:gd name="T46" fmla="*/ 2 w 194"/>
                <a:gd name="T47" fmla="*/ 9 h 821"/>
                <a:gd name="T48" fmla="*/ 2 w 194"/>
                <a:gd name="T49" fmla="*/ 10 h 821"/>
                <a:gd name="T50" fmla="*/ 2 w 194"/>
                <a:gd name="T51" fmla="*/ 10 h 821"/>
                <a:gd name="T52" fmla="*/ 2 w 194"/>
                <a:gd name="T53" fmla="*/ 9 h 821"/>
                <a:gd name="T54" fmla="*/ 2 w 194"/>
                <a:gd name="T55" fmla="*/ 9 h 821"/>
                <a:gd name="T56" fmla="*/ 2 w 194"/>
                <a:gd name="T57" fmla="*/ 8 h 821"/>
                <a:gd name="T58" fmla="*/ 2 w 194"/>
                <a:gd name="T59" fmla="*/ 8 h 821"/>
                <a:gd name="T60" fmla="*/ 2 w 194"/>
                <a:gd name="T61" fmla="*/ 7 h 821"/>
                <a:gd name="T62" fmla="*/ 2 w 194"/>
                <a:gd name="T63" fmla="*/ 7 h 821"/>
                <a:gd name="T64" fmla="*/ 1 w 194"/>
                <a:gd name="T65" fmla="*/ 6 h 821"/>
                <a:gd name="T66" fmla="*/ 1 w 194"/>
                <a:gd name="T67" fmla="*/ 6 h 821"/>
                <a:gd name="T68" fmla="*/ 1 w 194"/>
                <a:gd name="T69" fmla="*/ 5 h 821"/>
                <a:gd name="T70" fmla="*/ 1 w 194"/>
                <a:gd name="T71" fmla="*/ 4 h 821"/>
                <a:gd name="T72" fmla="*/ 1 w 194"/>
                <a:gd name="T73" fmla="*/ 4 h 821"/>
                <a:gd name="T74" fmla="*/ 1 w 194"/>
                <a:gd name="T75" fmla="*/ 3 h 821"/>
                <a:gd name="T76" fmla="*/ 1 w 194"/>
                <a:gd name="T77" fmla="*/ 3 h 821"/>
                <a:gd name="T78" fmla="*/ 1 w 194"/>
                <a:gd name="T79" fmla="*/ 3 h 821"/>
                <a:gd name="T80" fmla="*/ 1 w 194"/>
                <a:gd name="T81" fmla="*/ 2 h 821"/>
                <a:gd name="T82" fmla="*/ 1 w 194"/>
                <a:gd name="T83" fmla="*/ 2 h 821"/>
                <a:gd name="T84" fmla="*/ 1 w 194"/>
                <a:gd name="T85" fmla="*/ 2 h 821"/>
                <a:gd name="T86" fmla="*/ 1 w 194"/>
                <a:gd name="T87" fmla="*/ 1 h 821"/>
                <a:gd name="T88" fmla="*/ 0 w 194"/>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821"/>
                <a:gd name="T137" fmla="*/ 194 w 194"/>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821">
                  <a:moveTo>
                    <a:pt x="11" y="0"/>
                  </a:moveTo>
                  <a:lnTo>
                    <a:pt x="6" y="15"/>
                  </a:lnTo>
                  <a:lnTo>
                    <a:pt x="2" y="29"/>
                  </a:lnTo>
                  <a:lnTo>
                    <a:pt x="0" y="45"/>
                  </a:lnTo>
                  <a:lnTo>
                    <a:pt x="2" y="60"/>
                  </a:lnTo>
                  <a:lnTo>
                    <a:pt x="6" y="69"/>
                  </a:lnTo>
                  <a:lnTo>
                    <a:pt x="10" y="78"/>
                  </a:lnTo>
                  <a:lnTo>
                    <a:pt x="16" y="86"/>
                  </a:lnTo>
                  <a:lnTo>
                    <a:pt x="22" y="94"/>
                  </a:lnTo>
                  <a:lnTo>
                    <a:pt x="27" y="102"/>
                  </a:lnTo>
                  <a:lnTo>
                    <a:pt x="31" y="111"/>
                  </a:lnTo>
                  <a:lnTo>
                    <a:pt x="33" y="119"/>
                  </a:lnTo>
                  <a:lnTo>
                    <a:pt x="33" y="129"/>
                  </a:lnTo>
                  <a:lnTo>
                    <a:pt x="30" y="139"/>
                  </a:lnTo>
                  <a:lnTo>
                    <a:pt x="25" y="148"/>
                  </a:lnTo>
                  <a:lnTo>
                    <a:pt x="19" y="156"/>
                  </a:lnTo>
                  <a:lnTo>
                    <a:pt x="15" y="165"/>
                  </a:lnTo>
                  <a:lnTo>
                    <a:pt x="9" y="173"/>
                  </a:lnTo>
                  <a:lnTo>
                    <a:pt x="7" y="182"/>
                  </a:lnTo>
                  <a:lnTo>
                    <a:pt x="5" y="191"/>
                  </a:lnTo>
                  <a:lnTo>
                    <a:pt x="7" y="201"/>
                  </a:lnTo>
                  <a:lnTo>
                    <a:pt x="13" y="217"/>
                  </a:lnTo>
                  <a:lnTo>
                    <a:pt x="20" y="233"/>
                  </a:lnTo>
                  <a:lnTo>
                    <a:pt x="27" y="248"/>
                  </a:lnTo>
                  <a:lnTo>
                    <a:pt x="34" y="263"/>
                  </a:lnTo>
                  <a:lnTo>
                    <a:pt x="40" y="278"/>
                  </a:lnTo>
                  <a:lnTo>
                    <a:pt x="44" y="294"/>
                  </a:lnTo>
                  <a:lnTo>
                    <a:pt x="47" y="310"/>
                  </a:lnTo>
                  <a:lnTo>
                    <a:pt x="47" y="327"/>
                  </a:lnTo>
                  <a:lnTo>
                    <a:pt x="40" y="339"/>
                  </a:lnTo>
                  <a:lnTo>
                    <a:pt x="36" y="353"/>
                  </a:lnTo>
                  <a:lnTo>
                    <a:pt x="35" y="367"/>
                  </a:lnTo>
                  <a:lnTo>
                    <a:pt x="37" y="382"/>
                  </a:lnTo>
                  <a:lnTo>
                    <a:pt x="42" y="396"/>
                  </a:lnTo>
                  <a:lnTo>
                    <a:pt x="49" y="409"/>
                  </a:lnTo>
                  <a:lnTo>
                    <a:pt x="57" y="423"/>
                  </a:lnTo>
                  <a:lnTo>
                    <a:pt x="66" y="434"/>
                  </a:lnTo>
                  <a:lnTo>
                    <a:pt x="78" y="456"/>
                  </a:lnTo>
                  <a:lnTo>
                    <a:pt x="80" y="482"/>
                  </a:lnTo>
                  <a:lnTo>
                    <a:pt x="75" y="508"/>
                  </a:lnTo>
                  <a:lnTo>
                    <a:pt x="65" y="533"/>
                  </a:lnTo>
                  <a:lnTo>
                    <a:pt x="63" y="539"/>
                  </a:lnTo>
                  <a:lnTo>
                    <a:pt x="65" y="545"/>
                  </a:lnTo>
                  <a:lnTo>
                    <a:pt x="67" y="552"/>
                  </a:lnTo>
                  <a:lnTo>
                    <a:pt x="69" y="557"/>
                  </a:lnTo>
                  <a:lnTo>
                    <a:pt x="75" y="570"/>
                  </a:lnTo>
                  <a:lnTo>
                    <a:pt x="82" y="581"/>
                  </a:lnTo>
                  <a:lnTo>
                    <a:pt x="87" y="594"/>
                  </a:lnTo>
                  <a:lnTo>
                    <a:pt x="93" y="605"/>
                  </a:lnTo>
                  <a:lnTo>
                    <a:pt x="97" y="617"/>
                  </a:lnTo>
                  <a:lnTo>
                    <a:pt x="101" y="630"/>
                  </a:lnTo>
                  <a:lnTo>
                    <a:pt x="103" y="642"/>
                  </a:lnTo>
                  <a:lnTo>
                    <a:pt x="103" y="656"/>
                  </a:lnTo>
                  <a:lnTo>
                    <a:pt x="100" y="668"/>
                  </a:lnTo>
                  <a:lnTo>
                    <a:pt x="96" y="680"/>
                  </a:lnTo>
                  <a:lnTo>
                    <a:pt x="93" y="692"/>
                  </a:lnTo>
                  <a:lnTo>
                    <a:pt x="93" y="705"/>
                  </a:lnTo>
                  <a:lnTo>
                    <a:pt x="100" y="723"/>
                  </a:lnTo>
                  <a:lnTo>
                    <a:pt x="110" y="740"/>
                  </a:lnTo>
                  <a:lnTo>
                    <a:pt x="122" y="754"/>
                  </a:lnTo>
                  <a:lnTo>
                    <a:pt x="137" y="768"/>
                  </a:lnTo>
                  <a:lnTo>
                    <a:pt x="152" y="780"/>
                  </a:lnTo>
                  <a:lnTo>
                    <a:pt x="166" y="794"/>
                  </a:lnTo>
                  <a:lnTo>
                    <a:pt x="181" y="806"/>
                  </a:lnTo>
                  <a:lnTo>
                    <a:pt x="194" y="821"/>
                  </a:lnTo>
                  <a:lnTo>
                    <a:pt x="128" y="755"/>
                  </a:lnTo>
                  <a:lnTo>
                    <a:pt x="127" y="754"/>
                  </a:lnTo>
                  <a:lnTo>
                    <a:pt x="126" y="753"/>
                  </a:lnTo>
                  <a:lnTo>
                    <a:pt x="123" y="753"/>
                  </a:lnTo>
                  <a:lnTo>
                    <a:pt x="122" y="752"/>
                  </a:lnTo>
                  <a:lnTo>
                    <a:pt x="130" y="760"/>
                  </a:lnTo>
                  <a:lnTo>
                    <a:pt x="137" y="767"/>
                  </a:lnTo>
                  <a:lnTo>
                    <a:pt x="145" y="775"/>
                  </a:lnTo>
                  <a:lnTo>
                    <a:pt x="152" y="781"/>
                  </a:lnTo>
                  <a:lnTo>
                    <a:pt x="160" y="789"/>
                  </a:lnTo>
                  <a:lnTo>
                    <a:pt x="166" y="796"/>
                  </a:lnTo>
                  <a:lnTo>
                    <a:pt x="174" y="804"/>
                  </a:lnTo>
                  <a:lnTo>
                    <a:pt x="181" y="811"/>
                  </a:lnTo>
                  <a:lnTo>
                    <a:pt x="166" y="792"/>
                  </a:lnTo>
                  <a:lnTo>
                    <a:pt x="161" y="769"/>
                  </a:lnTo>
                  <a:lnTo>
                    <a:pt x="162" y="744"/>
                  </a:lnTo>
                  <a:lnTo>
                    <a:pt x="166" y="720"/>
                  </a:lnTo>
                  <a:lnTo>
                    <a:pt x="168" y="707"/>
                  </a:lnTo>
                  <a:lnTo>
                    <a:pt x="166" y="694"/>
                  </a:lnTo>
                  <a:lnTo>
                    <a:pt x="164" y="682"/>
                  </a:lnTo>
                  <a:lnTo>
                    <a:pt x="159" y="669"/>
                  </a:lnTo>
                  <a:lnTo>
                    <a:pt x="153" y="658"/>
                  </a:lnTo>
                  <a:lnTo>
                    <a:pt x="146" y="646"/>
                  </a:lnTo>
                  <a:lnTo>
                    <a:pt x="140" y="634"/>
                  </a:lnTo>
                  <a:lnTo>
                    <a:pt x="134" y="622"/>
                  </a:lnTo>
                  <a:lnTo>
                    <a:pt x="131" y="616"/>
                  </a:lnTo>
                  <a:lnTo>
                    <a:pt x="129" y="611"/>
                  </a:lnTo>
                  <a:lnTo>
                    <a:pt x="128" y="604"/>
                  </a:lnTo>
                  <a:lnTo>
                    <a:pt x="130" y="598"/>
                  </a:lnTo>
                  <a:lnTo>
                    <a:pt x="140" y="573"/>
                  </a:lnTo>
                  <a:lnTo>
                    <a:pt x="145" y="546"/>
                  </a:lnTo>
                  <a:lnTo>
                    <a:pt x="143" y="521"/>
                  </a:lnTo>
                  <a:lnTo>
                    <a:pt x="130" y="499"/>
                  </a:lnTo>
                  <a:lnTo>
                    <a:pt x="121" y="487"/>
                  </a:lnTo>
                  <a:lnTo>
                    <a:pt x="113" y="474"/>
                  </a:lnTo>
                  <a:lnTo>
                    <a:pt x="106" y="460"/>
                  </a:lnTo>
                  <a:lnTo>
                    <a:pt x="102" y="447"/>
                  </a:lnTo>
                  <a:lnTo>
                    <a:pt x="101" y="433"/>
                  </a:lnTo>
                  <a:lnTo>
                    <a:pt x="101" y="418"/>
                  </a:lnTo>
                  <a:lnTo>
                    <a:pt x="104" y="405"/>
                  </a:lnTo>
                  <a:lnTo>
                    <a:pt x="111" y="392"/>
                  </a:lnTo>
                  <a:lnTo>
                    <a:pt x="111" y="375"/>
                  </a:lnTo>
                  <a:lnTo>
                    <a:pt x="109" y="358"/>
                  </a:lnTo>
                  <a:lnTo>
                    <a:pt x="105" y="343"/>
                  </a:lnTo>
                  <a:lnTo>
                    <a:pt x="99" y="328"/>
                  </a:lnTo>
                  <a:lnTo>
                    <a:pt x="92" y="313"/>
                  </a:lnTo>
                  <a:lnTo>
                    <a:pt x="85" y="297"/>
                  </a:lnTo>
                  <a:lnTo>
                    <a:pt x="78" y="283"/>
                  </a:lnTo>
                  <a:lnTo>
                    <a:pt x="73" y="267"/>
                  </a:lnTo>
                  <a:lnTo>
                    <a:pt x="70" y="257"/>
                  </a:lnTo>
                  <a:lnTo>
                    <a:pt x="71" y="246"/>
                  </a:lnTo>
                  <a:lnTo>
                    <a:pt x="75" y="237"/>
                  </a:lnTo>
                  <a:lnTo>
                    <a:pt x="79" y="229"/>
                  </a:lnTo>
                  <a:lnTo>
                    <a:pt x="84" y="222"/>
                  </a:lnTo>
                  <a:lnTo>
                    <a:pt x="90" y="213"/>
                  </a:lnTo>
                  <a:lnTo>
                    <a:pt x="94" y="203"/>
                  </a:lnTo>
                  <a:lnTo>
                    <a:pt x="97" y="194"/>
                  </a:lnTo>
                  <a:lnTo>
                    <a:pt x="99" y="185"/>
                  </a:lnTo>
                  <a:lnTo>
                    <a:pt x="96" y="176"/>
                  </a:lnTo>
                  <a:lnTo>
                    <a:pt x="93" y="168"/>
                  </a:lnTo>
                  <a:lnTo>
                    <a:pt x="88" y="162"/>
                  </a:lnTo>
                  <a:lnTo>
                    <a:pt x="83" y="155"/>
                  </a:lnTo>
                  <a:lnTo>
                    <a:pt x="78" y="147"/>
                  </a:lnTo>
                  <a:lnTo>
                    <a:pt x="73" y="140"/>
                  </a:lnTo>
                  <a:lnTo>
                    <a:pt x="69" y="132"/>
                  </a:lnTo>
                  <a:lnTo>
                    <a:pt x="66" y="115"/>
                  </a:lnTo>
                  <a:lnTo>
                    <a:pt x="67" y="98"/>
                  </a:lnTo>
                  <a:lnTo>
                    <a:pt x="70" y="81"/>
                  </a:lnTo>
                  <a:lnTo>
                    <a:pt x="77" y="65"/>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2" name="Freeform 282"/>
            <p:cNvSpPr>
              <a:spLocks/>
            </p:cNvSpPr>
            <p:nvPr/>
          </p:nvSpPr>
          <p:spPr bwMode="auto">
            <a:xfrm>
              <a:off x="3149" y="3199"/>
              <a:ext cx="470" cy="53"/>
            </a:xfrm>
            <a:custGeom>
              <a:avLst/>
              <a:gdLst>
                <a:gd name="T0" fmla="*/ 0 w 1411"/>
                <a:gd name="T1" fmla="*/ 0 h 160"/>
                <a:gd name="T2" fmla="*/ 0 w 1411"/>
                <a:gd name="T3" fmla="*/ 0 h 160"/>
                <a:gd name="T4" fmla="*/ 0 w 1411"/>
                <a:gd name="T5" fmla="*/ 0 h 160"/>
                <a:gd name="T6" fmla="*/ 1 w 1411"/>
                <a:gd name="T7" fmla="*/ 0 h 160"/>
                <a:gd name="T8" fmla="*/ 1 w 1411"/>
                <a:gd name="T9" fmla="*/ 1 h 160"/>
                <a:gd name="T10" fmla="*/ 2 w 1411"/>
                <a:gd name="T11" fmla="*/ 1 h 160"/>
                <a:gd name="T12" fmla="*/ 2 w 1411"/>
                <a:gd name="T13" fmla="*/ 1 h 160"/>
                <a:gd name="T14" fmla="*/ 3 w 1411"/>
                <a:gd name="T15" fmla="*/ 1 h 160"/>
                <a:gd name="T16" fmla="*/ 3 w 1411"/>
                <a:gd name="T17" fmla="*/ 1 h 160"/>
                <a:gd name="T18" fmla="*/ 4 w 1411"/>
                <a:gd name="T19" fmla="*/ 1 h 160"/>
                <a:gd name="T20" fmla="*/ 5 w 1411"/>
                <a:gd name="T21" fmla="*/ 1 h 160"/>
                <a:gd name="T22" fmla="*/ 6 w 1411"/>
                <a:gd name="T23" fmla="*/ 1 h 160"/>
                <a:gd name="T24" fmla="*/ 7 w 1411"/>
                <a:gd name="T25" fmla="*/ 1 h 160"/>
                <a:gd name="T26" fmla="*/ 7 w 1411"/>
                <a:gd name="T27" fmla="*/ 1 h 160"/>
                <a:gd name="T28" fmla="*/ 8 w 1411"/>
                <a:gd name="T29" fmla="*/ 1 h 160"/>
                <a:gd name="T30" fmla="*/ 9 w 1411"/>
                <a:gd name="T31" fmla="*/ 1 h 160"/>
                <a:gd name="T32" fmla="*/ 10 w 1411"/>
                <a:gd name="T33" fmla="*/ 1 h 160"/>
                <a:gd name="T34" fmla="*/ 12 w 1411"/>
                <a:gd name="T35" fmla="*/ 1 h 160"/>
                <a:gd name="T36" fmla="*/ 13 w 1411"/>
                <a:gd name="T37" fmla="*/ 1 h 160"/>
                <a:gd name="T38" fmla="*/ 15 w 1411"/>
                <a:gd name="T39" fmla="*/ 1 h 160"/>
                <a:gd name="T40" fmla="*/ 16 w 1411"/>
                <a:gd name="T41" fmla="*/ 1 h 160"/>
                <a:gd name="T42" fmla="*/ 16 w 1411"/>
                <a:gd name="T43" fmla="*/ 0 h 160"/>
                <a:gd name="T44" fmla="*/ 17 w 1411"/>
                <a:gd name="T45" fmla="*/ 0 h 160"/>
                <a:gd name="T46" fmla="*/ 17 w 1411"/>
                <a:gd name="T47" fmla="*/ 0 h 160"/>
                <a:gd name="T48" fmla="*/ 17 w 1411"/>
                <a:gd name="T49" fmla="*/ 0 h 160"/>
                <a:gd name="T50" fmla="*/ 17 w 1411"/>
                <a:gd name="T51" fmla="*/ 0 h 160"/>
                <a:gd name="T52" fmla="*/ 17 w 1411"/>
                <a:gd name="T53" fmla="*/ 0 h 160"/>
                <a:gd name="T54" fmla="*/ 17 w 1411"/>
                <a:gd name="T55" fmla="*/ 1 h 160"/>
                <a:gd name="T56" fmla="*/ 16 w 1411"/>
                <a:gd name="T57" fmla="*/ 1 h 160"/>
                <a:gd name="T58" fmla="*/ 15 w 1411"/>
                <a:gd name="T59" fmla="*/ 1 h 160"/>
                <a:gd name="T60" fmla="*/ 14 w 1411"/>
                <a:gd name="T61" fmla="*/ 2 h 160"/>
                <a:gd name="T62" fmla="*/ 12 w 1411"/>
                <a:gd name="T63" fmla="*/ 2 h 160"/>
                <a:gd name="T64" fmla="*/ 9 w 1411"/>
                <a:gd name="T65" fmla="*/ 2 h 160"/>
                <a:gd name="T66" fmla="*/ 7 w 1411"/>
                <a:gd name="T67" fmla="*/ 2 h 160"/>
                <a:gd name="T68" fmla="*/ 4 w 1411"/>
                <a:gd name="T69" fmla="*/ 2 h 160"/>
                <a:gd name="T70" fmla="*/ 3 w 1411"/>
                <a:gd name="T71" fmla="*/ 1 h 160"/>
                <a:gd name="T72" fmla="*/ 2 w 1411"/>
                <a:gd name="T73" fmla="*/ 1 h 160"/>
                <a:gd name="T74" fmla="*/ 1 w 1411"/>
                <a:gd name="T75" fmla="*/ 1 h 160"/>
                <a:gd name="T76" fmla="*/ 0 w 1411"/>
                <a:gd name="T77" fmla="*/ 1 h 160"/>
                <a:gd name="T78" fmla="*/ 0 w 1411"/>
                <a:gd name="T79" fmla="*/ 0 h 160"/>
                <a:gd name="T80" fmla="*/ 0 w 1411"/>
                <a:gd name="T81" fmla="*/ 0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1"/>
                <a:gd name="T124" fmla="*/ 0 h 160"/>
                <a:gd name="T125" fmla="*/ 1411 w 1411"/>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1" h="160">
                  <a:moveTo>
                    <a:pt x="0" y="28"/>
                  </a:moveTo>
                  <a:lnTo>
                    <a:pt x="1" y="28"/>
                  </a:lnTo>
                  <a:lnTo>
                    <a:pt x="4" y="29"/>
                  </a:lnTo>
                  <a:lnTo>
                    <a:pt x="10" y="30"/>
                  </a:lnTo>
                  <a:lnTo>
                    <a:pt x="18" y="33"/>
                  </a:lnTo>
                  <a:lnTo>
                    <a:pt x="28" y="35"/>
                  </a:lnTo>
                  <a:lnTo>
                    <a:pt x="40" y="37"/>
                  </a:lnTo>
                  <a:lnTo>
                    <a:pt x="53" y="40"/>
                  </a:lnTo>
                  <a:lnTo>
                    <a:pt x="69" y="44"/>
                  </a:lnTo>
                  <a:lnTo>
                    <a:pt x="86" y="47"/>
                  </a:lnTo>
                  <a:lnTo>
                    <a:pt x="104" y="52"/>
                  </a:lnTo>
                  <a:lnTo>
                    <a:pt x="124" y="55"/>
                  </a:lnTo>
                  <a:lnTo>
                    <a:pt x="147" y="60"/>
                  </a:lnTo>
                  <a:lnTo>
                    <a:pt x="170" y="64"/>
                  </a:lnTo>
                  <a:lnTo>
                    <a:pt x="195" y="69"/>
                  </a:lnTo>
                  <a:lnTo>
                    <a:pt x="221" y="73"/>
                  </a:lnTo>
                  <a:lnTo>
                    <a:pt x="248" y="78"/>
                  </a:lnTo>
                  <a:lnTo>
                    <a:pt x="275" y="82"/>
                  </a:lnTo>
                  <a:lnTo>
                    <a:pt x="304" y="87"/>
                  </a:lnTo>
                  <a:lnTo>
                    <a:pt x="335" y="91"/>
                  </a:lnTo>
                  <a:lnTo>
                    <a:pt x="365" y="96"/>
                  </a:lnTo>
                  <a:lnTo>
                    <a:pt x="397" y="99"/>
                  </a:lnTo>
                  <a:lnTo>
                    <a:pt x="430" y="104"/>
                  </a:lnTo>
                  <a:lnTo>
                    <a:pt x="463" y="107"/>
                  </a:lnTo>
                  <a:lnTo>
                    <a:pt x="495" y="111"/>
                  </a:lnTo>
                  <a:lnTo>
                    <a:pt x="529" y="113"/>
                  </a:lnTo>
                  <a:lnTo>
                    <a:pt x="564" y="115"/>
                  </a:lnTo>
                  <a:lnTo>
                    <a:pt x="598" y="117"/>
                  </a:lnTo>
                  <a:lnTo>
                    <a:pt x="633" y="118"/>
                  </a:lnTo>
                  <a:lnTo>
                    <a:pt x="669" y="120"/>
                  </a:lnTo>
                  <a:lnTo>
                    <a:pt x="704" y="121"/>
                  </a:lnTo>
                  <a:lnTo>
                    <a:pt x="739" y="121"/>
                  </a:lnTo>
                  <a:lnTo>
                    <a:pt x="774" y="120"/>
                  </a:lnTo>
                  <a:lnTo>
                    <a:pt x="842" y="116"/>
                  </a:lnTo>
                  <a:lnTo>
                    <a:pt x="907" y="112"/>
                  </a:lnTo>
                  <a:lnTo>
                    <a:pt x="969" y="105"/>
                  </a:lnTo>
                  <a:lnTo>
                    <a:pt x="1027" y="97"/>
                  </a:lnTo>
                  <a:lnTo>
                    <a:pt x="1081" y="88"/>
                  </a:lnTo>
                  <a:lnTo>
                    <a:pt x="1132" y="79"/>
                  </a:lnTo>
                  <a:lnTo>
                    <a:pt x="1179" y="69"/>
                  </a:lnTo>
                  <a:lnTo>
                    <a:pt x="1221" y="59"/>
                  </a:lnTo>
                  <a:lnTo>
                    <a:pt x="1259" y="48"/>
                  </a:lnTo>
                  <a:lnTo>
                    <a:pt x="1292" y="38"/>
                  </a:lnTo>
                  <a:lnTo>
                    <a:pt x="1321" y="29"/>
                  </a:lnTo>
                  <a:lnTo>
                    <a:pt x="1345" y="21"/>
                  </a:lnTo>
                  <a:lnTo>
                    <a:pt x="1363" y="14"/>
                  </a:lnTo>
                  <a:lnTo>
                    <a:pt x="1377" y="10"/>
                  </a:lnTo>
                  <a:lnTo>
                    <a:pt x="1386" y="7"/>
                  </a:lnTo>
                  <a:lnTo>
                    <a:pt x="1388" y="5"/>
                  </a:lnTo>
                  <a:lnTo>
                    <a:pt x="1411" y="0"/>
                  </a:lnTo>
                  <a:lnTo>
                    <a:pt x="1410" y="2"/>
                  </a:lnTo>
                  <a:lnTo>
                    <a:pt x="1407" y="7"/>
                  </a:lnTo>
                  <a:lnTo>
                    <a:pt x="1401" y="16"/>
                  </a:lnTo>
                  <a:lnTo>
                    <a:pt x="1391" y="26"/>
                  </a:lnTo>
                  <a:lnTo>
                    <a:pt x="1377" y="38"/>
                  </a:lnTo>
                  <a:lnTo>
                    <a:pt x="1359" y="52"/>
                  </a:lnTo>
                  <a:lnTo>
                    <a:pt x="1334" y="66"/>
                  </a:lnTo>
                  <a:lnTo>
                    <a:pt x="1302" y="82"/>
                  </a:lnTo>
                  <a:lnTo>
                    <a:pt x="1264" y="97"/>
                  </a:lnTo>
                  <a:lnTo>
                    <a:pt x="1217" y="112"/>
                  </a:lnTo>
                  <a:lnTo>
                    <a:pt x="1163" y="125"/>
                  </a:lnTo>
                  <a:lnTo>
                    <a:pt x="1098" y="138"/>
                  </a:lnTo>
                  <a:lnTo>
                    <a:pt x="1024" y="148"/>
                  </a:lnTo>
                  <a:lnTo>
                    <a:pt x="939" y="155"/>
                  </a:lnTo>
                  <a:lnTo>
                    <a:pt x="843" y="159"/>
                  </a:lnTo>
                  <a:lnTo>
                    <a:pt x="734" y="160"/>
                  </a:lnTo>
                  <a:lnTo>
                    <a:pt x="624" y="158"/>
                  </a:lnTo>
                  <a:lnTo>
                    <a:pt x="527" y="154"/>
                  </a:lnTo>
                  <a:lnTo>
                    <a:pt x="439" y="146"/>
                  </a:lnTo>
                  <a:lnTo>
                    <a:pt x="361" y="138"/>
                  </a:lnTo>
                  <a:lnTo>
                    <a:pt x="292" y="128"/>
                  </a:lnTo>
                  <a:lnTo>
                    <a:pt x="232" y="116"/>
                  </a:lnTo>
                  <a:lnTo>
                    <a:pt x="181" y="104"/>
                  </a:lnTo>
                  <a:lnTo>
                    <a:pt x="137" y="92"/>
                  </a:lnTo>
                  <a:lnTo>
                    <a:pt x="101" y="80"/>
                  </a:lnTo>
                  <a:lnTo>
                    <a:pt x="70" y="69"/>
                  </a:lnTo>
                  <a:lnTo>
                    <a:pt x="46" y="57"/>
                  </a:lnTo>
                  <a:lnTo>
                    <a:pt x="28" y="48"/>
                  </a:lnTo>
                  <a:lnTo>
                    <a:pt x="15" y="39"/>
                  </a:lnTo>
                  <a:lnTo>
                    <a:pt x="7" y="34"/>
                  </a:lnTo>
                  <a:lnTo>
                    <a:pt x="1" y="29"/>
                  </a:lnTo>
                  <a:lnTo>
                    <a:pt x="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3" name="Freeform 283"/>
            <p:cNvSpPr>
              <a:spLocks/>
            </p:cNvSpPr>
            <p:nvPr/>
          </p:nvSpPr>
          <p:spPr bwMode="auto">
            <a:xfrm>
              <a:off x="3172" y="3187"/>
              <a:ext cx="395" cy="32"/>
            </a:xfrm>
            <a:custGeom>
              <a:avLst/>
              <a:gdLst>
                <a:gd name="T0" fmla="*/ 0 w 1187"/>
                <a:gd name="T1" fmla="*/ 0 h 97"/>
                <a:gd name="T2" fmla="*/ 0 w 1187"/>
                <a:gd name="T3" fmla="*/ 0 h 97"/>
                <a:gd name="T4" fmla="*/ 1 w 1187"/>
                <a:gd name="T5" fmla="*/ 0 h 97"/>
                <a:gd name="T6" fmla="*/ 2 w 1187"/>
                <a:gd name="T7" fmla="*/ 0 h 97"/>
                <a:gd name="T8" fmla="*/ 4 w 1187"/>
                <a:gd name="T9" fmla="*/ 1 h 97"/>
                <a:gd name="T10" fmla="*/ 5 w 1187"/>
                <a:gd name="T11" fmla="*/ 1 h 97"/>
                <a:gd name="T12" fmla="*/ 7 w 1187"/>
                <a:gd name="T13" fmla="*/ 1 h 97"/>
                <a:gd name="T14" fmla="*/ 8 w 1187"/>
                <a:gd name="T15" fmla="*/ 1 h 97"/>
                <a:gd name="T16" fmla="*/ 10 w 1187"/>
                <a:gd name="T17" fmla="*/ 1 h 97"/>
                <a:gd name="T18" fmla="*/ 11 w 1187"/>
                <a:gd name="T19" fmla="*/ 1 h 97"/>
                <a:gd name="T20" fmla="*/ 12 w 1187"/>
                <a:gd name="T21" fmla="*/ 1 h 97"/>
                <a:gd name="T22" fmla="*/ 13 w 1187"/>
                <a:gd name="T23" fmla="*/ 1 h 97"/>
                <a:gd name="T24" fmla="*/ 14 w 1187"/>
                <a:gd name="T25" fmla="*/ 1 h 97"/>
                <a:gd name="T26" fmla="*/ 14 w 1187"/>
                <a:gd name="T27" fmla="*/ 1 h 97"/>
                <a:gd name="T28" fmla="*/ 14 w 1187"/>
                <a:gd name="T29" fmla="*/ 1 h 97"/>
                <a:gd name="T30" fmla="*/ 15 w 1187"/>
                <a:gd name="T31" fmla="*/ 0 h 97"/>
                <a:gd name="T32" fmla="*/ 15 w 1187"/>
                <a:gd name="T33" fmla="*/ 1 h 97"/>
                <a:gd name="T34" fmla="*/ 15 w 1187"/>
                <a:gd name="T35" fmla="*/ 1 h 97"/>
                <a:gd name="T36" fmla="*/ 14 w 1187"/>
                <a:gd name="T37" fmla="*/ 1 h 97"/>
                <a:gd name="T38" fmla="*/ 14 w 1187"/>
                <a:gd name="T39" fmla="*/ 1 h 97"/>
                <a:gd name="T40" fmla="*/ 13 w 1187"/>
                <a:gd name="T41" fmla="*/ 1 h 97"/>
                <a:gd name="T42" fmla="*/ 12 w 1187"/>
                <a:gd name="T43" fmla="*/ 1 h 97"/>
                <a:gd name="T44" fmla="*/ 11 w 1187"/>
                <a:gd name="T45" fmla="*/ 1 h 97"/>
                <a:gd name="T46" fmla="*/ 9 w 1187"/>
                <a:gd name="T47" fmla="*/ 1 h 97"/>
                <a:gd name="T48" fmla="*/ 7 w 1187"/>
                <a:gd name="T49" fmla="*/ 1 h 97"/>
                <a:gd name="T50" fmla="*/ 5 w 1187"/>
                <a:gd name="T51" fmla="*/ 1 h 97"/>
                <a:gd name="T52" fmla="*/ 4 w 1187"/>
                <a:gd name="T53" fmla="*/ 1 h 97"/>
                <a:gd name="T54" fmla="*/ 3 w 1187"/>
                <a:gd name="T55" fmla="*/ 1 h 97"/>
                <a:gd name="T56" fmla="*/ 2 w 1187"/>
                <a:gd name="T57" fmla="*/ 0 h 97"/>
                <a:gd name="T58" fmla="*/ 1 w 1187"/>
                <a:gd name="T59" fmla="*/ 0 h 97"/>
                <a:gd name="T60" fmla="*/ 0 w 1187"/>
                <a:gd name="T61" fmla="*/ 0 h 97"/>
                <a:gd name="T62" fmla="*/ 0 w 1187"/>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7"/>
                <a:gd name="T97" fmla="*/ 0 h 97"/>
                <a:gd name="T98" fmla="*/ 1187 w 1187"/>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7" h="97">
                  <a:moveTo>
                    <a:pt x="0" y="0"/>
                  </a:moveTo>
                  <a:lnTo>
                    <a:pt x="4" y="1"/>
                  </a:lnTo>
                  <a:lnTo>
                    <a:pt x="18" y="3"/>
                  </a:lnTo>
                  <a:lnTo>
                    <a:pt x="40" y="8"/>
                  </a:lnTo>
                  <a:lnTo>
                    <a:pt x="69" y="13"/>
                  </a:lnTo>
                  <a:lnTo>
                    <a:pt x="104" y="20"/>
                  </a:lnTo>
                  <a:lnTo>
                    <a:pt x="146" y="28"/>
                  </a:lnTo>
                  <a:lnTo>
                    <a:pt x="192" y="36"/>
                  </a:lnTo>
                  <a:lnTo>
                    <a:pt x="243" y="44"/>
                  </a:lnTo>
                  <a:lnTo>
                    <a:pt x="297" y="51"/>
                  </a:lnTo>
                  <a:lnTo>
                    <a:pt x="355" y="58"/>
                  </a:lnTo>
                  <a:lnTo>
                    <a:pt x="415" y="64"/>
                  </a:lnTo>
                  <a:lnTo>
                    <a:pt x="476" y="70"/>
                  </a:lnTo>
                  <a:lnTo>
                    <a:pt x="538" y="73"/>
                  </a:lnTo>
                  <a:lnTo>
                    <a:pt x="601" y="75"/>
                  </a:lnTo>
                  <a:lnTo>
                    <a:pt x="662" y="77"/>
                  </a:lnTo>
                  <a:lnTo>
                    <a:pt x="722" y="74"/>
                  </a:lnTo>
                  <a:lnTo>
                    <a:pt x="779" y="71"/>
                  </a:lnTo>
                  <a:lnTo>
                    <a:pt x="833" y="68"/>
                  </a:lnTo>
                  <a:lnTo>
                    <a:pt x="882" y="65"/>
                  </a:lnTo>
                  <a:lnTo>
                    <a:pt x="928" y="62"/>
                  </a:lnTo>
                  <a:lnTo>
                    <a:pt x="969" y="58"/>
                  </a:lnTo>
                  <a:lnTo>
                    <a:pt x="1008" y="56"/>
                  </a:lnTo>
                  <a:lnTo>
                    <a:pt x="1042" y="54"/>
                  </a:lnTo>
                  <a:lnTo>
                    <a:pt x="1072" y="51"/>
                  </a:lnTo>
                  <a:lnTo>
                    <a:pt x="1100" y="48"/>
                  </a:lnTo>
                  <a:lnTo>
                    <a:pt x="1123" y="47"/>
                  </a:lnTo>
                  <a:lnTo>
                    <a:pt x="1143" y="45"/>
                  </a:lnTo>
                  <a:lnTo>
                    <a:pt x="1158" y="44"/>
                  </a:lnTo>
                  <a:lnTo>
                    <a:pt x="1171" y="42"/>
                  </a:lnTo>
                  <a:lnTo>
                    <a:pt x="1180" y="42"/>
                  </a:lnTo>
                  <a:lnTo>
                    <a:pt x="1184" y="40"/>
                  </a:lnTo>
                  <a:lnTo>
                    <a:pt x="1187" y="40"/>
                  </a:lnTo>
                  <a:lnTo>
                    <a:pt x="1187" y="42"/>
                  </a:lnTo>
                  <a:lnTo>
                    <a:pt x="1184" y="43"/>
                  </a:lnTo>
                  <a:lnTo>
                    <a:pt x="1181" y="46"/>
                  </a:lnTo>
                  <a:lnTo>
                    <a:pt x="1175" y="49"/>
                  </a:lnTo>
                  <a:lnTo>
                    <a:pt x="1165" y="54"/>
                  </a:lnTo>
                  <a:lnTo>
                    <a:pt x="1153" y="58"/>
                  </a:lnTo>
                  <a:lnTo>
                    <a:pt x="1136" y="63"/>
                  </a:lnTo>
                  <a:lnTo>
                    <a:pt x="1113" y="69"/>
                  </a:lnTo>
                  <a:lnTo>
                    <a:pt x="1085" y="74"/>
                  </a:lnTo>
                  <a:lnTo>
                    <a:pt x="1051" y="79"/>
                  </a:lnTo>
                  <a:lnTo>
                    <a:pt x="1010" y="83"/>
                  </a:lnTo>
                  <a:lnTo>
                    <a:pt x="962" y="88"/>
                  </a:lnTo>
                  <a:lnTo>
                    <a:pt x="905" y="91"/>
                  </a:lnTo>
                  <a:lnTo>
                    <a:pt x="841" y="95"/>
                  </a:lnTo>
                  <a:lnTo>
                    <a:pt x="766" y="96"/>
                  </a:lnTo>
                  <a:lnTo>
                    <a:pt x="682" y="97"/>
                  </a:lnTo>
                  <a:lnTo>
                    <a:pt x="596" y="96"/>
                  </a:lnTo>
                  <a:lnTo>
                    <a:pt x="517" y="92"/>
                  </a:lnTo>
                  <a:lnTo>
                    <a:pt x="442" y="88"/>
                  </a:lnTo>
                  <a:lnTo>
                    <a:pt x="376" y="82"/>
                  </a:lnTo>
                  <a:lnTo>
                    <a:pt x="313" y="74"/>
                  </a:lnTo>
                  <a:lnTo>
                    <a:pt x="258" y="66"/>
                  </a:lnTo>
                  <a:lnTo>
                    <a:pt x="207" y="57"/>
                  </a:lnTo>
                  <a:lnTo>
                    <a:pt x="163" y="48"/>
                  </a:lnTo>
                  <a:lnTo>
                    <a:pt x="124" y="39"/>
                  </a:lnTo>
                  <a:lnTo>
                    <a:pt x="90" y="30"/>
                  </a:lnTo>
                  <a:lnTo>
                    <a:pt x="62" y="22"/>
                  </a:lnTo>
                  <a:lnTo>
                    <a:pt x="40" y="14"/>
                  </a:lnTo>
                  <a:lnTo>
                    <a:pt x="23" y="9"/>
                  </a:lnTo>
                  <a:lnTo>
                    <a:pt x="10" y="4"/>
                  </a:lnTo>
                  <a:lnTo>
                    <a:pt x="2" y="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4" name="Freeform 284"/>
            <p:cNvSpPr>
              <a:spLocks/>
            </p:cNvSpPr>
            <p:nvPr/>
          </p:nvSpPr>
          <p:spPr bwMode="auto">
            <a:xfrm>
              <a:off x="3451" y="2994"/>
              <a:ext cx="118" cy="61"/>
            </a:xfrm>
            <a:custGeom>
              <a:avLst/>
              <a:gdLst>
                <a:gd name="T0" fmla="*/ 0 w 355"/>
                <a:gd name="T1" fmla="*/ 0 h 183"/>
                <a:gd name="T2" fmla="*/ 0 w 355"/>
                <a:gd name="T3" fmla="*/ 0 h 183"/>
                <a:gd name="T4" fmla="*/ 0 w 355"/>
                <a:gd name="T5" fmla="*/ 0 h 183"/>
                <a:gd name="T6" fmla="*/ 0 w 355"/>
                <a:gd name="T7" fmla="*/ 0 h 183"/>
                <a:gd name="T8" fmla="*/ 0 w 355"/>
                <a:gd name="T9" fmla="*/ 0 h 183"/>
                <a:gd name="T10" fmla="*/ 0 w 355"/>
                <a:gd name="T11" fmla="*/ 0 h 183"/>
                <a:gd name="T12" fmla="*/ 0 w 355"/>
                <a:gd name="T13" fmla="*/ 0 h 183"/>
                <a:gd name="T14" fmla="*/ 1 w 355"/>
                <a:gd name="T15" fmla="*/ 0 h 183"/>
                <a:gd name="T16" fmla="*/ 1 w 355"/>
                <a:gd name="T17" fmla="*/ 1 h 183"/>
                <a:gd name="T18" fmla="*/ 1 w 355"/>
                <a:gd name="T19" fmla="*/ 1 h 183"/>
                <a:gd name="T20" fmla="*/ 1 w 355"/>
                <a:gd name="T21" fmla="*/ 1 h 183"/>
                <a:gd name="T22" fmla="*/ 1 w 355"/>
                <a:gd name="T23" fmla="*/ 1 h 183"/>
                <a:gd name="T24" fmla="*/ 1 w 355"/>
                <a:gd name="T25" fmla="*/ 1 h 183"/>
                <a:gd name="T26" fmla="*/ 2 w 355"/>
                <a:gd name="T27" fmla="*/ 1 h 183"/>
                <a:gd name="T28" fmla="*/ 2 w 355"/>
                <a:gd name="T29" fmla="*/ 1 h 183"/>
                <a:gd name="T30" fmla="*/ 2 w 355"/>
                <a:gd name="T31" fmla="*/ 1 h 183"/>
                <a:gd name="T32" fmla="*/ 2 w 355"/>
                <a:gd name="T33" fmla="*/ 1 h 183"/>
                <a:gd name="T34" fmla="*/ 3 w 355"/>
                <a:gd name="T35" fmla="*/ 2 h 183"/>
                <a:gd name="T36" fmla="*/ 3 w 355"/>
                <a:gd name="T37" fmla="*/ 2 h 183"/>
                <a:gd name="T38" fmla="*/ 3 w 355"/>
                <a:gd name="T39" fmla="*/ 2 h 183"/>
                <a:gd name="T40" fmla="*/ 4 w 355"/>
                <a:gd name="T41" fmla="*/ 2 h 183"/>
                <a:gd name="T42" fmla="*/ 4 w 355"/>
                <a:gd name="T43" fmla="*/ 2 h 183"/>
                <a:gd name="T44" fmla="*/ 4 w 355"/>
                <a:gd name="T45" fmla="*/ 2 h 183"/>
                <a:gd name="T46" fmla="*/ 4 w 355"/>
                <a:gd name="T47" fmla="*/ 2 h 183"/>
                <a:gd name="T48" fmla="*/ 4 w 355"/>
                <a:gd name="T49" fmla="*/ 2 h 183"/>
                <a:gd name="T50" fmla="*/ 4 w 355"/>
                <a:gd name="T51" fmla="*/ 2 h 183"/>
                <a:gd name="T52" fmla="*/ 4 w 355"/>
                <a:gd name="T53" fmla="*/ 2 h 183"/>
                <a:gd name="T54" fmla="*/ 4 w 355"/>
                <a:gd name="T55" fmla="*/ 2 h 183"/>
                <a:gd name="T56" fmla="*/ 4 w 355"/>
                <a:gd name="T57" fmla="*/ 2 h 183"/>
                <a:gd name="T58" fmla="*/ 4 w 355"/>
                <a:gd name="T59" fmla="*/ 2 h 183"/>
                <a:gd name="T60" fmla="*/ 4 w 355"/>
                <a:gd name="T61" fmla="*/ 2 h 183"/>
                <a:gd name="T62" fmla="*/ 4 w 355"/>
                <a:gd name="T63" fmla="*/ 2 h 183"/>
                <a:gd name="T64" fmla="*/ 4 w 355"/>
                <a:gd name="T65" fmla="*/ 2 h 183"/>
                <a:gd name="T66" fmla="*/ 3 w 355"/>
                <a:gd name="T67" fmla="*/ 2 h 183"/>
                <a:gd name="T68" fmla="*/ 3 w 355"/>
                <a:gd name="T69" fmla="*/ 2 h 183"/>
                <a:gd name="T70" fmla="*/ 3 w 355"/>
                <a:gd name="T71" fmla="*/ 2 h 183"/>
                <a:gd name="T72" fmla="*/ 3 w 355"/>
                <a:gd name="T73" fmla="*/ 2 h 183"/>
                <a:gd name="T74" fmla="*/ 3 w 355"/>
                <a:gd name="T75" fmla="*/ 2 h 183"/>
                <a:gd name="T76" fmla="*/ 2 w 355"/>
                <a:gd name="T77" fmla="*/ 2 h 183"/>
                <a:gd name="T78" fmla="*/ 2 w 355"/>
                <a:gd name="T79" fmla="*/ 2 h 183"/>
                <a:gd name="T80" fmla="*/ 2 w 355"/>
                <a:gd name="T81" fmla="*/ 2 h 183"/>
                <a:gd name="T82" fmla="*/ 1 w 355"/>
                <a:gd name="T83" fmla="*/ 1 h 183"/>
                <a:gd name="T84" fmla="*/ 1 w 355"/>
                <a:gd name="T85" fmla="*/ 1 h 183"/>
                <a:gd name="T86" fmla="*/ 1 w 355"/>
                <a:gd name="T87" fmla="*/ 1 h 183"/>
                <a:gd name="T88" fmla="*/ 0 w 355"/>
                <a:gd name="T89" fmla="*/ 1 h 183"/>
                <a:gd name="T90" fmla="*/ 0 w 355"/>
                <a:gd name="T91" fmla="*/ 0 h 183"/>
                <a:gd name="T92" fmla="*/ 0 w 355"/>
                <a:gd name="T93" fmla="*/ 0 h 183"/>
                <a:gd name="T94" fmla="*/ 0 w 355"/>
                <a:gd name="T95" fmla="*/ 0 h 183"/>
                <a:gd name="T96" fmla="*/ 0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0" y="0"/>
                  </a:moveTo>
                  <a:lnTo>
                    <a:pt x="1" y="1"/>
                  </a:lnTo>
                  <a:lnTo>
                    <a:pt x="4" y="3"/>
                  </a:lnTo>
                  <a:lnTo>
                    <a:pt x="8" y="8"/>
                  </a:lnTo>
                  <a:lnTo>
                    <a:pt x="15" y="13"/>
                  </a:lnTo>
                  <a:lnTo>
                    <a:pt x="22" y="20"/>
                  </a:lnTo>
                  <a:lnTo>
                    <a:pt x="31" y="27"/>
                  </a:lnTo>
                  <a:lnTo>
                    <a:pt x="41" y="36"/>
                  </a:lnTo>
                  <a:lnTo>
                    <a:pt x="53" y="45"/>
                  </a:lnTo>
                  <a:lnTo>
                    <a:pt x="66" y="54"/>
                  </a:lnTo>
                  <a:lnTo>
                    <a:pt x="80" y="64"/>
                  </a:lnTo>
                  <a:lnTo>
                    <a:pt x="95" y="74"/>
                  </a:lnTo>
                  <a:lnTo>
                    <a:pt x="111" y="85"/>
                  </a:lnTo>
                  <a:lnTo>
                    <a:pt x="128" y="94"/>
                  </a:lnTo>
                  <a:lnTo>
                    <a:pt x="146" y="103"/>
                  </a:lnTo>
                  <a:lnTo>
                    <a:pt x="164" y="112"/>
                  </a:lnTo>
                  <a:lnTo>
                    <a:pt x="183" y="120"/>
                  </a:lnTo>
                  <a:lnTo>
                    <a:pt x="221" y="134"/>
                  </a:lnTo>
                  <a:lnTo>
                    <a:pt x="254" y="147"/>
                  </a:lnTo>
                  <a:lnTo>
                    <a:pt x="283" y="157"/>
                  </a:lnTo>
                  <a:lnTo>
                    <a:pt x="308" y="166"/>
                  </a:lnTo>
                  <a:lnTo>
                    <a:pt x="328" y="173"/>
                  </a:lnTo>
                  <a:lnTo>
                    <a:pt x="343" y="177"/>
                  </a:lnTo>
                  <a:lnTo>
                    <a:pt x="352" y="181"/>
                  </a:lnTo>
                  <a:lnTo>
                    <a:pt x="355" y="182"/>
                  </a:lnTo>
                  <a:lnTo>
                    <a:pt x="354" y="182"/>
                  </a:lnTo>
                  <a:lnTo>
                    <a:pt x="351" y="182"/>
                  </a:lnTo>
                  <a:lnTo>
                    <a:pt x="345" y="183"/>
                  </a:lnTo>
                  <a:lnTo>
                    <a:pt x="338" y="183"/>
                  </a:lnTo>
                  <a:lnTo>
                    <a:pt x="329" y="183"/>
                  </a:lnTo>
                  <a:lnTo>
                    <a:pt x="318" y="182"/>
                  </a:lnTo>
                  <a:lnTo>
                    <a:pt x="307" y="181"/>
                  </a:lnTo>
                  <a:lnTo>
                    <a:pt x="292" y="180"/>
                  </a:lnTo>
                  <a:lnTo>
                    <a:pt x="277" y="177"/>
                  </a:lnTo>
                  <a:lnTo>
                    <a:pt x="261" y="174"/>
                  </a:lnTo>
                  <a:lnTo>
                    <a:pt x="243" y="170"/>
                  </a:lnTo>
                  <a:lnTo>
                    <a:pt x="225" y="165"/>
                  </a:lnTo>
                  <a:lnTo>
                    <a:pt x="206" y="159"/>
                  </a:lnTo>
                  <a:lnTo>
                    <a:pt x="186" y="151"/>
                  </a:lnTo>
                  <a:lnTo>
                    <a:pt x="165" y="142"/>
                  </a:lnTo>
                  <a:lnTo>
                    <a:pt x="144" y="131"/>
                  </a:lnTo>
                  <a:lnTo>
                    <a:pt x="104" y="107"/>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5" name="Freeform 285"/>
            <p:cNvSpPr>
              <a:spLocks/>
            </p:cNvSpPr>
            <p:nvPr/>
          </p:nvSpPr>
          <p:spPr bwMode="auto">
            <a:xfrm>
              <a:off x="3451" y="3030"/>
              <a:ext cx="118" cy="62"/>
            </a:xfrm>
            <a:custGeom>
              <a:avLst/>
              <a:gdLst>
                <a:gd name="T0" fmla="*/ 0 w 355"/>
                <a:gd name="T1" fmla="*/ 0 h 184"/>
                <a:gd name="T2" fmla="*/ 0 w 355"/>
                <a:gd name="T3" fmla="*/ 0 h 184"/>
                <a:gd name="T4" fmla="*/ 0 w 355"/>
                <a:gd name="T5" fmla="*/ 0 h 184"/>
                <a:gd name="T6" fmla="*/ 0 w 355"/>
                <a:gd name="T7" fmla="*/ 0 h 184"/>
                <a:gd name="T8" fmla="*/ 0 w 355"/>
                <a:gd name="T9" fmla="*/ 0 h 184"/>
                <a:gd name="T10" fmla="*/ 0 w 355"/>
                <a:gd name="T11" fmla="*/ 0 h 184"/>
                <a:gd name="T12" fmla="*/ 0 w 355"/>
                <a:gd name="T13" fmla="*/ 0 h 184"/>
                <a:gd name="T14" fmla="*/ 1 w 355"/>
                <a:gd name="T15" fmla="*/ 0 h 184"/>
                <a:gd name="T16" fmla="*/ 1 w 355"/>
                <a:gd name="T17" fmla="*/ 1 h 184"/>
                <a:gd name="T18" fmla="*/ 1 w 355"/>
                <a:gd name="T19" fmla="*/ 1 h 184"/>
                <a:gd name="T20" fmla="*/ 1 w 355"/>
                <a:gd name="T21" fmla="*/ 1 h 184"/>
                <a:gd name="T22" fmla="*/ 1 w 355"/>
                <a:gd name="T23" fmla="*/ 1 h 184"/>
                <a:gd name="T24" fmla="*/ 1 w 355"/>
                <a:gd name="T25" fmla="*/ 1 h 184"/>
                <a:gd name="T26" fmla="*/ 2 w 355"/>
                <a:gd name="T27" fmla="*/ 1 h 184"/>
                <a:gd name="T28" fmla="*/ 2 w 355"/>
                <a:gd name="T29" fmla="*/ 1 h 184"/>
                <a:gd name="T30" fmla="*/ 2 w 355"/>
                <a:gd name="T31" fmla="*/ 1 h 184"/>
                <a:gd name="T32" fmla="*/ 2 w 355"/>
                <a:gd name="T33" fmla="*/ 1 h 184"/>
                <a:gd name="T34" fmla="*/ 3 w 355"/>
                <a:gd name="T35" fmla="*/ 2 h 184"/>
                <a:gd name="T36" fmla="*/ 3 w 355"/>
                <a:gd name="T37" fmla="*/ 2 h 184"/>
                <a:gd name="T38" fmla="*/ 3 w 355"/>
                <a:gd name="T39" fmla="*/ 2 h 184"/>
                <a:gd name="T40" fmla="*/ 4 w 355"/>
                <a:gd name="T41" fmla="*/ 2 h 184"/>
                <a:gd name="T42" fmla="*/ 4 w 355"/>
                <a:gd name="T43" fmla="*/ 2 h 184"/>
                <a:gd name="T44" fmla="*/ 4 w 355"/>
                <a:gd name="T45" fmla="*/ 2 h 184"/>
                <a:gd name="T46" fmla="*/ 4 w 355"/>
                <a:gd name="T47" fmla="*/ 2 h 184"/>
                <a:gd name="T48" fmla="*/ 4 w 355"/>
                <a:gd name="T49" fmla="*/ 2 h 184"/>
                <a:gd name="T50" fmla="*/ 4 w 355"/>
                <a:gd name="T51" fmla="*/ 2 h 184"/>
                <a:gd name="T52" fmla="*/ 4 w 355"/>
                <a:gd name="T53" fmla="*/ 2 h 184"/>
                <a:gd name="T54" fmla="*/ 4 w 355"/>
                <a:gd name="T55" fmla="*/ 2 h 184"/>
                <a:gd name="T56" fmla="*/ 4 w 355"/>
                <a:gd name="T57" fmla="*/ 2 h 184"/>
                <a:gd name="T58" fmla="*/ 4 w 355"/>
                <a:gd name="T59" fmla="*/ 2 h 184"/>
                <a:gd name="T60" fmla="*/ 4 w 355"/>
                <a:gd name="T61" fmla="*/ 2 h 184"/>
                <a:gd name="T62" fmla="*/ 4 w 355"/>
                <a:gd name="T63" fmla="*/ 2 h 184"/>
                <a:gd name="T64" fmla="*/ 4 w 355"/>
                <a:gd name="T65" fmla="*/ 2 h 184"/>
                <a:gd name="T66" fmla="*/ 3 w 355"/>
                <a:gd name="T67" fmla="*/ 2 h 184"/>
                <a:gd name="T68" fmla="*/ 3 w 355"/>
                <a:gd name="T69" fmla="*/ 2 h 184"/>
                <a:gd name="T70" fmla="*/ 3 w 355"/>
                <a:gd name="T71" fmla="*/ 2 h 184"/>
                <a:gd name="T72" fmla="*/ 3 w 355"/>
                <a:gd name="T73" fmla="*/ 2 h 184"/>
                <a:gd name="T74" fmla="*/ 3 w 355"/>
                <a:gd name="T75" fmla="*/ 2 h 184"/>
                <a:gd name="T76" fmla="*/ 2 w 355"/>
                <a:gd name="T77" fmla="*/ 2 h 184"/>
                <a:gd name="T78" fmla="*/ 2 w 355"/>
                <a:gd name="T79" fmla="*/ 2 h 184"/>
                <a:gd name="T80" fmla="*/ 2 w 355"/>
                <a:gd name="T81" fmla="*/ 2 h 184"/>
                <a:gd name="T82" fmla="*/ 1 w 355"/>
                <a:gd name="T83" fmla="*/ 1 h 184"/>
                <a:gd name="T84" fmla="*/ 1 w 355"/>
                <a:gd name="T85" fmla="*/ 1 h 184"/>
                <a:gd name="T86" fmla="*/ 1 w 355"/>
                <a:gd name="T87" fmla="*/ 1 h 184"/>
                <a:gd name="T88" fmla="*/ 0 w 355"/>
                <a:gd name="T89" fmla="*/ 1 h 184"/>
                <a:gd name="T90" fmla="*/ 0 w 355"/>
                <a:gd name="T91" fmla="*/ 0 h 184"/>
                <a:gd name="T92" fmla="*/ 0 w 355"/>
                <a:gd name="T93" fmla="*/ 0 h 184"/>
                <a:gd name="T94" fmla="*/ 0 w 355"/>
                <a:gd name="T95" fmla="*/ 0 h 184"/>
                <a:gd name="T96" fmla="*/ 0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0" y="0"/>
                  </a:moveTo>
                  <a:lnTo>
                    <a:pt x="1" y="1"/>
                  </a:lnTo>
                  <a:lnTo>
                    <a:pt x="4" y="4"/>
                  </a:lnTo>
                  <a:lnTo>
                    <a:pt x="8" y="8"/>
                  </a:lnTo>
                  <a:lnTo>
                    <a:pt x="15" y="13"/>
                  </a:lnTo>
                  <a:lnTo>
                    <a:pt x="22" y="20"/>
                  </a:lnTo>
                  <a:lnTo>
                    <a:pt x="31" y="27"/>
                  </a:lnTo>
                  <a:lnTo>
                    <a:pt x="41" y="35"/>
                  </a:lnTo>
                  <a:lnTo>
                    <a:pt x="53" y="44"/>
                  </a:lnTo>
                  <a:lnTo>
                    <a:pt x="66" y="55"/>
                  </a:lnTo>
                  <a:lnTo>
                    <a:pt x="80" y="65"/>
                  </a:lnTo>
                  <a:lnTo>
                    <a:pt x="95" y="74"/>
                  </a:lnTo>
                  <a:lnTo>
                    <a:pt x="111" y="84"/>
                  </a:lnTo>
                  <a:lnTo>
                    <a:pt x="128" y="94"/>
                  </a:lnTo>
                  <a:lnTo>
                    <a:pt x="146" y="103"/>
                  </a:lnTo>
                  <a:lnTo>
                    <a:pt x="164" y="112"/>
                  </a:lnTo>
                  <a:lnTo>
                    <a:pt x="183" y="120"/>
                  </a:lnTo>
                  <a:lnTo>
                    <a:pt x="221" y="134"/>
                  </a:lnTo>
                  <a:lnTo>
                    <a:pt x="254" y="146"/>
                  </a:lnTo>
                  <a:lnTo>
                    <a:pt x="283" y="158"/>
                  </a:lnTo>
                  <a:lnTo>
                    <a:pt x="308" y="167"/>
                  </a:lnTo>
                  <a:lnTo>
                    <a:pt x="328" y="173"/>
                  </a:lnTo>
                  <a:lnTo>
                    <a:pt x="343" y="178"/>
                  </a:lnTo>
                  <a:lnTo>
                    <a:pt x="352" y="181"/>
                  </a:lnTo>
                  <a:lnTo>
                    <a:pt x="355" y="182"/>
                  </a:lnTo>
                  <a:lnTo>
                    <a:pt x="354" y="182"/>
                  </a:lnTo>
                  <a:lnTo>
                    <a:pt x="351" y="182"/>
                  </a:lnTo>
                  <a:lnTo>
                    <a:pt x="345" y="184"/>
                  </a:lnTo>
                  <a:lnTo>
                    <a:pt x="338" y="184"/>
                  </a:lnTo>
                  <a:lnTo>
                    <a:pt x="329" y="184"/>
                  </a:lnTo>
                  <a:lnTo>
                    <a:pt x="318" y="184"/>
                  </a:lnTo>
                  <a:lnTo>
                    <a:pt x="307" y="182"/>
                  </a:lnTo>
                  <a:lnTo>
                    <a:pt x="292" y="180"/>
                  </a:lnTo>
                  <a:lnTo>
                    <a:pt x="277" y="179"/>
                  </a:lnTo>
                  <a:lnTo>
                    <a:pt x="261" y="176"/>
                  </a:lnTo>
                  <a:lnTo>
                    <a:pt x="243" y="171"/>
                  </a:lnTo>
                  <a:lnTo>
                    <a:pt x="225" y="167"/>
                  </a:lnTo>
                  <a:lnTo>
                    <a:pt x="206" y="160"/>
                  </a:lnTo>
                  <a:lnTo>
                    <a:pt x="186" y="152"/>
                  </a:lnTo>
                  <a:lnTo>
                    <a:pt x="165" y="143"/>
                  </a:lnTo>
                  <a:lnTo>
                    <a:pt x="144" y="131"/>
                  </a:lnTo>
                  <a:lnTo>
                    <a:pt x="104" y="108"/>
                  </a:lnTo>
                  <a:lnTo>
                    <a:pt x="73" y="84"/>
                  </a:lnTo>
                  <a:lnTo>
                    <a:pt x="48" y="62"/>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6" name="Freeform 286"/>
            <p:cNvSpPr>
              <a:spLocks/>
            </p:cNvSpPr>
            <p:nvPr/>
          </p:nvSpPr>
          <p:spPr bwMode="auto">
            <a:xfrm>
              <a:off x="3451" y="3066"/>
              <a:ext cx="118" cy="62"/>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2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1"/>
                  </a:lnTo>
                  <a:lnTo>
                    <a:pt x="4" y="3"/>
                  </a:lnTo>
                  <a:lnTo>
                    <a:pt x="8" y="8"/>
                  </a:lnTo>
                  <a:lnTo>
                    <a:pt x="15" y="13"/>
                  </a:lnTo>
                  <a:lnTo>
                    <a:pt x="22" y="20"/>
                  </a:lnTo>
                  <a:lnTo>
                    <a:pt x="31" y="28"/>
                  </a:lnTo>
                  <a:lnTo>
                    <a:pt x="41" y="36"/>
                  </a:lnTo>
                  <a:lnTo>
                    <a:pt x="53" y="45"/>
                  </a:lnTo>
                  <a:lnTo>
                    <a:pt x="66" y="55"/>
                  </a:lnTo>
                  <a:lnTo>
                    <a:pt x="80" y="65"/>
                  </a:lnTo>
                  <a:lnTo>
                    <a:pt x="95" y="76"/>
                  </a:lnTo>
                  <a:lnTo>
                    <a:pt x="111" y="86"/>
                  </a:lnTo>
                  <a:lnTo>
                    <a:pt x="128" y="95"/>
                  </a:lnTo>
                  <a:lnTo>
                    <a:pt x="146" y="104"/>
                  </a:lnTo>
                  <a:lnTo>
                    <a:pt x="164" y="113"/>
                  </a:lnTo>
                  <a:lnTo>
                    <a:pt x="183" y="121"/>
                  </a:lnTo>
                  <a:lnTo>
                    <a:pt x="221" y="135"/>
                  </a:lnTo>
                  <a:lnTo>
                    <a:pt x="254" y="148"/>
                  </a:lnTo>
                  <a:lnTo>
                    <a:pt x="283" y="159"/>
                  </a:lnTo>
                  <a:lnTo>
                    <a:pt x="308" y="167"/>
                  </a:lnTo>
                  <a:lnTo>
                    <a:pt x="328" y="175"/>
                  </a:lnTo>
                  <a:lnTo>
                    <a:pt x="343" y="180"/>
                  </a:lnTo>
                  <a:lnTo>
                    <a:pt x="352" y="183"/>
                  </a:lnTo>
                  <a:lnTo>
                    <a:pt x="355" y="184"/>
                  </a:lnTo>
                  <a:lnTo>
                    <a:pt x="354" y="184"/>
                  </a:lnTo>
                  <a:lnTo>
                    <a:pt x="351" y="184"/>
                  </a:lnTo>
                  <a:lnTo>
                    <a:pt x="345" y="185"/>
                  </a:lnTo>
                  <a:lnTo>
                    <a:pt x="338" y="185"/>
                  </a:lnTo>
                  <a:lnTo>
                    <a:pt x="329" y="185"/>
                  </a:lnTo>
                  <a:lnTo>
                    <a:pt x="318" y="184"/>
                  </a:lnTo>
                  <a:lnTo>
                    <a:pt x="307" y="183"/>
                  </a:lnTo>
                  <a:lnTo>
                    <a:pt x="292" y="182"/>
                  </a:lnTo>
                  <a:lnTo>
                    <a:pt x="277" y="180"/>
                  </a:lnTo>
                  <a:lnTo>
                    <a:pt x="261" y="176"/>
                  </a:lnTo>
                  <a:lnTo>
                    <a:pt x="243" y="172"/>
                  </a:lnTo>
                  <a:lnTo>
                    <a:pt x="225" y="167"/>
                  </a:lnTo>
                  <a:lnTo>
                    <a:pt x="206" y="160"/>
                  </a:lnTo>
                  <a:lnTo>
                    <a:pt x="186" y="152"/>
                  </a:lnTo>
                  <a:lnTo>
                    <a:pt x="165" y="143"/>
                  </a:lnTo>
                  <a:lnTo>
                    <a:pt x="144" y="132"/>
                  </a:lnTo>
                  <a:lnTo>
                    <a:pt x="104" y="108"/>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7" name="Freeform 287"/>
            <p:cNvSpPr>
              <a:spLocks/>
            </p:cNvSpPr>
            <p:nvPr/>
          </p:nvSpPr>
          <p:spPr bwMode="auto">
            <a:xfrm>
              <a:off x="3451" y="3103"/>
              <a:ext cx="118" cy="61"/>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1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2"/>
                  </a:lnTo>
                  <a:lnTo>
                    <a:pt x="4" y="4"/>
                  </a:lnTo>
                  <a:lnTo>
                    <a:pt x="8" y="8"/>
                  </a:lnTo>
                  <a:lnTo>
                    <a:pt x="15" y="14"/>
                  </a:lnTo>
                  <a:lnTo>
                    <a:pt x="22" y="21"/>
                  </a:lnTo>
                  <a:lnTo>
                    <a:pt x="31" y="28"/>
                  </a:lnTo>
                  <a:lnTo>
                    <a:pt x="41" y="37"/>
                  </a:lnTo>
                  <a:lnTo>
                    <a:pt x="53" y="46"/>
                  </a:lnTo>
                  <a:lnTo>
                    <a:pt x="66" y="55"/>
                  </a:lnTo>
                  <a:lnTo>
                    <a:pt x="80" y="65"/>
                  </a:lnTo>
                  <a:lnTo>
                    <a:pt x="95" y="75"/>
                  </a:lnTo>
                  <a:lnTo>
                    <a:pt x="111" y="85"/>
                  </a:lnTo>
                  <a:lnTo>
                    <a:pt x="128" y="94"/>
                  </a:lnTo>
                  <a:lnTo>
                    <a:pt x="146" y="103"/>
                  </a:lnTo>
                  <a:lnTo>
                    <a:pt x="164" y="112"/>
                  </a:lnTo>
                  <a:lnTo>
                    <a:pt x="183" y="120"/>
                  </a:lnTo>
                  <a:lnTo>
                    <a:pt x="221" y="135"/>
                  </a:lnTo>
                  <a:lnTo>
                    <a:pt x="254" y="147"/>
                  </a:lnTo>
                  <a:lnTo>
                    <a:pt x="283" y="159"/>
                  </a:lnTo>
                  <a:lnTo>
                    <a:pt x="308" y="167"/>
                  </a:lnTo>
                  <a:lnTo>
                    <a:pt x="328" y="175"/>
                  </a:lnTo>
                  <a:lnTo>
                    <a:pt x="343" y="179"/>
                  </a:lnTo>
                  <a:lnTo>
                    <a:pt x="352" y="183"/>
                  </a:lnTo>
                  <a:lnTo>
                    <a:pt x="355" y="184"/>
                  </a:lnTo>
                  <a:lnTo>
                    <a:pt x="354" y="184"/>
                  </a:lnTo>
                  <a:lnTo>
                    <a:pt x="351" y="184"/>
                  </a:lnTo>
                  <a:lnTo>
                    <a:pt x="345" y="185"/>
                  </a:lnTo>
                  <a:lnTo>
                    <a:pt x="338" y="185"/>
                  </a:lnTo>
                  <a:lnTo>
                    <a:pt x="329" y="185"/>
                  </a:lnTo>
                  <a:lnTo>
                    <a:pt x="318" y="184"/>
                  </a:lnTo>
                  <a:lnTo>
                    <a:pt x="307" y="183"/>
                  </a:lnTo>
                  <a:lnTo>
                    <a:pt x="292" y="181"/>
                  </a:lnTo>
                  <a:lnTo>
                    <a:pt x="277" y="179"/>
                  </a:lnTo>
                  <a:lnTo>
                    <a:pt x="261" y="176"/>
                  </a:lnTo>
                  <a:lnTo>
                    <a:pt x="243" y="172"/>
                  </a:lnTo>
                  <a:lnTo>
                    <a:pt x="225" y="167"/>
                  </a:lnTo>
                  <a:lnTo>
                    <a:pt x="206" y="161"/>
                  </a:lnTo>
                  <a:lnTo>
                    <a:pt x="186" y="153"/>
                  </a:lnTo>
                  <a:lnTo>
                    <a:pt x="165" y="144"/>
                  </a:lnTo>
                  <a:lnTo>
                    <a:pt x="144" y="133"/>
                  </a:lnTo>
                  <a:lnTo>
                    <a:pt x="104" y="109"/>
                  </a:lnTo>
                  <a:lnTo>
                    <a:pt x="73" y="85"/>
                  </a:lnTo>
                  <a:lnTo>
                    <a:pt x="48" y="63"/>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8" name="Freeform 288"/>
            <p:cNvSpPr>
              <a:spLocks/>
            </p:cNvSpPr>
            <p:nvPr/>
          </p:nvSpPr>
          <p:spPr bwMode="auto">
            <a:xfrm>
              <a:off x="3451" y="2994"/>
              <a:ext cx="118" cy="61"/>
            </a:xfrm>
            <a:custGeom>
              <a:avLst/>
              <a:gdLst>
                <a:gd name="T0" fmla="*/ 4 w 355"/>
                <a:gd name="T1" fmla="*/ 0 h 183"/>
                <a:gd name="T2" fmla="*/ 4 w 355"/>
                <a:gd name="T3" fmla="*/ 0 h 183"/>
                <a:gd name="T4" fmla="*/ 4 w 355"/>
                <a:gd name="T5" fmla="*/ 0 h 183"/>
                <a:gd name="T6" fmla="*/ 4 w 355"/>
                <a:gd name="T7" fmla="*/ 0 h 183"/>
                <a:gd name="T8" fmla="*/ 4 w 355"/>
                <a:gd name="T9" fmla="*/ 0 h 183"/>
                <a:gd name="T10" fmla="*/ 4 w 355"/>
                <a:gd name="T11" fmla="*/ 0 h 183"/>
                <a:gd name="T12" fmla="*/ 4 w 355"/>
                <a:gd name="T13" fmla="*/ 0 h 183"/>
                <a:gd name="T14" fmla="*/ 4 w 355"/>
                <a:gd name="T15" fmla="*/ 0 h 183"/>
                <a:gd name="T16" fmla="*/ 4 w 355"/>
                <a:gd name="T17" fmla="*/ 1 h 183"/>
                <a:gd name="T18" fmla="*/ 4 w 355"/>
                <a:gd name="T19" fmla="*/ 1 h 183"/>
                <a:gd name="T20" fmla="*/ 3 w 355"/>
                <a:gd name="T21" fmla="*/ 1 h 183"/>
                <a:gd name="T22" fmla="*/ 3 w 355"/>
                <a:gd name="T23" fmla="*/ 1 h 183"/>
                <a:gd name="T24" fmla="*/ 3 w 355"/>
                <a:gd name="T25" fmla="*/ 1 h 183"/>
                <a:gd name="T26" fmla="*/ 3 w 355"/>
                <a:gd name="T27" fmla="*/ 1 h 183"/>
                <a:gd name="T28" fmla="*/ 3 w 355"/>
                <a:gd name="T29" fmla="*/ 1 h 183"/>
                <a:gd name="T30" fmla="*/ 2 w 355"/>
                <a:gd name="T31" fmla="*/ 1 h 183"/>
                <a:gd name="T32" fmla="*/ 2 w 355"/>
                <a:gd name="T33" fmla="*/ 1 h 183"/>
                <a:gd name="T34" fmla="*/ 2 w 355"/>
                <a:gd name="T35" fmla="*/ 2 h 183"/>
                <a:gd name="T36" fmla="*/ 1 w 355"/>
                <a:gd name="T37" fmla="*/ 2 h 183"/>
                <a:gd name="T38" fmla="*/ 1 w 355"/>
                <a:gd name="T39" fmla="*/ 2 h 183"/>
                <a:gd name="T40" fmla="*/ 1 w 355"/>
                <a:gd name="T41" fmla="*/ 2 h 183"/>
                <a:gd name="T42" fmla="*/ 0 w 355"/>
                <a:gd name="T43" fmla="*/ 2 h 183"/>
                <a:gd name="T44" fmla="*/ 0 w 355"/>
                <a:gd name="T45" fmla="*/ 2 h 183"/>
                <a:gd name="T46" fmla="*/ 0 w 355"/>
                <a:gd name="T47" fmla="*/ 2 h 183"/>
                <a:gd name="T48" fmla="*/ 0 w 355"/>
                <a:gd name="T49" fmla="*/ 2 h 183"/>
                <a:gd name="T50" fmla="*/ 0 w 355"/>
                <a:gd name="T51" fmla="*/ 2 h 183"/>
                <a:gd name="T52" fmla="*/ 0 w 355"/>
                <a:gd name="T53" fmla="*/ 2 h 183"/>
                <a:gd name="T54" fmla="*/ 0 w 355"/>
                <a:gd name="T55" fmla="*/ 2 h 183"/>
                <a:gd name="T56" fmla="*/ 0 w 355"/>
                <a:gd name="T57" fmla="*/ 2 h 183"/>
                <a:gd name="T58" fmla="*/ 0 w 355"/>
                <a:gd name="T59" fmla="*/ 2 h 183"/>
                <a:gd name="T60" fmla="*/ 0 w 355"/>
                <a:gd name="T61" fmla="*/ 2 h 183"/>
                <a:gd name="T62" fmla="*/ 1 w 355"/>
                <a:gd name="T63" fmla="*/ 2 h 183"/>
                <a:gd name="T64" fmla="*/ 1 w 355"/>
                <a:gd name="T65" fmla="*/ 2 h 183"/>
                <a:gd name="T66" fmla="*/ 1 w 355"/>
                <a:gd name="T67" fmla="*/ 2 h 183"/>
                <a:gd name="T68" fmla="*/ 1 w 355"/>
                <a:gd name="T69" fmla="*/ 2 h 183"/>
                <a:gd name="T70" fmla="*/ 1 w 355"/>
                <a:gd name="T71" fmla="*/ 2 h 183"/>
                <a:gd name="T72" fmla="*/ 2 w 355"/>
                <a:gd name="T73" fmla="*/ 2 h 183"/>
                <a:gd name="T74" fmla="*/ 2 w 355"/>
                <a:gd name="T75" fmla="*/ 2 h 183"/>
                <a:gd name="T76" fmla="*/ 2 w 355"/>
                <a:gd name="T77" fmla="*/ 2 h 183"/>
                <a:gd name="T78" fmla="*/ 2 w 355"/>
                <a:gd name="T79" fmla="*/ 2 h 183"/>
                <a:gd name="T80" fmla="*/ 3 w 355"/>
                <a:gd name="T81" fmla="*/ 2 h 183"/>
                <a:gd name="T82" fmla="*/ 3 w 355"/>
                <a:gd name="T83" fmla="*/ 1 h 183"/>
                <a:gd name="T84" fmla="*/ 3 w 355"/>
                <a:gd name="T85" fmla="*/ 1 h 183"/>
                <a:gd name="T86" fmla="*/ 4 w 355"/>
                <a:gd name="T87" fmla="*/ 1 h 183"/>
                <a:gd name="T88" fmla="*/ 4 w 355"/>
                <a:gd name="T89" fmla="*/ 1 h 183"/>
                <a:gd name="T90" fmla="*/ 4 w 355"/>
                <a:gd name="T91" fmla="*/ 0 h 183"/>
                <a:gd name="T92" fmla="*/ 4 w 355"/>
                <a:gd name="T93" fmla="*/ 0 h 183"/>
                <a:gd name="T94" fmla="*/ 4 w 355"/>
                <a:gd name="T95" fmla="*/ 0 h 183"/>
                <a:gd name="T96" fmla="*/ 4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355" y="0"/>
                  </a:moveTo>
                  <a:lnTo>
                    <a:pt x="354" y="1"/>
                  </a:lnTo>
                  <a:lnTo>
                    <a:pt x="352" y="3"/>
                  </a:lnTo>
                  <a:lnTo>
                    <a:pt x="347" y="8"/>
                  </a:lnTo>
                  <a:lnTo>
                    <a:pt x="341" y="13"/>
                  </a:lnTo>
                  <a:lnTo>
                    <a:pt x="334" y="20"/>
                  </a:lnTo>
                  <a:lnTo>
                    <a:pt x="325" y="27"/>
                  </a:lnTo>
                  <a:lnTo>
                    <a:pt x="315" y="36"/>
                  </a:lnTo>
                  <a:lnTo>
                    <a:pt x="302" y="45"/>
                  </a:lnTo>
                  <a:lnTo>
                    <a:pt x="290" y="54"/>
                  </a:lnTo>
                  <a:lnTo>
                    <a:pt x="275" y="64"/>
                  </a:lnTo>
                  <a:lnTo>
                    <a:pt x="260" y="74"/>
                  </a:lnTo>
                  <a:lnTo>
                    <a:pt x="244" y="85"/>
                  </a:lnTo>
                  <a:lnTo>
                    <a:pt x="228" y="94"/>
                  </a:lnTo>
                  <a:lnTo>
                    <a:pt x="209" y="103"/>
                  </a:lnTo>
                  <a:lnTo>
                    <a:pt x="191" y="112"/>
                  </a:lnTo>
                  <a:lnTo>
                    <a:pt x="172" y="120"/>
                  </a:lnTo>
                  <a:lnTo>
                    <a:pt x="135" y="134"/>
                  </a:lnTo>
                  <a:lnTo>
                    <a:pt x="102" y="147"/>
                  </a:lnTo>
                  <a:lnTo>
                    <a:pt x="73" y="157"/>
                  </a:lnTo>
                  <a:lnTo>
                    <a:pt x="48" y="166"/>
                  </a:lnTo>
                  <a:lnTo>
                    <a:pt x="27" y="173"/>
                  </a:lnTo>
                  <a:lnTo>
                    <a:pt x="13" y="177"/>
                  </a:lnTo>
                  <a:lnTo>
                    <a:pt x="4" y="181"/>
                  </a:lnTo>
                  <a:lnTo>
                    <a:pt x="0" y="182"/>
                  </a:lnTo>
                  <a:lnTo>
                    <a:pt x="1" y="182"/>
                  </a:lnTo>
                  <a:lnTo>
                    <a:pt x="5" y="182"/>
                  </a:lnTo>
                  <a:lnTo>
                    <a:pt x="10" y="183"/>
                  </a:lnTo>
                  <a:lnTo>
                    <a:pt x="17" y="183"/>
                  </a:lnTo>
                  <a:lnTo>
                    <a:pt x="26" y="183"/>
                  </a:lnTo>
                  <a:lnTo>
                    <a:pt x="37" y="182"/>
                  </a:lnTo>
                  <a:lnTo>
                    <a:pt x="49" y="181"/>
                  </a:lnTo>
                  <a:lnTo>
                    <a:pt x="63" y="180"/>
                  </a:lnTo>
                  <a:lnTo>
                    <a:pt x="78" y="177"/>
                  </a:lnTo>
                  <a:lnTo>
                    <a:pt x="94" y="174"/>
                  </a:lnTo>
                  <a:lnTo>
                    <a:pt x="112" y="170"/>
                  </a:lnTo>
                  <a:lnTo>
                    <a:pt x="130" y="165"/>
                  </a:lnTo>
                  <a:lnTo>
                    <a:pt x="149" y="159"/>
                  </a:lnTo>
                  <a:lnTo>
                    <a:pt x="170" y="151"/>
                  </a:lnTo>
                  <a:lnTo>
                    <a:pt x="190" y="142"/>
                  </a:lnTo>
                  <a:lnTo>
                    <a:pt x="212" y="131"/>
                  </a:lnTo>
                  <a:lnTo>
                    <a:pt x="251" y="107"/>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59" name="Freeform 289"/>
            <p:cNvSpPr>
              <a:spLocks/>
            </p:cNvSpPr>
            <p:nvPr/>
          </p:nvSpPr>
          <p:spPr bwMode="auto">
            <a:xfrm>
              <a:off x="3451" y="3030"/>
              <a:ext cx="118" cy="62"/>
            </a:xfrm>
            <a:custGeom>
              <a:avLst/>
              <a:gdLst>
                <a:gd name="T0" fmla="*/ 4 w 355"/>
                <a:gd name="T1" fmla="*/ 0 h 184"/>
                <a:gd name="T2" fmla="*/ 4 w 355"/>
                <a:gd name="T3" fmla="*/ 0 h 184"/>
                <a:gd name="T4" fmla="*/ 4 w 355"/>
                <a:gd name="T5" fmla="*/ 0 h 184"/>
                <a:gd name="T6" fmla="*/ 4 w 355"/>
                <a:gd name="T7" fmla="*/ 0 h 184"/>
                <a:gd name="T8" fmla="*/ 4 w 355"/>
                <a:gd name="T9" fmla="*/ 0 h 184"/>
                <a:gd name="T10" fmla="*/ 4 w 355"/>
                <a:gd name="T11" fmla="*/ 0 h 184"/>
                <a:gd name="T12" fmla="*/ 4 w 355"/>
                <a:gd name="T13" fmla="*/ 0 h 184"/>
                <a:gd name="T14" fmla="*/ 4 w 355"/>
                <a:gd name="T15" fmla="*/ 0 h 184"/>
                <a:gd name="T16" fmla="*/ 4 w 355"/>
                <a:gd name="T17" fmla="*/ 1 h 184"/>
                <a:gd name="T18" fmla="*/ 4 w 355"/>
                <a:gd name="T19" fmla="*/ 1 h 184"/>
                <a:gd name="T20" fmla="*/ 3 w 355"/>
                <a:gd name="T21" fmla="*/ 1 h 184"/>
                <a:gd name="T22" fmla="*/ 3 w 355"/>
                <a:gd name="T23" fmla="*/ 1 h 184"/>
                <a:gd name="T24" fmla="*/ 3 w 355"/>
                <a:gd name="T25" fmla="*/ 1 h 184"/>
                <a:gd name="T26" fmla="*/ 3 w 355"/>
                <a:gd name="T27" fmla="*/ 1 h 184"/>
                <a:gd name="T28" fmla="*/ 3 w 355"/>
                <a:gd name="T29" fmla="*/ 1 h 184"/>
                <a:gd name="T30" fmla="*/ 2 w 355"/>
                <a:gd name="T31" fmla="*/ 1 h 184"/>
                <a:gd name="T32" fmla="*/ 2 w 355"/>
                <a:gd name="T33" fmla="*/ 1 h 184"/>
                <a:gd name="T34" fmla="*/ 2 w 355"/>
                <a:gd name="T35" fmla="*/ 2 h 184"/>
                <a:gd name="T36" fmla="*/ 1 w 355"/>
                <a:gd name="T37" fmla="*/ 2 h 184"/>
                <a:gd name="T38" fmla="*/ 1 w 355"/>
                <a:gd name="T39" fmla="*/ 2 h 184"/>
                <a:gd name="T40" fmla="*/ 1 w 355"/>
                <a:gd name="T41" fmla="*/ 2 h 184"/>
                <a:gd name="T42" fmla="*/ 0 w 355"/>
                <a:gd name="T43" fmla="*/ 2 h 184"/>
                <a:gd name="T44" fmla="*/ 0 w 355"/>
                <a:gd name="T45" fmla="*/ 2 h 184"/>
                <a:gd name="T46" fmla="*/ 0 w 355"/>
                <a:gd name="T47" fmla="*/ 2 h 184"/>
                <a:gd name="T48" fmla="*/ 0 w 355"/>
                <a:gd name="T49" fmla="*/ 2 h 184"/>
                <a:gd name="T50" fmla="*/ 0 w 355"/>
                <a:gd name="T51" fmla="*/ 2 h 184"/>
                <a:gd name="T52" fmla="*/ 0 w 355"/>
                <a:gd name="T53" fmla="*/ 2 h 184"/>
                <a:gd name="T54" fmla="*/ 0 w 355"/>
                <a:gd name="T55" fmla="*/ 2 h 184"/>
                <a:gd name="T56" fmla="*/ 0 w 355"/>
                <a:gd name="T57" fmla="*/ 2 h 184"/>
                <a:gd name="T58" fmla="*/ 0 w 355"/>
                <a:gd name="T59" fmla="*/ 2 h 184"/>
                <a:gd name="T60" fmla="*/ 0 w 355"/>
                <a:gd name="T61" fmla="*/ 2 h 184"/>
                <a:gd name="T62" fmla="*/ 1 w 355"/>
                <a:gd name="T63" fmla="*/ 2 h 184"/>
                <a:gd name="T64" fmla="*/ 1 w 355"/>
                <a:gd name="T65" fmla="*/ 2 h 184"/>
                <a:gd name="T66" fmla="*/ 1 w 355"/>
                <a:gd name="T67" fmla="*/ 2 h 184"/>
                <a:gd name="T68" fmla="*/ 1 w 355"/>
                <a:gd name="T69" fmla="*/ 2 h 184"/>
                <a:gd name="T70" fmla="*/ 1 w 355"/>
                <a:gd name="T71" fmla="*/ 2 h 184"/>
                <a:gd name="T72" fmla="*/ 2 w 355"/>
                <a:gd name="T73" fmla="*/ 2 h 184"/>
                <a:gd name="T74" fmla="*/ 2 w 355"/>
                <a:gd name="T75" fmla="*/ 2 h 184"/>
                <a:gd name="T76" fmla="*/ 2 w 355"/>
                <a:gd name="T77" fmla="*/ 2 h 184"/>
                <a:gd name="T78" fmla="*/ 2 w 355"/>
                <a:gd name="T79" fmla="*/ 2 h 184"/>
                <a:gd name="T80" fmla="*/ 3 w 355"/>
                <a:gd name="T81" fmla="*/ 2 h 184"/>
                <a:gd name="T82" fmla="*/ 3 w 355"/>
                <a:gd name="T83" fmla="*/ 1 h 184"/>
                <a:gd name="T84" fmla="*/ 3 w 355"/>
                <a:gd name="T85" fmla="*/ 1 h 184"/>
                <a:gd name="T86" fmla="*/ 4 w 355"/>
                <a:gd name="T87" fmla="*/ 1 h 184"/>
                <a:gd name="T88" fmla="*/ 4 w 355"/>
                <a:gd name="T89" fmla="*/ 1 h 184"/>
                <a:gd name="T90" fmla="*/ 4 w 355"/>
                <a:gd name="T91" fmla="*/ 0 h 184"/>
                <a:gd name="T92" fmla="*/ 4 w 355"/>
                <a:gd name="T93" fmla="*/ 0 h 184"/>
                <a:gd name="T94" fmla="*/ 4 w 355"/>
                <a:gd name="T95" fmla="*/ 0 h 184"/>
                <a:gd name="T96" fmla="*/ 4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355" y="0"/>
                  </a:moveTo>
                  <a:lnTo>
                    <a:pt x="354" y="1"/>
                  </a:lnTo>
                  <a:lnTo>
                    <a:pt x="352" y="4"/>
                  </a:lnTo>
                  <a:lnTo>
                    <a:pt x="347" y="8"/>
                  </a:lnTo>
                  <a:lnTo>
                    <a:pt x="341" y="13"/>
                  </a:lnTo>
                  <a:lnTo>
                    <a:pt x="334" y="20"/>
                  </a:lnTo>
                  <a:lnTo>
                    <a:pt x="325" y="27"/>
                  </a:lnTo>
                  <a:lnTo>
                    <a:pt x="315" y="35"/>
                  </a:lnTo>
                  <a:lnTo>
                    <a:pt x="302" y="44"/>
                  </a:lnTo>
                  <a:lnTo>
                    <a:pt x="290" y="55"/>
                  </a:lnTo>
                  <a:lnTo>
                    <a:pt x="275" y="65"/>
                  </a:lnTo>
                  <a:lnTo>
                    <a:pt x="260" y="74"/>
                  </a:lnTo>
                  <a:lnTo>
                    <a:pt x="244" y="84"/>
                  </a:lnTo>
                  <a:lnTo>
                    <a:pt x="228" y="94"/>
                  </a:lnTo>
                  <a:lnTo>
                    <a:pt x="209" y="103"/>
                  </a:lnTo>
                  <a:lnTo>
                    <a:pt x="191" y="112"/>
                  </a:lnTo>
                  <a:lnTo>
                    <a:pt x="172" y="120"/>
                  </a:lnTo>
                  <a:lnTo>
                    <a:pt x="135" y="134"/>
                  </a:lnTo>
                  <a:lnTo>
                    <a:pt x="102" y="146"/>
                  </a:lnTo>
                  <a:lnTo>
                    <a:pt x="73" y="158"/>
                  </a:lnTo>
                  <a:lnTo>
                    <a:pt x="48" y="167"/>
                  </a:lnTo>
                  <a:lnTo>
                    <a:pt x="27" y="173"/>
                  </a:lnTo>
                  <a:lnTo>
                    <a:pt x="13" y="178"/>
                  </a:lnTo>
                  <a:lnTo>
                    <a:pt x="4" y="181"/>
                  </a:lnTo>
                  <a:lnTo>
                    <a:pt x="0" y="182"/>
                  </a:lnTo>
                  <a:lnTo>
                    <a:pt x="1" y="182"/>
                  </a:lnTo>
                  <a:lnTo>
                    <a:pt x="5" y="182"/>
                  </a:lnTo>
                  <a:lnTo>
                    <a:pt x="10" y="184"/>
                  </a:lnTo>
                  <a:lnTo>
                    <a:pt x="17" y="184"/>
                  </a:lnTo>
                  <a:lnTo>
                    <a:pt x="26" y="184"/>
                  </a:lnTo>
                  <a:lnTo>
                    <a:pt x="37" y="184"/>
                  </a:lnTo>
                  <a:lnTo>
                    <a:pt x="49" y="182"/>
                  </a:lnTo>
                  <a:lnTo>
                    <a:pt x="63" y="180"/>
                  </a:lnTo>
                  <a:lnTo>
                    <a:pt x="78" y="179"/>
                  </a:lnTo>
                  <a:lnTo>
                    <a:pt x="94" y="176"/>
                  </a:lnTo>
                  <a:lnTo>
                    <a:pt x="112" y="171"/>
                  </a:lnTo>
                  <a:lnTo>
                    <a:pt x="130" y="167"/>
                  </a:lnTo>
                  <a:lnTo>
                    <a:pt x="149" y="160"/>
                  </a:lnTo>
                  <a:lnTo>
                    <a:pt x="170" y="152"/>
                  </a:lnTo>
                  <a:lnTo>
                    <a:pt x="190" y="143"/>
                  </a:lnTo>
                  <a:lnTo>
                    <a:pt x="212" y="131"/>
                  </a:lnTo>
                  <a:lnTo>
                    <a:pt x="251" y="108"/>
                  </a:lnTo>
                  <a:lnTo>
                    <a:pt x="283" y="84"/>
                  </a:lnTo>
                  <a:lnTo>
                    <a:pt x="308" y="62"/>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0" name="Freeform 290"/>
            <p:cNvSpPr>
              <a:spLocks/>
            </p:cNvSpPr>
            <p:nvPr/>
          </p:nvSpPr>
          <p:spPr bwMode="auto">
            <a:xfrm>
              <a:off x="3451" y="3066"/>
              <a:ext cx="118" cy="62"/>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2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1"/>
                  </a:lnTo>
                  <a:lnTo>
                    <a:pt x="352" y="3"/>
                  </a:lnTo>
                  <a:lnTo>
                    <a:pt x="347" y="8"/>
                  </a:lnTo>
                  <a:lnTo>
                    <a:pt x="341" y="13"/>
                  </a:lnTo>
                  <a:lnTo>
                    <a:pt x="334" y="20"/>
                  </a:lnTo>
                  <a:lnTo>
                    <a:pt x="325" y="28"/>
                  </a:lnTo>
                  <a:lnTo>
                    <a:pt x="315" y="36"/>
                  </a:lnTo>
                  <a:lnTo>
                    <a:pt x="302" y="45"/>
                  </a:lnTo>
                  <a:lnTo>
                    <a:pt x="290" y="55"/>
                  </a:lnTo>
                  <a:lnTo>
                    <a:pt x="275" y="65"/>
                  </a:lnTo>
                  <a:lnTo>
                    <a:pt x="260" y="76"/>
                  </a:lnTo>
                  <a:lnTo>
                    <a:pt x="244" y="86"/>
                  </a:lnTo>
                  <a:lnTo>
                    <a:pt x="228" y="95"/>
                  </a:lnTo>
                  <a:lnTo>
                    <a:pt x="209" y="104"/>
                  </a:lnTo>
                  <a:lnTo>
                    <a:pt x="191" y="113"/>
                  </a:lnTo>
                  <a:lnTo>
                    <a:pt x="172" y="121"/>
                  </a:lnTo>
                  <a:lnTo>
                    <a:pt x="135" y="135"/>
                  </a:lnTo>
                  <a:lnTo>
                    <a:pt x="102" y="148"/>
                  </a:lnTo>
                  <a:lnTo>
                    <a:pt x="73" y="159"/>
                  </a:lnTo>
                  <a:lnTo>
                    <a:pt x="48" y="167"/>
                  </a:lnTo>
                  <a:lnTo>
                    <a:pt x="27" y="175"/>
                  </a:lnTo>
                  <a:lnTo>
                    <a:pt x="13" y="180"/>
                  </a:lnTo>
                  <a:lnTo>
                    <a:pt x="4" y="183"/>
                  </a:lnTo>
                  <a:lnTo>
                    <a:pt x="0" y="184"/>
                  </a:lnTo>
                  <a:lnTo>
                    <a:pt x="1" y="184"/>
                  </a:lnTo>
                  <a:lnTo>
                    <a:pt x="5" y="184"/>
                  </a:lnTo>
                  <a:lnTo>
                    <a:pt x="10" y="185"/>
                  </a:lnTo>
                  <a:lnTo>
                    <a:pt x="17" y="185"/>
                  </a:lnTo>
                  <a:lnTo>
                    <a:pt x="26" y="185"/>
                  </a:lnTo>
                  <a:lnTo>
                    <a:pt x="37" y="184"/>
                  </a:lnTo>
                  <a:lnTo>
                    <a:pt x="49" y="183"/>
                  </a:lnTo>
                  <a:lnTo>
                    <a:pt x="63" y="182"/>
                  </a:lnTo>
                  <a:lnTo>
                    <a:pt x="78" y="180"/>
                  </a:lnTo>
                  <a:lnTo>
                    <a:pt x="94" y="176"/>
                  </a:lnTo>
                  <a:lnTo>
                    <a:pt x="112" y="172"/>
                  </a:lnTo>
                  <a:lnTo>
                    <a:pt x="130" y="167"/>
                  </a:lnTo>
                  <a:lnTo>
                    <a:pt x="149" y="160"/>
                  </a:lnTo>
                  <a:lnTo>
                    <a:pt x="170" y="152"/>
                  </a:lnTo>
                  <a:lnTo>
                    <a:pt x="190" y="143"/>
                  </a:lnTo>
                  <a:lnTo>
                    <a:pt x="212" y="132"/>
                  </a:lnTo>
                  <a:lnTo>
                    <a:pt x="251" y="108"/>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61" name="Freeform 291"/>
            <p:cNvSpPr>
              <a:spLocks/>
            </p:cNvSpPr>
            <p:nvPr/>
          </p:nvSpPr>
          <p:spPr bwMode="auto">
            <a:xfrm>
              <a:off x="3451" y="3103"/>
              <a:ext cx="118" cy="61"/>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1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2"/>
                  </a:lnTo>
                  <a:lnTo>
                    <a:pt x="352" y="4"/>
                  </a:lnTo>
                  <a:lnTo>
                    <a:pt x="347" y="8"/>
                  </a:lnTo>
                  <a:lnTo>
                    <a:pt x="341" y="14"/>
                  </a:lnTo>
                  <a:lnTo>
                    <a:pt x="334" y="21"/>
                  </a:lnTo>
                  <a:lnTo>
                    <a:pt x="325" y="28"/>
                  </a:lnTo>
                  <a:lnTo>
                    <a:pt x="315" y="37"/>
                  </a:lnTo>
                  <a:lnTo>
                    <a:pt x="302" y="46"/>
                  </a:lnTo>
                  <a:lnTo>
                    <a:pt x="290" y="55"/>
                  </a:lnTo>
                  <a:lnTo>
                    <a:pt x="275" y="65"/>
                  </a:lnTo>
                  <a:lnTo>
                    <a:pt x="260" y="75"/>
                  </a:lnTo>
                  <a:lnTo>
                    <a:pt x="244" y="85"/>
                  </a:lnTo>
                  <a:lnTo>
                    <a:pt x="228" y="94"/>
                  </a:lnTo>
                  <a:lnTo>
                    <a:pt x="209" y="103"/>
                  </a:lnTo>
                  <a:lnTo>
                    <a:pt x="191" y="112"/>
                  </a:lnTo>
                  <a:lnTo>
                    <a:pt x="172" y="120"/>
                  </a:lnTo>
                  <a:lnTo>
                    <a:pt x="135" y="135"/>
                  </a:lnTo>
                  <a:lnTo>
                    <a:pt x="102" y="147"/>
                  </a:lnTo>
                  <a:lnTo>
                    <a:pt x="73" y="159"/>
                  </a:lnTo>
                  <a:lnTo>
                    <a:pt x="48" y="167"/>
                  </a:lnTo>
                  <a:lnTo>
                    <a:pt x="27" y="175"/>
                  </a:lnTo>
                  <a:lnTo>
                    <a:pt x="13" y="179"/>
                  </a:lnTo>
                  <a:lnTo>
                    <a:pt x="4" y="183"/>
                  </a:lnTo>
                  <a:lnTo>
                    <a:pt x="0" y="184"/>
                  </a:lnTo>
                  <a:lnTo>
                    <a:pt x="1" y="184"/>
                  </a:lnTo>
                  <a:lnTo>
                    <a:pt x="5" y="184"/>
                  </a:lnTo>
                  <a:lnTo>
                    <a:pt x="10" y="185"/>
                  </a:lnTo>
                  <a:lnTo>
                    <a:pt x="17" y="185"/>
                  </a:lnTo>
                  <a:lnTo>
                    <a:pt x="26" y="185"/>
                  </a:lnTo>
                  <a:lnTo>
                    <a:pt x="37" y="184"/>
                  </a:lnTo>
                  <a:lnTo>
                    <a:pt x="49" y="183"/>
                  </a:lnTo>
                  <a:lnTo>
                    <a:pt x="63" y="181"/>
                  </a:lnTo>
                  <a:lnTo>
                    <a:pt x="78" y="179"/>
                  </a:lnTo>
                  <a:lnTo>
                    <a:pt x="94" y="176"/>
                  </a:lnTo>
                  <a:lnTo>
                    <a:pt x="112" y="172"/>
                  </a:lnTo>
                  <a:lnTo>
                    <a:pt x="130" y="167"/>
                  </a:lnTo>
                  <a:lnTo>
                    <a:pt x="149" y="161"/>
                  </a:lnTo>
                  <a:lnTo>
                    <a:pt x="170" y="153"/>
                  </a:lnTo>
                  <a:lnTo>
                    <a:pt x="190" y="144"/>
                  </a:lnTo>
                  <a:lnTo>
                    <a:pt x="212" y="133"/>
                  </a:lnTo>
                  <a:lnTo>
                    <a:pt x="251" y="109"/>
                  </a:lnTo>
                  <a:lnTo>
                    <a:pt x="283" y="85"/>
                  </a:lnTo>
                  <a:lnTo>
                    <a:pt x="308" y="63"/>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49" name="Group 142"/>
          <p:cNvGrpSpPr>
            <a:grpSpLocks noChangeAspect="1"/>
          </p:cNvGrpSpPr>
          <p:nvPr/>
        </p:nvGrpSpPr>
        <p:grpSpPr bwMode="auto">
          <a:xfrm>
            <a:off x="3441700" y="4879975"/>
            <a:ext cx="1317625" cy="890588"/>
            <a:chOff x="2942" y="2693"/>
            <a:chExt cx="830" cy="561"/>
          </a:xfrm>
        </p:grpSpPr>
        <p:sp>
          <p:nvSpPr>
            <p:cNvPr id="18564" name="AutoShape 143"/>
            <p:cNvSpPr>
              <a:spLocks noChangeAspect="1" noChangeArrowheads="1" noTextEdit="1"/>
            </p:cNvSpPr>
            <p:nvPr/>
          </p:nvSpPr>
          <p:spPr bwMode="auto">
            <a:xfrm>
              <a:off x="2942" y="2693"/>
              <a:ext cx="830" cy="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65" name="Freeform 144"/>
            <p:cNvSpPr>
              <a:spLocks/>
            </p:cNvSpPr>
            <p:nvPr/>
          </p:nvSpPr>
          <p:spPr bwMode="auto">
            <a:xfrm>
              <a:off x="3158" y="2808"/>
              <a:ext cx="166" cy="85"/>
            </a:xfrm>
            <a:custGeom>
              <a:avLst/>
              <a:gdLst>
                <a:gd name="T0" fmla="*/ 0 w 499"/>
                <a:gd name="T1" fmla="*/ 0 h 253"/>
                <a:gd name="T2" fmla="*/ 0 w 499"/>
                <a:gd name="T3" fmla="*/ 0 h 253"/>
                <a:gd name="T4" fmla="*/ 0 w 499"/>
                <a:gd name="T5" fmla="*/ 0 h 253"/>
                <a:gd name="T6" fmla="*/ 0 w 499"/>
                <a:gd name="T7" fmla="*/ 0 h 253"/>
                <a:gd name="T8" fmla="*/ 0 w 499"/>
                <a:gd name="T9" fmla="*/ 0 h 253"/>
                <a:gd name="T10" fmla="*/ 0 w 499"/>
                <a:gd name="T11" fmla="*/ 0 h 253"/>
                <a:gd name="T12" fmla="*/ 0 w 499"/>
                <a:gd name="T13" fmla="*/ 0 h 253"/>
                <a:gd name="T14" fmla="*/ 1 w 499"/>
                <a:gd name="T15" fmla="*/ 0 h 253"/>
                <a:gd name="T16" fmla="*/ 1 w 499"/>
                <a:gd name="T17" fmla="*/ 0 h 253"/>
                <a:gd name="T18" fmla="*/ 1 w 499"/>
                <a:gd name="T19" fmla="*/ 0 h 253"/>
                <a:gd name="T20" fmla="*/ 1 w 499"/>
                <a:gd name="T21" fmla="*/ 0 h 253"/>
                <a:gd name="T22" fmla="*/ 2 w 499"/>
                <a:gd name="T23" fmla="*/ 0 h 253"/>
                <a:gd name="T24" fmla="*/ 2 w 499"/>
                <a:gd name="T25" fmla="*/ 0 h 253"/>
                <a:gd name="T26" fmla="*/ 2 w 499"/>
                <a:gd name="T27" fmla="*/ 1 h 253"/>
                <a:gd name="T28" fmla="*/ 2 w 499"/>
                <a:gd name="T29" fmla="*/ 1 h 253"/>
                <a:gd name="T30" fmla="*/ 2 w 499"/>
                <a:gd name="T31" fmla="*/ 1 h 253"/>
                <a:gd name="T32" fmla="*/ 3 w 499"/>
                <a:gd name="T33" fmla="*/ 1 h 253"/>
                <a:gd name="T34" fmla="*/ 3 w 499"/>
                <a:gd name="T35" fmla="*/ 1 h 253"/>
                <a:gd name="T36" fmla="*/ 3 w 499"/>
                <a:gd name="T37" fmla="*/ 1 h 253"/>
                <a:gd name="T38" fmla="*/ 3 w 499"/>
                <a:gd name="T39" fmla="*/ 1 h 253"/>
                <a:gd name="T40" fmla="*/ 3 w 499"/>
                <a:gd name="T41" fmla="*/ 1 h 253"/>
                <a:gd name="T42" fmla="*/ 3 w 499"/>
                <a:gd name="T43" fmla="*/ 1 h 253"/>
                <a:gd name="T44" fmla="*/ 4 w 499"/>
                <a:gd name="T45" fmla="*/ 1 h 253"/>
                <a:gd name="T46" fmla="*/ 4 w 499"/>
                <a:gd name="T47" fmla="*/ 1 h 253"/>
                <a:gd name="T48" fmla="*/ 4 w 499"/>
                <a:gd name="T49" fmla="*/ 2 h 253"/>
                <a:gd name="T50" fmla="*/ 5 w 499"/>
                <a:gd name="T51" fmla="*/ 2 h 253"/>
                <a:gd name="T52" fmla="*/ 5 w 499"/>
                <a:gd name="T53" fmla="*/ 2 h 253"/>
                <a:gd name="T54" fmla="*/ 5 w 499"/>
                <a:gd name="T55" fmla="*/ 2 h 253"/>
                <a:gd name="T56" fmla="*/ 6 w 499"/>
                <a:gd name="T57" fmla="*/ 2 h 253"/>
                <a:gd name="T58" fmla="*/ 6 w 499"/>
                <a:gd name="T59" fmla="*/ 2 h 253"/>
                <a:gd name="T60" fmla="*/ 6 w 499"/>
                <a:gd name="T61" fmla="*/ 2 h 253"/>
                <a:gd name="T62" fmla="*/ 6 w 499"/>
                <a:gd name="T63" fmla="*/ 2 h 253"/>
                <a:gd name="T64" fmla="*/ 6 w 499"/>
                <a:gd name="T65" fmla="*/ 2 h 253"/>
                <a:gd name="T66" fmla="*/ 4 w 499"/>
                <a:gd name="T67" fmla="*/ 3 h 253"/>
                <a:gd name="T68" fmla="*/ 4 w 499"/>
                <a:gd name="T69" fmla="*/ 3 h 253"/>
                <a:gd name="T70" fmla="*/ 4 w 499"/>
                <a:gd name="T71" fmla="*/ 3 h 253"/>
                <a:gd name="T72" fmla="*/ 4 w 499"/>
                <a:gd name="T73" fmla="*/ 3 h 253"/>
                <a:gd name="T74" fmla="*/ 4 w 499"/>
                <a:gd name="T75" fmla="*/ 3 h 253"/>
                <a:gd name="T76" fmla="*/ 4 w 499"/>
                <a:gd name="T77" fmla="*/ 3 h 253"/>
                <a:gd name="T78" fmla="*/ 4 w 499"/>
                <a:gd name="T79" fmla="*/ 3 h 253"/>
                <a:gd name="T80" fmla="*/ 3 w 499"/>
                <a:gd name="T81" fmla="*/ 3 h 253"/>
                <a:gd name="T82" fmla="*/ 3 w 499"/>
                <a:gd name="T83" fmla="*/ 3 h 253"/>
                <a:gd name="T84" fmla="*/ 3 w 499"/>
                <a:gd name="T85" fmla="*/ 3 h 253"/>
                <a:gd name="T86" fmla="*/ 2 w 499"/>
                <a:gd name="T87" fmla="*/ 3 h 253"/>
                <a:gd name="T88" fmla="*/ 2 w 499"/>
                <a:gd name="T89" fmla="*/ 2 h 253"/>
                <a:gd name="T90" fmla="*/ 2 w 499"/>
                <a:gd name="T91" fmla="*/ 2 h 253"/>
                <a:gd name="T92" fmla="*/ 1 w 499"/>
                <a:gd name="T93" fmla="*/ 2 h 253"/>
                <a:gd name="T94" fmla="*/ 1 w 499"/>
                <a:gd name="T95" fmla="*/ 2 h 253"/>
                <a:gd name="T96" fmla="*/ 1 w 499"/>
                <a:gd name="T97" fmla="*/ 2 h 253"/>
                <a:gd name="T98" fmla="*/ 1 w 499"/>
                <a:gd name="T99" fmla="*/ 2 h 253"/>
                <a:gd name="T100" fmla="*/ 0 w 499"/>
                <a:gd name="T101" fmla="*/ 0 h 2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9"/>
                <a:gd name="T154" fmla="*/ 0 h 253"/>
                <a:gd name="T155" fmla="*/ 499 w 499"/>
                <a:gd name="T156" fmla="*/ 253 h 2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9" h="253">
                  <a:moveTo>
                    <a:pt x="0" y="35"/>
                  </a:moveTo>
                  <a:lnTo>
                    <a:pt x="1" y="33"/>
                  </a:lnTo>
                  <a:lnTo>
                    <a:pt x="4" y="27"/>
                  </a:lnTo>
                  <a:lnTo>
                    <a:pt x="9" y="19"/>
                  </a:lnTo>
                  <a:lnTo>
                    <a:pt x="16" y="11"/>
                  </a:lnTo>
                  <a:lnTo>
                    <a:pt x="26" y="5"/>
                  </a:lnTo>
                  <a:lnTo>
                    <a:pt x="40" y="1"/>
                  </a:lnTo>
                  <a:lnTo>
                    <a:pt x="56" y="0"/>
                  </a:lnTo>
                  <a:lnTo>
                    <a:pt x="75" y="6"/>
                  </a:lnTo>
                  <a:lnTo>
                    <a:pt x="96" y="15"/>
                  </a:lnTo>
                  <a:lnTo>
                    <a:pt x="118" y="23"/>
                  </a:lnTo>
                  <a:lnTo>
                    <a:pt x="137" y="31"/>
                  </a:lnTo>
                  <a:lnTo>
                    <a:pt x="156" y="39"/>
                  </a:lnTo>
                  <a:lnTo>
                    <a:pt x="173" y="45"/>
                  </a:lnTo>
                  <a:lnTo>
                    <a:pt x="188" y="51"/>
                  </a:lnTo>
                  <a:lnTo>
                    <a:pt x="199" y="54"/>
                  </a:lnTo>
                  <a:lnTo>
                    <a:pt x="207" y="58"/>
                  </a:lnTo>
                  <a:lnTo>
                    <a:pt x="213" y="60"/>
                  </a:lnTo>
                  <a:lnTo>
                    <a:pt x="224" y="65"/>
                  </a:lnTo>
                  <a:lnTo>
                    <a:pt x="240" y="71"/>
                  </a:lnTo>
                  <a:lnTo>
                    <a:pt x="260" y="80"/>
                  </a:lnTo>
                  <a:lnTo>
                    <a:pt x="282" y="89"/>
                  </a:lnTo>
                  <a:lnTo>
                    <a:pt x="307" y="101"/>
                  </a:lnTo>
                  <a:lnTo>
                    <a:pt x="333" y="112"/>
                  </a:lnTo>
                  <a:lnTo>
                    <a:pt x="360" y="123"/>
                  </a:lnTo>
                  <a:lnTo>
                    <a:pt x="386" y="135"/>
                  </a:lnTo>
                  <a:lnTo>
                    <a:pt x="411" y="146"/>
                  </a:lnTo>
                  <a:lnTo>
                    <a:pt x="435" y="156"/>
                  </a:lnTo>
                  <a:lnTo>
                    <a:pt x="456" y="165"/>
                  </a:lnTo>
                  <a:lnTo>
                    <a:pt x="473" y="173"/>
                  </a:lnTo>
                  <a:lnTo>
                    <a:pt x="488" y="179"/>
                  </a:lnTo>
                  <a:lnTo>
                    <a:pt x="496" y="183"/>
                  </a:lnTo>
                  <a:lnTo>
                    <a:pt x="499" y="184"/>
                  </a:lnTo>
                  <a:lnTo>
                    <a:pt x="345" y="253"/>
                  </a:lnTo>
                  <a:lnTo>
                    <a:pt x="344" y="253"/>
                  </a:lnTo>
                  <a:lnTo>
                    <a:pt x="338" y="253"/>
                  </a:lnTo>
                  <a:lnTo>
                    <a:pt x="331" y="253"/>
                  </a:lnTo>
                  <a:lnTo>
                    <a:pt x="319" y="252"/>
                  </a:lnTo>
                  <a:lnTo>
                    <a:pt x="305" y="249"/>
                  </a:lnTo>
                  <a:lnTo>
                    <a:pt x="286" y="243"/>
                  </a:lnTo>
                  <a:lnTo>
                    <a:pt x="265" y="235"/>
                  </a:lnTo>
                  <a:lnTo>
                    <a:pt x="241" y="224"/>
                  </a:lnTo>
                  <a:lnTo>
                    <a:pt x="214" y="212"/>
                  </a:lnTo>
                  <a:lnTo>
                    <a:pt x="185" y="199"/>
                  </a:lnTo>
                  <a:lnTo>
                    <a:pt x="155" y="188"/>
                  </a:lnTo>
                  <a:lnTo>
                    <a:pt x="127" y="177"/>
                  </a:lnTo>
                  <a:lnTo>
                    <a:pt x="102" y="167"/>
                  </a:lnTo>
                  <a:lnTo>
                    <a:pt x="82" y="161"/>
                  </a:lnTo>
                  <a:lnTo>
                    <a:pt x="68" y="156"/>
                  </a:lnTo>
                  <a:lnTo>
                    <a:pt x="64" y="155"/>
                  </a:lnTo>
                  <a:lnTo>
                    <a:pt x="0" y="35"/>
                  </a:lnTo>
                  <a:close/>
                </a:path>
              </a:pathLst>
            </a:custGeom>
            <a:solidFill>
              <a:srgbClr val="8C3D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66" name="Freeform 145"/>
            <p:cNvSpPr>
              <a:spLocks/>
            </p:cNvSpPr>
            <p:nvPr/>
          </p:nvSpPr>
          <p:spPr bwMode="auto">
            <a:xfrm>
              <a:off x="3328" y="2698"/>
              <a:ext cx="214" cy="294"/>
            </a:xfrm>
            <a:custGeom>
              <a:avLst/>
              <a:gdLst>
                <a:gd name="T0" fmla="*/ 0 w 641"/>
                <a:gd name="T1" fmla="*/ 0 h 884"/>
                <a:gd name="T2" fmla="*/ 8 w 641"/>
                <a:gd name="T3" fmla="*/ 2 h 884"/>
                <a:gd name="T4" fmla="*/ 8 w 641"/>
                <a:gd name="T5" fmla="*/ 10 h 884"/>
                <a:gd name="T6" fmla="*/ 0 w 641"/>
                <a:gd name="T7" fmla="*/ 11 h 884"/>
                <a:gd name="T8" fmla="*/ 0 w 641"/>
                <a:gd name="T9" fmla="*/ 0 h 884"/>
                <a:gd name="T10" fmla="*/ 0 60000 65536"/>
                <a:gd name="T11" fmla="*/ 0 60000 65536"/>
                <a:gd name="T12" fmla="*/ 0 60000 65536"/>
                <a:gd name="T13" fmla="*/ 0 60000 65536"/>
                <a:gd name="T14" fmla="*/ 0 60000 65536"/>
                <a:gd name="T15" fmla="*/ 0 w 641"/>
                <a:gd name="T16" fmla="*/ 0 h 884"/>
                <a:gd name="T17" fmla="*/ 641 w 641"/>
                <a:gd name="T18" fmla="*/ 884 h 884"/>
              </a:gdLst>
              <a:ahLst/>
              <a:cxnLst>
                <a:cxn ang="T10">
                  <a:pos x="T0" y="T1"/>
                </a:cxn>
                <a:cxn ang="T11">
                  <a:pos x="T2" y="T3"/>
                </a:cxn>
                <a:cxn ang="T12">
                  <a:pos x="T4" y="T5"/>
                </a:cxn>
                <a:cxn ang="T13">
                  <a:pos x="T6" y="T7"/>
                </a:cxn>
                <a:cxn ang="T14">
                  <a:pos x="T8" y="T9"/>
                </a:cxn>
              </a:cxnLst>
              <a:rect l="T15" t="T16" r="T17" b="T18"/>
              <a:pathLst>
                <a:path w="641" h="884">
                  <a:moveTo>
                    <a:pt x="0" y="0"/>
                  </a:moveTo>
                  <a:lnTo>
                    <a:pt x="641" y="174"/>
                  </a:lnTo>
                  <a:lnTo>
                    <a:pt x="628" y="834"/>
                  </a:lnTo>
                  <a:lnTo>
                    <a:pt x="34" y="884"/>
                  </a:lnTo>
                  <a:lnTo>
                    <a:pt x="0" y="0"/>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67" name="Freeform 146"/>
            <p:cNvSpPr>
              <a:spLocks/>
            </p:cNvSpPr>
            <p:nvPr/>
          </p:nvSpPr>
          <p:spPr bwMode="auto">
            <a:xfrm>
              <a:off x="3249" y="2705"/>
              <a:ext cx="93" cy="287"/>
            </a:xfrm>
            <a:custGeom>
              <a:avLst/>
              <a:gdLst>
                <a:gd name="T0" fmla="*/ 0 w 278"/>
                <a:gd name="T1" fmla="*/ 1 h 862"/>
                <a:gd name="T2" fmla="*/ 1 w 278"/>
                <a:gd name="T3" fmla="*/ 10 h 862"/>
                <a:gd name="T4" fmla="*/ 3 w 278"/>
                <a:gd name="T5" fmla="*/ 11 h 862"/>
                <a:gd name="T6" fmla="*/ 3 w 278"/>
                <a:gd name="T7" fmla="*/ 0 h 862"/>
                <a:gd name="T8" fmla="*/ 0 w 278"/>
                <a:gd name="T9" fmla="*/ 1 h 862"/>
                <a:gd name="T10" fmla="*/ 0 60000 65536"/>
                <a:gd name="T11" fmla="*/ 0 60000 65536"/>
                <a:gd name="T12" fmla="*/ 0 60000 65536"/>
                <a:gd name="T13" fmla="*/ 0 60000 65536"/>
                <a:gd name="T14" fmla="*/ 0 60000 65536"/>
                <a:gd name="T15" fmla="*/ 0 w 278"/>
                <a:gd name="T16" fmla="*/ 0 h 862"/>
                <a:gd name="T17" fmla="*/ 278 w 278"/>
                <a:gd name="T18" fmla="*/ 862 h 862"/>
              </a:gdLst>
              <a:ahLst/>
              <a:cxnLst>
                <a:cxn ang="T10">
                  <a:pos x="T0" y="T1"/>
                </a:cxn>
                <a:cxn ang="T11">
                  <a:pos x="T2" y="T3"/>
                </a:cxn>
                <a:cxn ang="T12">
                  <a:pos x="T4" y="T5"/>
                </a:cxn>
                <a:cxn ang="T13">
                  <a:pos x="T6" y="T7"/>
                </a:cxn>
                <a:cxn ang="T14">
                  <a:pos x="T8" y="T9"/>
                </a:cxn>
              </a:cxnLst>
              <a:rect l="T15" t="T16" r="T17" b="T18"/>
              <a:pathLst>
                <a:path w="278" h="862">
                  <a:moveTo>
                    <a:pt x="0" y="116"/>
                  </a:moveTo>
                  <a:lnTo>
                    <a:pt x="78" y="827"/>
                  </a:lnTo>
                  <a:lnTo>
                    <a:pt x="278" y="862"/>
                  </a:lnTo>
                  <a:lnTo>
                    <a:pt x="248" y="0"/>
                  </a:lnTo>
                  <a:lnTo>
                    <a:pt x="0" y="116"/>
                  </a:lnTo>
                  <a:close/>
                </a:path>
              </a:pathLst>
            </a:custGeom>
            <a:solidFill>
              <a:srgbClr val="D8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68" name="Freeform 147"/>
            <p:cNvSpPr>
              <a:spLocks/>
            </p:cNvSpPr>
            <p:nvPr/>
          </p:nvSpPr>
          <p:spPr bwMode="auto">
            <a:xfrm>
              <a:off x="3249" y="2693"/>
              <a:ext cx="300" cy="307"/>
            </a:xfrm>
            <a:custGeom>
              <a:avLst/>
              <a:gdLst>
                <a:gd name="T0" fmla="*/ 0 w 899"/>
                <a:gd name="T1" fmla="*/ 2 h 921"/>
                <a:gd name="T2" fmla="*/ 3 w 899"/>
                <a:gd name="T3" fmla="*/ 0 h 921"/>
                <a:gd name="T4" fmla="*/ 11 w 899"/>
                <a:gd name="T5" fmla="*/ 2 h 921"/>
                <a:gd name="T6" fmla="*/ 11 w 899"/>
                <a:gd name="T7" fmla="*/ 10 h 921"/>
                <a:gd name="T8" fmla="*/ 11 w 899"/>
                <a:gd name="T9" fmla="*/ 2 h 921"/>
                <a:gd name="T10" fmla="*/ 11 w 899"/>
                <a:gd name="T11" fmla="*/ 2 h 921"/>
                <a:gd name="T12" fmla="*/ 11 w 899"/>
                <a:gd name="T13" fmla="*/ 2 h 921"/>
                <a:gd name="T14" fmla="*/ 11 w 899"/>
                <a:gd name="T15" fmla="*/ 2 h 921"/>
                <a:gd name="T16" fmla="*/ 10 w 899"/>
                <a:gd name="T17" fmla="*/ 2 h 921"/>
                <a:gd name="T18" fmla="*/ 10 w 899"/>
                <a:gd name="T19" fmla="*/ 2 h 921"/>
                <a:gd name="T20" fmla="*/ 10 w 899"/>
                <a:gd name="T21" fmla="*/ 2 h 921"/>
                <a:gd name="T22" fmla="*/ 10 w 899"/>
                <a:gd name="T23" fmla="*/ 2 h 921"/>
                <a:gd name="T24" fmla="*/ 10 w 899"/>
                <a:gd name="T25" fmla="*/ 2 h 921"/>
                <a:gd name="T26" fmla="*/ 9 w 899"/>
                <a:gd name="T27" fmla="*/ 2 h 921"/>
                <a:gd name="T28" fmla="*/ 9 w 899"/>
                <a:gd name="T29" fmla="*/ 2 h 921"/>
                <a:gd name="T30" fmla="*/ 9 w 899"/>
                <a:gd name="T31" fmla="*/ 2 h 921"/>
                <a:gd name="T32" fmla="*/ 8 w 899"/>
                <a:gd name="T33" fmla="*/ 2 h 921"/>
                <a:gd name="T34" fmla="*/ 8 w 899"/>
                <a:gd name="T35" fmla="*/ 1 h 921"/>
                <a:gd name="T36" fmla="*/ 8 w 899"/>
                <a:gd name="T37" fmla="*/ 1 h 921"/>
                <a:gd name="T38" fmla="*/ 7 w 899"/>
                <a:gd name="T39" fmla="*/ 1 h 921"/>
                <a:gd name="T40" fmla="*/ 7 w 899"/>
                <a:gd name="T41" fmla="*/ 1 h 921"/>
                <a:gd name="T42" fmla="*/ 6 w 899"/>
                <a:gd name="T43" fmla="*/ 1 h 921"/>
                <a:gd name="T44" fmla="*/ 6 w 899"/>
                <a:gd name="T45" fmla="*/ 1 h 921"/>
                <a:gd name="T46" fmla="*/ 6 w 899"/>
                <a:gd name="T47" fmla="*/ 1 h 921"/>
                <a:gd name="T48" fmla="*/ 5 w 899"/>
                <a:gd name="T49" fmla="*/ 1 h 921"/>
                <a:gd name="T50" fmla="*/ 5 w 899"/>
                <a:gd name="T51" fmla="*/ 1 h 921"/>
                <a:gd name="T52" fmla="*/ 5 w 899"/>
                <a:gd name="T53" fmla="*/ 1 h 921"/>
                <a:gd name="T54" fmla="*/ 4 w 899"/>
                <a:gd name="T55" fmla="*/ 1 h 921"/>
                <a:gd name="T56" fmla="*/ 4 w 899"/>
                <a:gd name="T57" fmla="*/ 1 h 921"/>
                <a:gd name="T58" fmla="*/ 4 w 899"/>
                <a:gd name="T59" fmla="*/ 1 h 921"/>
                <a:gd name="T60" fmla="*/ 4 w 899"/>
                <a:gd name="T61" fmla="*/ 1 h 921"/>
                <a:gd name="T62" fmla="*/ 3 w 899"/>
                <a:gd name="T63" fmla="*/ 1 h 921"/>
                <a:gd name="T64" fmla="*/ 3 w 899"/>
                <a:gd name="T65" fmla="*/ 1 h 921"/>
                <a:gd name="T66" fmla="*/ 3 w 899"/>
                <a:gd name="T67" fmla="*/ 1 h 921"/>
                <a:gd name="T68" fmla="*/ 3 w 899"/>
                <a:gd name="T69" fmla="*/ 1 h 921"/>
                <a:gd name="T70" fmla="*/ 3 w 899"/>
                <a:gd name="T71" fmla="*/ 1 h 921"/>
                <a:gd name="T72" fmla="*/ 3 w 899"/>
                <a:gd name="T73" fmla="*/ 1 h 921"/>
                <a:gd name="T74" fmla="*/ 0 w 899"/>
                <a:gd name="T75" fmla="*/ 2 h 921"/>
                <a:gd name="T76" fmla="*/ 0 w 899"/>
                <a:gd name="T77" fmla="*/ 2 h 921"/>
                <a:gd name="T78" fmla="*/ 0 w 899"/>
                <a:gd name="T79" fmla="*/ 3 h 921"/>
                <a:gd name="T80" fmla="*/ 0 w 899"/>
                <a:gd name="T81" fmla="*/ 3 h 921"/>
                <a:gd name="T82" fmla="*/ 0 w 899"/>
                <a:gd name="T83" fmla="*/ 4 h 921"/>
                <a:gd name="T84" fmla="*/ 1 w 899"/>
                <a:gd name="T85" fmla="*/ 5 h 921"/>
                <a:gd name="T86" fmla="*/ 1 w 899"/>
                <a:gd name="T87" fmla="*/ 6 h 921"/>
                <a:gd name="T88" fmla="*/ 1 w 899"/>
                <a:gd name="T89" fmla="*/ 7 h 921"/>
                <a:gd name="T90" fmla="*/ 1 w 899"/>
                <a:gd name="T91" fmla="*/ 8 h 921"/>
                <a:gd name="T92" fmla="*/ 1 w 899"/>
                <a:gd name="T93" fmla="*/ 9 h 921"/>
                <a:gd name="T94" fmla="*/ 1 w 899"/>
                <a:gd name="T95" fmla="*/ 10 h 921"/>
                <a:gd name="T96" fmla="*/ 1 w 899"/>
                <a:gd name="T97" fmla="*/ 11 h 921"/>
                <a:gd name="T98" fmla="*/ 1 w 899"/>
                <a:gd name="T99" fmla="*/ 11 h 921"/>
                <a:gd name="T100" fmla="*/ 3 w 899"/>
                <a:gd name="T101" fmla="*/ 11 h 921"/>
                <a:gd name="T102" fmla="*/ 3 w 899"/>
                <a:gd name="T103" fmla="*/ 1 h 921"/>
                <a:gd name="T104" fmla="*/ 4 w 899"/>
                <a:gd name="T105" fmla="*/ 11 h 921"/>
                <a:gd name="T106" fmla="*/ 11 w 899"/>
                <a:gd name="T107" fmla="*/ 10 h 921"/>
                <a:gd name="T108" fmla="*/ 11 w 899"/>
                <a:gd name="T109" fmla="*/ 11 h 921"/>
                <a:gd name="T110" fmla="*/ 3 w 899"/>
                <a:gd name="T111" fmla="*/ 11 h 921"/>
                <a:gd name="T112" fmla="*/ 1 w 899"/>
                <a:gd name="T113" fmla="*/ 11 h 921"/>
                <a:gd name="T114" fmla="*/ 0 w 899"/>
                <a:gd name="T115" fmla="*/ 2 h 921"/>
                <a:gd name="T116" fmla="*/ 0 w 899"/>
                <a:gd name="T117" fmla="*/ 2 h 9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99"/>
                <a:gd name="T178" fmla="*/ 0 h 921"/>
                <a:gd name="T179" fmla="*/ 899 w 899"/>
                <a:gd name="T180" fmla="*/ 921 h 9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99" h="921">
                  <a:moveTo>
                    <a:pt x="15" y="130"/>
                  </a:moveTo>
                  <a:lnTo>
                    <a:pt x="243" y="0"/>
                  </a:lnTo>
                  <a:lnTo>
                    <a:pt x="899" y="170"/>
                  </a:lnTo>
                  <a:lnTo>
                    <a:pt x="872" y="840"/>
                  </a:lnTo>
                  <a:lnTo>
                    <a:pt x="869" y="183"/>
                  </a:lnTo>
                  <a:lnTo>
                    <a:pt x="868" y="183"/>
                  </a:lnTo>
                  <a:lnTo>
                    <a:pt x="862" y="181"/>
                  </a:lnTo>
                  <a:lnTo>
                    <a:pt x="854" y="179"/>
                  </a:lnTo>
                  <a:lnTo>
                    <a:pt x="844" y="175"/>
                  </a:lnTo>
                  <a:lnTo>
                    <a:pt x="830" y="172"/>
                  </a:lnTo>
                  <a:lnTo>
                    <a:pt x="815" y="167"/>
                  </a:lnTo>
                  <a:lnTo>
                    <a:pt x="796" y="162"/>
                  </a:lnTo>
                  <a:lnTo>
                    <a:pt x="775" y="156"/>
                  </a:lnTo>
                  <a:lnTo>
                    <a:pt x="752" y="149"/>
                  </a:lnTo>
                  <a:lnTo>
                    <a:pt x="729" y="144"/>
                  </a:lnTo>
                  <a:lnTo>
                    <a:pt x="703" y="136"/>
                  </a:lnTo>
                  <a:lnTo>
                    <a:pt x="674" y="129"/>
                  </a:lnTo>
                  <a:lnTo>
                    <a:pt x="646" y="121"/>
                  </a:lnTo>
                  <a:lnTo>
                    <a:pt x="615" y="114"/>
                  </a:lnTo>
                  <a:lnTo>
                    <a:pt x="584" y="106"/>
                  </a:lnTo>
                  <a:lnTo>
                    <a:pt x="552" y="98"/>
                  </a:lnTo>
                  <a:lnTo>
                    <a:pt x="520" y="90"/>
                  </a:lnTo>
                  <a:lnTo>
                    <a:pt x="489" y="84"/>
                  </a:lnTo>
                  <a:lnTo>
                    <a:pt x="459" y="78"/>
                  </a:lnTo>
                  <a:lnTo>
                    <a:pt x="430" y="72"/>
                  </a:lnTo>
                  <a:lnTo>
                    <a:pt x="403" y="67"/>
                  </a:lnTo>
                  <a:lnTo>
                    <a:pt x="377" y="62"/>
                  </a:lnTo>
                  <a:lnTo>
                    <a:pt x="353" y="58"/>
                  </a:lnTo>
                  <a:lnTo>
                    <a:pt x="331" y="54"/>
                  </a:lnTo>
                  <a:lnTo>
                    <a:pt x="311" y="51"/>
                  </a:lnTo>
                  <a:lnTo>
                    <a:pt x="293" y="49"/>
                  </a:lnTo>
                  <a:lnTo>
                    <a:pt x="277" y="46"/>
                  </a:lnTo>
                  <a:lnTo>
                    <a:pt x="265" y="44"/>
                  </a:lnTo>
                  <a:lnTo>
                    <a:pt x="253" y="43"/>
                  </a:lnTo>
                  <a:lnTo>
                    <a:pt x="247" y="42"/>
                  </a:lnTo>
                  <a:lnTo>
                    <a:pt x="241" y="41"/>
                  </a:lnTo>
                  <a:lnTo>
                    <a:pt x="240" y="41"/>
                  </a:lnTo>
                  <a:lnTo>
                    <a:pt x="24" y="170"/>
                  </a:lnTo>
                  <a:lnTo>
                    <a:pt x="25" y="181"/>
                  </a:lnTo>
                  <a:lnTo>
                    <a:pt x="28" y="215"/>
                  </a:lnTo>
                  <a:lnTo>
                    <a:pt x="33" y="265"/>
                  </a:lnTo>
                  <a:lnTo>
                    <a:pt x="38" y="327"/>
                  </a:lnTo>
                  <a:lnTo>
                    <a:pt x="45" y="398"/>
                  </a:lnTo>
                  <a:lnTo>
                    <a:pt x="51" y="473"/>
                  </a:lnTo>
                  <a:lnTo>
                    <a:pt x="58" y="549"/>
                  </a:lnTo>
                  <a:lnTo>
                    <a:pt x="62" y="621"/>
                  </a:lnTo>
                  <a:lnTo>
                    <a:pt x="70" y="737"/>
                  </a:lnTo>
                  <a:lnTo>
                    <a:pt x="78" y="815"/>
                  </a:lnTo>
                  <a:lnTo>
                    <a:pt x="83" y="858"/>
                  </a:lnTo>
                  <a:lnTo>
                    <a:pt x="85" y="872"/>
                  </a:lnTo>
                  <a:lnTo>
                    <a:pt x="262" y="889"/>
                  </a:lnTo>
                  <a:lnTo>
                    <a:pt x="236" y="89"/>
                  </a:lnTo>
                  <a:lnTo>
                    <a:pt x="286" y="889"/>
                  </a:lnTo>
                  <a:lnTo>
                    <a:pt x="872" y="840"/>
                  </a:lnTo>
                  <a:lnTo>
                    <a:pt x="860" y="854"/>
                  </a:lnTo>
                  <a:lnTo>
                    <a:pt x="275" y="921"/>
                  </a:lnTo>
                  <a:lnTo>
                    <a:pt x="58" y="884"/>
                  </a:lnTo>
                  <a:lnTo>
                    <a:pt x="0" y="152"/>
                  </a:lnTo>
                  <a:lnTo>
                    <a:pt x="15" y="1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69" name="Freeform 148"/>
            <p:cNvSpPr>
              <a:spLocks/>
            </p:cNvSpPr>
            <p:nvPr/>
          </p:nvSpPr>
          <p:spPr bwMode="auto">
            <a:xfrm>
              <a:off x="3382" y="2783"/>
              <a:ext cx="158" cy="94"/>
            </a:xfrm>
            <a:custGeom>
              <a:avLst/>
              <a:gdLst>
                <a:gd name="T0" fmla="*/ 6 w 473"/>
                <a:gd name="T1" fmla="*/ 0 h 282"/>
                <a:gd name="T2" fmla="*/ 6 w 473"/>
                <a:gd name="T3" fmla="*/ 0 h 282"/>
                <a:gd name="T4" fmla="*/ 6 w 473"/>
                <a:gd name="T5" fmla="*/ 0 h 282"/>
                <a:gd name="T6" fmla="*/ 6 w 473"/>
                <a:gd name="T7" fmla="*/ 0 h 282"/>
                <a:gd name="T8" fmla="*/ 6 w 473"/>
                <a:gd name="T9" fmla="*/ 0 h 282"/>
                <a:gd name="T10" fmla="*/ 5 w 473"/>
                <a:gd name="T11" fmla="*/ 0 h 282"/>
                <a:gd name="T12" fmla="*/ 5 w 473"/>
                <a:gd name="T13" fmla="*/ 0 h 282"/>
                <a:gd name="T14" fmla="*/ 5 w 473"/>
                <a:gd name="T15" fmla="*/ 0 h 282"/>
                <a:gd name="T16" fmla="*/ 5 w 473"/>
                <a:gd name="T17" fmla="*/ 0 h 282"/>
                <a:gd name="T18" fmla="*/ 5 w 473"/>
                <a:gd name="T19" fmla="*/ 0 h 282"/>
                <a:gd name="T20" fmla="*/ 4 w 473"/>
                <a:gd name="T21" fmla="*/ 0 h 282"/>
                <a:gd name="T22" fmla="*/ 4 w 473"/>
                <a:gd name="T23" fmla="*/ 0 h 282"/>
                <a:gd name="T24" fmla="*/ 4 w 473"/>
                <a:gd name="T25" fmla="*/ 0 h 282"/>
                <a:gd name="T26" fmla="*/ 3 w 473"/>
                <a:gd name="T27" fmla="*/ 0 h 282"/>
                <a:gd name="T28" fmla="*/ 3 w 473"/>
                <a:gd name="T29" fmla="*/ 1 h 282"/>
                <a:gd name="T30" fmla="*/ 3 w 473"/>
                <a:gd name="T31" fmla="*/ 1 h 282"/>
                <a:gd name="T32" fmla="*/ 2 w 473"/>
                <a:gd name="T33" fmla="*/ 1 h 282"/>
                <a:gd name="T34" fmla="*/ 2 w 473"/>
                <a:gd name="T35" fmla="*/ 1 h 282"/>
                <a:gd name="T36" fmla="*/ 1 w 473"/>
                <a:gd name="T37" fmla="*/ 1 h 282"/>
                <a:gd name="T38" fmla="*/ 1 w 473"/>
                <a:gd name="T39" fmla="*/ 1 h 282"/>
                <a:gd name="T40" fmla="*/ 1 w 473"/>
                <a:gd name="T41" fmla="*/ 2 h 282"/>
                <a:gd name="T42" fmla="*/ 1 w 473"/>
                <a:gd name="T43" fmla="*/ 2 h 282"/>
                <a:gd name="T44" fmla="*/ 0 w 473"/>
                <a:gd name="T45" fmla="*/ 2 h 282"/>
                <a:gd name="T46" fmla="*/ 0 w 473"/>
                <a:gd name="T47" fmla="*/ 2 h 282"/>
                <a:gd name="T48" fmla="*/ 0 w 473"/>
                <a:gd name="T49" fmla="*/ 2 h 282"/>
                <a:gd name="T50" fmla="*/ 0 w 473"/>
                <a:gd name="T51" fmla="*/ 3 h 282"/>
                <a:gd name="T52" fmla="*/ 0 w 473"/>
                <a:gd name="T53" fmla="*/ 3 h 282"/>
                <a:gd name="T54" fmla="*/ 0 w 473"/>
                <a:gd name="T55" fmla="*/ 3 h 282"/>
                <a:gd name="T56" fmla="*/ 0 w 473"/>
                <a:gd name="T57" fmla="*/ 3 h 282"/>
                <a:gd name="T58" fmla="*/ 0 w 473"/>
                <a:gd name="T59" fmla="*/ 3 h 282"/>
                <a:gd name="T60" fmla="*/ 1 w 473"/>
                <a:gd name="T61" fmla="*/ 3 h 282"/>
                <a:gd name="T62" fmla="*/ 1 w 473"/>
                <a:gd name="T63" fmla="*/ 3 h 282"/>
                <a:gd name="T64" fmla="*/ 1 w 473"/>
                <a:gd name="T65" fmla="*/ 3 h 282"/>
                <a:gd name="T66" fmla="*/ 2 w 473"/>
                <a:gd name="T67" fmla="*/ 3 h 282"/>
                <a:gd name="T68" fmla="*/ 2 w 473"/>
                <a:gd name="T69" fmla="*/ 3 h 282"/>
                <a:gd name="T70" fmla="*/ 3 w 473"/>
                <a:gd name="T71" fmla="*/ 3 h 282"/>
                <a:gd name="T72" fmla="*/ 3 w 473"/>
                <a:gd name="T73" fmla="*/ 3 h 282"/>
                <a:gd name="T74" fmla="*/ 4 w 473"/>
                <a:gd name="T75" fmla="*/ 3 h 282"/>
                <a:gd name="T76" fmla="*/ 4 w 473"/>
                <a:gd name="T77" fmla="*/ 3 h 282"/>
                <a:gd name="T78" fmla="*/ 4 w 473"/>
                <a:gd name="T79" fmla="*/ 3 h 282"/>
                <a:gd name="T80" fmla="*/ 5 w 473"/>
                <a:gd name="T81" fmla="*/ 3 h 282"/>
                <a:gd name="T82" fmla="*/ 5 w 473"/>
                <a:gd name="T83" fmla="*/ 3 h 282"/>
                <a:gd name="T84" fmla="*/ 5 w 473"/>
                <a:gd name="T85" fmla="*/ 3 h 282"/>
                <a:gd name="T86" fmla="*/ 5 w 473"/>
                <a:gd name="T87" fmla="*/ 3 h 282"/>
                <a:gd name="T88" fmla="*/ 6 w 473"/>
                <a:gd name="T89" fmla="*/ 3 h 282"/>
                <a:gd name="T90" fmla="*/ 6 w 473"/>
                <a:gd name="T91" fmla="*/ 3 h 282"/>
                <a:gd name="T92" fmla="*/ 6 w 473"/>
                <a:gd name="T93" fmla="*/ 3 h 282"/>
                <a:gd name="T94" fmla="*/ 6 w 473"/>
                <a:gd name="T95" fmla="*/ 3 h 282"/>
                <a:gd name="T96" fmla="*/ 6 w 473"/>
                <a:gd name="T97" fmla="*/ 3 h 282"/>
                <a:gd name="T98" fmla="*/ 6 w 473"/>
                <a:gd name="T99" fmla="*/ 0 h 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3"/>
                <a:gd name="T151" fmla="*/ 0 h 282"/>
                <a:gd name="T152" fmla="*/ 473 w 473"/>
                <a:gd name="T153" fmla="*/ 282 h 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3" h="282">
                  <a:moveTo>
                    <a:pt x="473" y="0"/>
                  </a:moveTo>
                  <a:lnTo>
                    <a:pt x="472" y="0"/>
                  </a:lnTo>
                  <a:lnTo>
                    <a:pt x="467" y="0"/>
                  </a:lnTo>
                  <a:lnTo>
                    <a:pt x="461" y="0"/>
                  </a:lnTo>
                  <a:lnTo>
                    <a:pt x="452" y="0"/>
                  </a:lnTo>
                  <a:lnTo>
                    <a:pt x="440" y="1"/>
                  </a:lnTo>
                  <a:lnTo>
                    <a:pt x="426" y="3"/>
                  </a:lnTo>
                  <a:lnTo>
                    <a:pt x="410" y="5"/>
                  </a:lnTo>
                  <a:lnTo>
                    <a:pt x="392" y="7"/>
                  </a:lnTo>
                  <a:lnTo>
                    <a:pt x="371" y="11"/>
                  </a:lnTo>
                  <a:lnTo>
                    <a:pt x="349" y="15"/>
                  </a:lnTo>
                  <a:lnTo>
                    <a:pt x="325" y="21"/>
                  </a:lnTo>
                  <a:lnTo>
                    <a:pt x="299" y="27"/>
                  </a:lnTo>
                  <a:lnTo>
                    <a:pt x="272" y="35"/>
                  </a:lnTo>
                  <a:lnTo>
                    <a:pt x="242" y="44"/>
                  </a:lnTo>
                  <a:lnTo>
                    <a:pt x="213" y="55"/>
                  </a:lnTo>
                  <a:lnTo>
                    <a:pt x="181" y="67"/>
                  </a:lnTo>
                  <a:lnTo>
                    <a:pt x="150" y="81"/>
                  </a:lnTo>
                  <a:lnTo>
                    <a:pt x="120" y="96"/>
                  </a:lnTo>
                  <a:lnTo>
                    <a:pt x="93" y="112"/>
                  </a:lnTo>
                  <a:lnTo>
                    <a:pt x="69" y="129"/>
                  </a:lnTo>
                  <a:lnTo>
                    <a:pt x="48" y="146"/>
                  </a:lnTo>
                  <a:lnTo>
                    <a:pt x="30" y="163"/>
                  </a:lnTo>
                  <a:lnTo>
                    <a:pt x="16" y="180"/>
                  </a:lnTo>
                  <a:lnTo>
                    <a:pt x="6" y="197"/>
                  </a:lnTo>
                  <a:lnTo>
                    <a:pt x="0" y="213"/>
                  </a:lnTo>
                  <a:lnTo>
                    <a:pt x="0" y="228"/>
                  </a:lnTo>
                  <a:lnTo>
                    <a:pt x="5" y="242"/>
                  </a:lnTo>
                  <a:lnTo>
                    <a:pt x="15" y="254"/>
                  </a:lnTo>
                  <a:lnTo>
                    <a:pt x="31" y="264"/>
                  </a:lnTo>
                  <a:lnTo>
                    <a:pt x="53" y="272"/>
                  </a:lnTo>
                  <a:lnTo>
                    <a:pt x="82" y="277"/>
                  </a:lnTo>
                  <a:lnTo>
                    <a:pt x="118" y="281"/>
                  </a:lnTo>
                  <a:lnTo>
                    <a:pt x="156" y="282"/>
                  </a:lnTo>
                  <a:lnTo>
                    <a:pt x="194" y="281"/>
                  </a:lnTo>
                  <a:lnTo>
                    <a:pt x="229" y="279"/>
                  </a:lnTo>
                  <a:lnTo>
                    <a:pt x="263" y="275"/>
                  </a:lnTo>
                  <a:lnTo>
                    <a:pt x="294" y="271"/>
                  </a:lnTo>
                  <a:lnTo>
                    <a:pt x="324" y="266"/>
                  </a:lnTo>
                  <a:lnTo>
                    <a:pt x="350" y="260"/>
                  </a:lnTo>
                  <a:lnTo>
                    <a:pt x="375" y="255"/>
                  </a:lnTo>
                  <a:lnTo>
                    <a:pt x="397" y="249"/>
                  </a:lnTo>
                  <a:lnTo>
                    <a:pt x="417" y="243"/>
                  </a:lnTo>
                  <a:lnTo>
                    <a:pt x="434" y="238"/>
                  </a:lnTo>
                  <a:lnTo>
                    <a:pt x="447" y="233"/>
                  </a:lnTo>
                  <a:lnTo>
                    <a:pt x="458" y="229"/>
                  </a:lnTo>
                  <a:lnTo>
                    <a:pt x="466" y="225"/>
                  </a:lnTo>
                  <a:lnTo>
                    <a:pt x="472" y="224"/>
                  </a:lnTo>
                  <a:lnTo>
                    <a:pt x="473" y="223"/>
                  </a:lnTo>
                  <a:lnTo>
                    <a:pt x="4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0" name="Freeform 149"/>
            <p:cNvSpPr>
              <a:spLocks/>
            </p:cNvSpPr>
            <p:nvPr/>
          </p:nvSpPr>
          <p:spPr bwMode="auto">
            <a:xfrm>
              <a:off x="3408" y="2829"/>
              <a:ext cx="49" cy="41"/>
            </a:xfrm>
            <a:custGeom>
              <a:avLst/>
              <a:gdLst>
                <a:gd name="T0" fmla="*/ 0 w 148"/>
                <a:gd name="T1" fmla="*/ 0 h 123"/>
                <a:gd name="T2" fmla="*/ 1 w 148"/>
                <a:gd name="T3" fmla="*/ 0 h 123"/>
                <a:gd name="T4" fmla="*/ 1 w 148"/>
                <a:gd name="T5" fmla="*/ 0 h 123"/>
                <a:gd name="T6" fmla="*/ 1 w 148"/>
                <a:gd name="T7" fmla="*/ 0 h 123"/>
                <a:gd name="T8" fmla="*/ 1 w 148"/>
                <a:gd name="T9" fmla="*/ 0 h 123"/>
                <a:gd name="T10" fmla="*/ 1 w 148"/>
                <a:gd name="T11" fmla="*/ 0 h 123"/>
                <a:gd name="T12" fmla="*/ 1 w 148"/>
                <a:gd name="T13" fmla="*/ 1 h 123"/>
                <a:gd name="T14" fmla="*/ 1 w 148"/>
                <a:gd name="T15" fmla="*/ 1 h 123"/>
                <a:gd name="T16" fmla="*/ 1 w 148"/>
                <a:gd name="T17" fmla="*/ 1 h 123"/>
                <a:gd name="T18" fmla="*/ 1 w 148"/>
                <a:gd name="T19" fmla="*/ 1 h 123"/>
                <a:gd name="T20" fmla="*/ 1 w 148"/>
                <a:gd name="T21" fmla="*/ 1 h 123"/>
                <a:gd name="T22" fmla="*/ 2 w 148"/>
                <a:gd name="T23" fmla="*/ 1 h 123"/>
                <a:gd name="T24" fmla="*/ 2 w 148"/>
                <a:gd name="T25" fmla="*/ 1 h 123"/>
                <a:gd name="T26" fmla="*/ 2 w 148"/>
                <a:gd name="T27" fmla="*/ 1 h 123"/>
                <a:gd name="T28" fmla="*/ 2 w 148"/>
                <a:gd name="T29" fmla="*/ 1 h 123"/>
                <a:gd name="T30" fmla="*/ 2 w 148"/>
                <a:gd name="T31" fmla="*/ 1 h 123"/>
                <a:gd name="T32" fmla="*/ 2 w 148"/>
                <a:gd name="T33" fmla="*/ 2 h 123"/>
                <a:gd name="T34" fmla="*/ 1 w 148"/>
                <a:gd name="T35" fmla="*/ 2 h 123"/>
                <a:gd name="T36" fmla="*/ 1 w 148"/>
                <a:gd name="T37" fmla="*/ 1 h 123"/>
                <a:gd name="T38" fmla="*/ 1 w 148"/>
                <a:gd name="T39" fmla="*/ 1 h 123"/>
                <a:gd name="T40" fmla="*/ 1 w 148"/>
                <a:gd name="T41" fmla="*/ 1 h 123"/>
                <a:gd name="T42" fmla="*/ 1 w 148"/>
                <a:gd name="T43" fmla="*/ 1 h 123"/>
                <a:gd name="T44" fmla="*/ 1 w 148"/>
                <a:gd name="T45" fmla="*/ 1 h 123"/>
                <a:gd name="T46" fmla="*/ 1 w 148"/>
                <a:gd name="T47" fmla="*/ 1 h 123"/>
                <a:gd name="T48" fmla="*/ 1 w 148"/>
                <a:gd name="T49" fmla="*/ 1 h 123"/>
                <a:gd name="T50" fmla="*/ 1 w 148"/>
                <a:gd name="T51" fmla="*/ 1 h 123"/>
                <a:gd name="T52" fmla="*/ 1 w 148"/>
                <a:gd name="T53" fmla="*/ 1 h 123"/>
                <a:gd name="T54" fmla="*/ 1 w 148"/>
                <a:gd name="T55" fmla="*/ 1 h 123"/>
                <a:gd name="T56" fmla="*/ 1 w 148"/>
                <a:gd name="T57" fmla="*/ 1 h 123"/>
                <a:gd name="T58" fmla="*/ 1 w 148"/>
                <a:gd name="T59" fmla="*/ 0 h 123"/>
                <a:gd name="T60" fmla="*/ 0 w 148"/>
                <a:gd name="T61" fmla="*/ 0 h 123"/>
                <a:gd name="T62" fmla="*/ 0 w 148"/>
                <a:gd name="T63" fmla="*/ 0 h 123"/>
                <a:gd name="T64" fmla="*/ 0 w 148"/>
                <a:gd name="T65" fmla="*/ 0 h 123"/>
                <a:gd name="T66" fmla="*/ 0 w 148"/>
                <a:gd name="T67" fmla="*/ 0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8"/>
                <a:gd name="T103" fmla="*/ 0 h 123"/>
                <a:gd name="T104" fmla="*/ 148 w 148"/>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8" h="123">
                  <a:moveTo>
                    <a:pt x="36" y="0"/>
                  </a:moveTo>
                  <a:lnTo>
                    <a:pt x="56" y="5"/>
                  </a:lnTo>
                  <a:lnTo>
                    <a:pt x="69" y="10"/>
                  </a:lnTo>
                  <a:lnTo>
                    <a:pt x="79" y="17"/>
                  </a:lnTo>
                  <a:lnTo>
                    <a:pt x="86" y="25"/>
                  </a:lnTo>
                  <a:lnTo>
                    <a:pt x="91" y="34"/>
                  </a:lnTo>
                  <a:lnTo>
                    <a:pt x="94" y="43"/>
                  </a:lnTo>
                  <a:lnTo>
                    <a:pt x="98" y="53"/>
                  </a:lnTo>
                  <a:lnTo>
                    <a:pt x="102" y="62"/>
                  </a:lnTo>
                  <a:lnTo>
                    <a:pt x="109" y="70"/>
                  </a:lnTo>
                  <a:lnTo>
                    <a:pt x="118" y="80"/>
                  </a:lnTo>
                  <a:lnTo>
                    <a:pt x="129" y="91"/>
                  </a:lnTo>
                  <a:lnTo>
                    <a:pt x="138" y="101"/>
                  </a:lnTo>
                  <a:lnTo>
                    <a:pt x="146" y="110"/>
                  </a:lnTo>
                  <a:lnTo>
                    <a:pt x="148" y="117"/>
                  </a:lnTo>
                  <a:lnTo>
                    <a:pt x="144" y="121"/>
                  </a:lnTo>
                  <a:lnTo>
                    <a:pt x="130" y="123"/>
                  </a:lnTo>
                  <a:lnTo>
                    <a:pt x="118" y="122"/>
                  </a:lnTo>
                  <a:lnTo>
                    <a:pt x="107" y="119"/>
                  </a:lnTo>
                  <a:lnTo>
                    <a:pt x="98" y="113"/>
                  </a:lnTo>
                  <a:lnTo>
                    <a:pt x="90" y="108"/>
                  </a:lnTo>
                  <a:lnTo>
                    <a:pt x="82" y="100"/>
                  </a:lnTo>
                  <a:lnTo>
                    <a:pt x="76" y="93"/>
                  </a:lnTo>
                  <a:lnTo>
                    <a:pt x="70" y="85"/>
                  </a:lnTo>
                  <a:lnTo>
                    <a:pt x="65" y="78"/>
                  </a:lnTo>
                  <a:lnTo>
                    <a:pt x="60" y="70"/>
                  </a:lnTo>
                  <a:lnTo>
                    <a:pt x="58" y="62"/>
                  </a:lnTo>
                  <a:lnTo>
                    <a:pt x="57" y="54"/>
                  </a:lnTo>
                  <a:lnTo>
                    <a:pt x="53" y="45"/>
                  </a:lnTo>
                  <a:lnTo>
                    <a:pt x="48" y="38"/>
                  </a:lnTo>
                  <a:lnTo>
                    <a:pt x="39" y="30"/>
                  </a:lnTo>
                  <a:lnTo>
                    <a:pt x="23" y="22"/>
                  </a:lnTo>
                  <a:lnTo>
                    <a:pt x="0" y="15"/>
                  </a:lnTo>
                  <a:lnTo>
                    <a:pt x="3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1" name="Freeform 150"/>
            <p:cNvSpPr>
              <a:spLocks/>
            </p:cNvSpPr>
            <p:nvPr/>
          </p:nvSpPr>
          <p:spPr bwMode="auto">
            <a:xfrm>
              <a:off x="3444" y="2821"/>
              <a:ext cx="38" cy="41"/>
            </a:xfrm>
            <a:custGeom>
              <a:avLst/>
              <a:gdLst>
                <a:gd name="T0" fmla="*/ 0 w 112"/>
                <a:gd name="T1" fmla="*/ 0 h 122"/>
                <a:gd name="T2" fmla="*/ 0 w 112"/>
                <a:gd name="T3" fmla="*/ 0 h 122"/>
                <a:gd name="T4" fmla="*/ 0 w 112"/>
                <a:gd name="T5" fmla="*/ 0 h 122"/>
                <a:gd name="T6" fmla="*/ 1 w 112"/>
                <a:gd name="T7" fmla="*/ 0 h 122"/>
                <a:gd name="T8" fmla="*/ 1 w 112"/>
                <a:gd name="T9" fmla="*/ 0 h 122"/>
                <a:gd name="T10" fmla="*/ 1 w 112"/>
                <a:gd name="T11" fmla="*/ 0 h 122"/>
                <a:gd name="T12" fmla="*/ 1 w 112"/>
                <a:gd name="T13" fmla="*/ 1 h 122"/>
                <a:gd name="T14" fmla="*/ 1 w 112"/>
                <a:gd name="T15" fmla="*/ 1 h 122"/>
                <a:gd name="T16" fmla="*/ 1 w 112"/>
                <a:gd name="T17" fmla="*/ 1 h 122"/>
                <a:gd name="T18" fmla="*/ 1 w 112"/>
                <a:gd name="T19" fmla="*/ 1 h 122"/>
                <a:gd name="T20" fmla="*/ 1 w 112"/>
                <a:gd name="T21" fmla="*/ 1 h 122"/>
                <a:gd name="T22" fmla="*/ 1 w 112"/>
                <a:gd name="T23" fmla="*/ 1 h 122"/>
                <a:gd name="T24" fmla="*/ 1 w 112"/>
                <a:gd name="T25" fmla="*/ 1 h 122"/>
                <a:gd name="T26" fmla="*/ 1 w 112"/>
                <a:gd name="T27" fmla="*/ 1 h 122"/>
                <a:gd name="T28" fmla="*/ 1 w 112"/>
                <a:gd name="T29" fmla="*/ 1 h 122"/>
                <a:gd name="T30" fmla="*/ 1 w 112"/>
                <a:gd name="T31" fmla="*/ 2 h 122"/>
                <a:gd name="T32" fmla="*/ 1 w 112"/>
                <a:gd name="T33" fmla="*/ 2 h 122"/>
                <a:gd name="T34" fmla="*/ 1 w 112"/>
                <a:gd name="T35" fmla="*/ 2 h 122"/>
                <a:gd name="T36" fmla="*/ 1 w 112"/>
                <a:gd name="T37" fmla="*/ 1 h 122"/>
                <a:gd name="T38" fmla="*/ 1 w 112"/>
                <a:gd name="T39" fmla="*/ 1 h 122"/>
                <a:gd name="T40" fmla="*/ 1 w 112"/>
                <a:gd name="T41" fmla="*/ 1 h 122"/>
                <a:gd name="T42" fmla="*/ 1 w 112"/>
                <a:gd name="T43" fmla="*/ 1 h 122"/>
                <a:gd name="T44" fmla="*/ 0 w 112"/>
                <a:gd name="T45" fmla="*/ 1 h 122"/>
                <a:gd name="T46" fmla="*/ 0 w 112"/>
                <a:gd name="T47" fmla="*/ 1 h 122"/>
                <a:gd name="T48" fmla="*/ 0 w 112"/>
                <a:gd name="T49" fmla="*/ 1 h 122"/>
                <a:gd name="T50" fmla="*/ 0 w 112"/>
                <a:gd name="T51" fmla="*/ 1 h 122"/>
                <a:gd name="T52" fmla="*/ 0 w 112"/>
                <a:gd name="T53" fmla="*/ 0 h 122"/>
                <a:gd name="T54" fmla="*/ 0 w 112"/>
                <a:gd name="T55" fmla="*/ 0 h 122"/>
                <a:gd name="T56" fmla="*/ 0 w 112"/>
                <a:gd name="T57" fmla="*/ 0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22"/>
                <a:gd name="T89" fmla="*/ 112 w 112"/>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22">
                  <a:moveTo>
                    <a:pt x="0" y="0"/>
                  </a:moveTo>
                  <a:lnTo>
                    <a:pt x="19" y="3"/>
                  </a:lnTo>
                  <a:lnTo>
                    <a:pt x="33" y="9"/>
                  </a:lnTo>
                  <a:lnTo>
                    <a:pt x="43" y="17"/>
                  </a:lnTo>
                  <a:lnTo>
                    <a:pt x="50" y="24"/>
                  </a:lnTo>
                  <a:lnTo>
                    <a:pt x="54" y="33"/>
                  </a:lnTo>
                  <a:lnTo>
                    <a:pt x="58" y="43"/>
                  </a:lnTo>
                  <a:lnTo>
                    <a:pt x="61" y="53"/>
                  </a:lnTo>
                  <a:lnTo>
                    <a:pt x="66" y="62"/>
                  </a:lnTo>
                  <a:lnTo>
                    <a:pt x="72" y="70"/>
                  </a:lnTo>
                  <a:lnTo>
                    <a:pt x="82" y="80"/>
                  </a:lnTo>
                  <a:lnTo>
                    <a:pt x="93" y="90"/>
                  </a:lnTo>
                  <a:lnTo>
                    <a:pt x="103" y="99"/>
                  </a:lnTo>
                  <a:lnTo>
                    <a:pt x="110" y="108"/>
                  </a:lnTo>
                  <a:lnTo>
                    <a:pt x="112" y="116"/>
                  </a:lnTo>
                  <a:lnTo>
                    <a:pt x="107" y="121"/>
                  </a:lnTo>
                  <a:lnTo>
                    <a:pt x="94" y="122"/>
                  </a:lnTo>
                  <a:lnTo>
                    <a:pt x="81" y="121"/>
                  </a:lnTo>
                  <a:lnTo>
                    <a:pt x="70" y="117"/>
                  </a:lnTo>
                  <a:lnTo>
                    <a:pt x="61" y="112"/>
                  </a:lnTo>
                  <a:lnTo>
                    <a:pt x="53" y="106"/>
                  </a:lnTo>
                  <a:lnTo>
                    <a:pt x="45" y="98"/>
                  </a:lnTo>
                  <a:lnTo>
                    <a:pt x="39" y="91"/>
                  </a:lnTo>
                  <a:lnTo>
                    <a:pt x="34" y="83"/>
                  </a:lnTo>
                  <a:lnTo>
                    <a:pt x="28" y="76"/>
                  </a:lnTo>
                  <a:lnTo>
                    <a:pt x="18" y="56"/>
                  </a:lnTo>
                  <a:lnTo>
                    <a:pt x="9" y="30"/>
                  </a:lnTo>
                  <a:lnTo>
                    <a:pt x="2" y="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2" name="Freeform 151"/>
            <p:cNvSpPr>
              <a:spLocks/>
            </p:cNvSpPr>
            <p:nvPr/>
          </p:nvSpPr>
          <p:spPr bwMode="auto">
            <a:xfrm>
              <a:off x="3453" y="2821"/>
              <a:ext cx="46" cy="30"/>
            </a:xfrm>
            <a:custGeom>
              <a:avLst/>
              <a:gdLst>
                <a:gd name="T0" fmla="*/ 2 w 137"/>
                <a:gd name="T1" fmla="*/ 1 h 88"/>
                <a:gd name="T2" fmla="*/ 2 w 137"/>
                <a:gd name="T3" fmla="*/ 1 h 88"/>
                <a:gd name="T4" fmla="*/ 2 w 137"/>
                <a:gd name="T5" fmla="*/ 1 h 88"/>
                <a:gd name="T6" fmla="*/ 2 w 137"/>
                <a:gd name="T7" fmla="*/ 1 h 88"/>
                <a:gd name="T8" fmla="*/ 1 w 137"/>
                <a:gd name="T9" fmla="*/ 0 h 88"/>
                <a:gd name="T10" fmla="*/ 1 w 137"/>
                <a:gd name="T11" fmla="*/ 0 h 88"/>
                <a:gd name="T12" fmla="*/ 1 w 137"/>
                <a:gd name="T13" fmla="*/ 0 h 88"/>
                <a:gd name="T14" fmla="*/ 1 w 137"/>
                <a:gd name="T15" fmla="*/ 0 h 88"/>
                <a:gd name="T16" fmla="*/ 1 w 137"/>
                <a:gd name="T17" fmla="*/ 0 h 88"/>
                <a:gd name="T18" fmla="*/ 1 w 137"/>
                <a:gd name="T19" fmla="*/ 0 h 88"/>
                <a:gd name="T20" fmla="*/ 0 w 137"/>
                <a:gd name="T21" fmla="*/ 0 h 88"/>
                <a:gd name="T22" fmla="*/ 0 w 137"/>
                <a:gd name="T23" fmla="*/ 0 h 88"/>
                <a:gd name="T24" fmla="*/ 0 w 137"/>
                <a:gd name="T25" fmla="*/ 0 h 88"/>
                <a:gd name="T26" fmla="*/ 0 w 137"/>
                <a:gd name="T27" fmla="*/ 0 h 88"/>
                <a:gd name="T28" fmla="*/ 0 w 137"/>
                <a:gd name="T29" fmla="*/ 0 h 88"/>
                <a:gd name="T30" fmla="*/ 0 w 137"/>
                <a:gd name="T31" fmla="*/ 0 h 88"/>
                <a:gd name="T32" fmla="*/ 0 w 137"/>
                <a:gd name="T33" fmla="*/ 0 h 88"/>
                <a:gd name="T34" fmla="*/ 0 w 137"/>
                <a:gd name="T35" fmla="*/ 0 h 88"/>
                <a:gd name="T36" fmla="*/ 0 w 137"/>
                <a:gd name="T37" fmla="*/ 0 h 88"/>
                <a:gd name="T38" fmla="*/ 0 w 137"/>
                <a:gd name="T39" fmla="*/ 0 h 88"/>
                <a:gd name="T40" fmla="*/ 0 w 137"/>
                <a:gd name="T41" fmla="*/ 0 h 88"/>
                <a:gd name="T42" fmla="*/ 1 w 137"/>
                <a:gd name="T43" fmla="*/ 0 h 88"/>
                <a:gd name="T44" fmla="*/ 1 w 137"/>
                <a:gd name="T45" fmla="*/ 0 h 88"/>
                <a:gd name="T46" fmla="*/ 1 w 137"/>
                <a:gd name="T47" fmla="*/ 0 h 88"/>
                <a:gd name="T48" fmla="*/ 1 w 137"/>
                <a:gd name="T49" fmla="*/ 1 h 88"/>
                <a:gd name="T50" fmla="*/ 1 w 137"/>
                <a:gd name="T51" fmla="*/ 1 h 88"/>
                <a:gd name="T52" fmla="*/ 1 w 137"/>
                <a:gd name="T53" fmla="*/ 1 h 88"/>
                <a:gd name="T54" fmla="*/ 1 w 137"/>
                <a:gd name="T55" fmla="*/ 1 h 88"/>
                <a:gd name="T56" fmla="*/ 1 w 137"/>
                <a:gd name="T57" fmla="*/ 1 h 88"/>
                <a:gd name="T58" fmla="*/ 2 w 137"/>
                <a:gd name="T59" fmla="*/ 1 h 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88"/>
                <a:gd name="T92" fmla="*/ 137 w 137"/>
                <a:gd name="T93" fmla="*/ 88 h 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88">
                  <a:moveTo>
                    <a:pt x="137" y="81"/>
                  </a:moveTo>
                  <a:lnTo>
                    <a:pt x="137" y="71"/>
                  </a:lnTo>
                  <a:lnTo>
                    <a:pt x="131" y="58"/>
                  </a:lnTo>
                  <a:lnTo>
                    <a:pt x="122" y="46"/>
                  </a:lnTo>
                  <a:lnTo>
                    <a:pt x="110" y="32"/>
                  </a:lnTo>
                  <a:lnTo>
                    <a:pt x="95" y="20"/>
                  </a:lnTo>
                  <a:lnTo>
                    <a:pt x="80" y="10"/>
                  </a:lnTo>
                  <a:lnTo>
                    <a:pt x="66" y="3"/>
                  </a:lnTo>
                  <a:lnTo>
                    <a:pt x="53" y="0"/>
                  </a:lnTo>
                  <a:lnTo>
                    <a:pt x="46" y="0"/>
                  </a:lnTo>
                  <a:lnTo>
                    <a:pt x="40" y="1"/>
                  </a:lnTo>
                  <a:lnTo>
                    <a:pt x="32" y="3"/>
                  </a:lnTo>
                  <a:lnTo>
                    <a:pt x="25" y="6"/>
                  </a:lnTo>
                  <a:lnTo>
                    <a:pt x="17" y="11"/>
                  </a:lnTo>
                  <a:lnTo>
                    <a:pt x="10" y="14"/>
                  </a:lnTo>
                  <a:lnTo>
                    <a:pt x="4" y="20"/>
                  </a:lnTo>
                  <a:lnTo>
                    <a:pt x="0" y="24"/>
                  </a:lnTo>
                  <a:lnTo>
                    <a:pt x="3" y="23"/>
                  </a:lnTo>
                  <a:lnTo>
                    <a:pt x="13" y="20"/>
                  </a:lnTo>
                  <a:lnTo>
                    <a:pt x="24" y="17"/>
                  </a:lnTo>
                  <a:lnTo>
                    <a:pt x="33" y="15"/>
                  </a:lnTo>
                  <a:lnTo>
                    <a:pt x="41" y="18"/>
                  </a:lnTo>
                  <a:lnTo>
                    <a:pt x="51" y="23"/>
                  </a:lnTo>
                  <a:lnTo>
                    <a:pt x="60" y="32"/>
                  </a:lnTo>
                  <a:lnTo>
                    <a:pt x="70" y="44"/>
                  </a:lnTo>
                  <a:lnTo>
                    <a:pt x="78" y="55"/>
                  </a:lnTo>
                  <a:lnTo>
                    <a:pt x="84" y="67"/>
                  </a:lnTo>
                  <a:lnTo>
                    <a:pt x="87" y="79"/>
                  </a:lnTo>
                  <a:lnTo>
                    <a:pt x="86" y="88"/>
                  </a:lnTo>
                  <a:lnTo>
                    <a:pt x="137"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3" name="Freeform 152"/>
            <p:cNvSpPr>
              <a:spLocks/>
            </p:cNvSpPr>
            <p:nvPr/>
          </p:nvSpPr>
          <p:spPr bwMode="auto">
            <a:xfrm>
              <a:off x="3474" y="2805"/>
              <a:ext cx="46" cy="39"/>
            </a:xfrm>
            <a:custGeom>
              <a:avLst/>
              <a:gdLst>
                <a:gd name="T0" fmla="*/ 0 w 140"/>
                <a:gd name="T1" fmla="*/ 0 h 116"/>
                <a:gd name="T2" fmla="*/ 0 w 140"/>
                <a:gd name="T3" fmla="*/ 0 h 116"/>
                <a:gd name="T4" fmla="*/ 1 w 140"/>
                <a:gd name="T5" fmla="*/ 1 h 116"/>
                <a:gd name="T6" fmla="*/ 1 w 140"/>
                <a:gd name="T7" fmla="*/ 1 h 116"/>
                <a:gd name="T8" fmla="*/ 1 w 140"/>
                <a:gd name="T9" fmla="*/ 1 h 116"/>
                <a:gd name="T10" fmla="*/ 1 w 140"/>
                <a:gd name="T11" fmla="*/ 1 h 116"/>
                <a:gd name="T12" fmla="*/ 1 w 140"/>
                <a:gd name="T13" fmla="*/ 1 h 116"/>
                <a:gd name="T14" fmla="*/ 1 w 140"/>
                <a:gd name="T15" fmla="*/ 1 h 116"/>
                <a:gd name="T16" fmla="*/ 1 w 140"/>
                <a:gd name="T17" fmla="*/ 1 h 116"/>
                <a:gd name="T18" fmla="*/ 2 w 140"/>
                <a:gd name="T19" fmla="*/ 1 h 116"/>
                <a:gd name="T20" fmla="*/ 2 w 140"/>
                <a:gd name="T21" fmla="*/ 1 h 116"/>
                <a:gd name="T22" fmla="*/ 2 w 140"/>
                <a:gd name="T23" fmla="*/ 1 h 116"/>
                <a:gd name="T24" fmla="*/ 2 w 140"/>
                <a:gd name="T25" fmla="*/ 1 h 116"/>
                <a:gd name="T26" fmla="*/ 2 w 140"/>
                <a:gd name="T27" fmla="*/ 1 h 116"/>
                <a:gd name="T28" fmla="*/ 2 w 140"/>
                <a:gd name="T29" fmla="*/ 1 h 116"/>
                <a:gd name="T30" fmla="*/ 1 w 140"/>
                <a:gd name="T31" fmla="*/ 1 h 116"/>
                <a:gd name="T32" fmla="*/ 1 w 140"/>
                <a:gd name="T33" fmla="*/ 1 h 116"/>
                <a:gd name="T34" fmla="*/ 1 w 140"/>
                <a:gd name="T35" fmla="*/ 0 h 116"/>
                <a:gd name="T36" fmla="*/ 1 w 140"/>
                <a:gd name="T37" fmla="*/ 0 h 116"/>
                <a:gd name="T38" fmla="*/ 1 w 140"/>
                <a:gd name="T39" fmla="*/ 0 h 116"/>
                <a:gd name="T40" fmla="*/ 1 w 140"/>
                <a:gd name="T41" fmla="*/ 0 h 116"/>
                <a:gd name="T42" fmla="*/ 0 w 140"/>
                <a:gd name="T43" fmla="*/ 0 h 116"/>
                <a:gd name="T44" fmla="*/ 0 w 140"/>
                <a:gd name="T45" fmla="*/ 0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
                <a:gd name="T70" fmla="*/ 0 h 116"/>
                <a:gd name="T71" fmla="*/ 140 w 140"/>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 h="116">
                  <a:moveTo>
                    <a:pt x="0" y="15"/>
                  </a:moveTo>
                  <a:lnTo>
                    <a:pt x="32" y="27"/>
                  </a:lnTo>
                  <a:lnTo>
                    <a:pt x="56" y="41"/>
                  </a:lnTo>
                  <a:lnTo>
                    <a:pt x="73" y="54"/>
                  </a:lnTo>
                  <a:lnTo>
                    <a:pt x="84" y="68"/>
                  </a:lnTo>
                  <a:lnTo>
                    <a:pt x="91" y="81"/>
                  </a:lnTo>
                  <a:lnTo>
                    <a:pt x="94" y="95"/>
                  </a:lnTo>
                  <a:lnTo>
                    <a:pt x="96" y="106"/>
                  </a:lnTo>
                  <a:lnTo>
                    <a:pt x="96" y="116"/>
                  </a:lnTo>
                  <a:lnTo>
                    <a:pt x="133" y="102"/>
                  </a:lnTo>
                  <a:lnTo>
                    <a:pt x="133" y="88"/>
                  </a:lnTo>
                  <a:lnTo>
                    <a:pt x="134" y="76"/>
                  </a:lnTo>
                  <a:lnTo>
                    <a:pt x="137" y="66"/>
                  </a:lnTo>
                  <a:lnTo>
                    <a:pt x="140" y="58"/>
                  </a:lnTo>
                  <a:lnTo>
                    <a:pt x="129" y="54"/>
                  </a:lnTo>
                  <a:lnTo>
                    <a:pt x="119" y="49"/>
                  </a:lnTo>
                  <a:lnTo>
                    <a:pt x="109" y="42"/>
                  </a:lnTo>
                  <a:lnTo>
                    <a:pt x="97" y="34"/>
                  </a:lnTo>
                  <a:lnTo>
                    <a:pt x="86" y="25"/>
                  </a:lnTo>
                  <a:lnTo>
                    <a:pt x="73" y="16"/>
                  </a:lnTo>
                  <a:lnTo>
                    <a:pt x="56" y="8"/>
                  </a:lnTo>
                  <a:lnTo>
                    <a:pt x="36" y="0"/>
                  </a:ln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4" name="Freeform 153"/>
            <p:cNvSpPr>
              <a:spLocks/>
            </p:cNvSpPr>
            <p:nvPr/>
          </p:nvSpPr>
          <p:spPr bwMode="auto">
            <a:xfrm>
              <a:off x="3510" y="2800"/>
              <a:ext cx="27" cy="21"/>
            </a:xfrm>
            <a:custGeom>
              <a:avLst/>
              <a:gdLst>
                <a:gd name="T0" fmla="*/ 1 w 83"/>
                <a:gd name="T1" fmla="*/ 1 h 62"/>
                <a:gd name="T2" fmla="*/ 1 w 83"/>
                <a:gd name="T3" fmla="*/ 1 h 62"/>
                <a:gd name="T4" fmla="*/ 1 w 83"/>
                <a:gd name="T5" fmla="*/ 1 h 62"/>
                <a:gd name="T6" fmla="*/ 1 w 83"/>
                <a:gd name="T7" fmla="*/ 0 h 62"/>
                <a:gd name="T8" fmla="*/ 1 w 83"/>
                <a:gd name="T9" fmla="*/ 0 h 62"/>
                <a:gd name="T10" fmla="*/ 1 w 83"/>
                <a:gd name="T11" fmla="*/ 0 h 62"/>
                <a:gd name="T12" fmla="*/ 0 w 83"/>
                <a:gd name="T13" fmla="*/ 0 h 62"/>
                <a:gd name="T14" fmla="*/ 0 w 83"/>
                <a:gd name="T15" fmla="*/ 0 h 62"/>
                <a:gd name="T16" fmla="*/ 0 w 83"/>
                <a:gd name="T17" fmla="*/ 0 h 62"/>
                <a:gd name="T18" fmla="*/ 0 w 83"/>
                <a:gd name="T19" fmla="*/ 0 h 62"/>
                <a:gd name="T20" fmla="*/ 0 w 83"/>
                <a:gd name="T21" fmla="*/ 0 h 62"/>
                <a:gd name="T22" fmla="*/ 0 w 83"/>
                <a:gd name="T23" fmla="*/ 0 h 62"/>
                <a:gd name="T24" fmla="*/ 0 w 83"/>
                <a:gd name="T25" fmla="*/ 1 h 62"/>
                <a:gd name="T26" fmla="*/ 0 w 83"/>
                <a:gd name="T27" fmla="*/ 1 h 62"/>
                <a:gd name="T28" fmla="*/ 1 w 83"/>
                <a:gd name="T29" fmla="*/ 1 h 62"/>
                <a:gd name="T30" fmla="*/ 1 w 83"/>
                <a:gd name="T31" fmla="*/ 1 h 62"/>
                <a:gd name="T32" fmla="*/ 1 w 8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62"/>
                <a:gd name="T53" fmla="*/ 83 w 8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62">
                  <a:moveTo>
                    <a:pt x="66" y="62"/>
                  </a:moveTo>
                  <a:lnTo>
                    <a:pt x="81" y="57"/>
                  </a:lnTo>
                  <a:lnTo>
                    <a:pt x="83" y="47"/>
                  </a:lnTo>
                  <a:lnTo>
                    <a:pt x="78" y="32"/>
                  </a:lnTo>
                  <a:lnTo>
                    <a:pt x="64" y="18"/>
                  </a:lnTo>
                  <a:lnTo>
                    <a:pt x="47" y="7"/>
                  </a:lnTo>
                  <a:lnTo>
                    <a:pt x="29" y="0"/>
                  </a:lnTo>
                  <a:lnTo>
                    <a:pt x="12" y="2"/>
                  </a:lnTo>
                  <a:lnTo>
                    <a:pt x="0" y="16"/>
                  </a:lnTo>
                  <a:lnTo>
                    <a:pt x="2" y="18"/>
                  </a:lnTo>
                  <a:lnTo>
                    <a:pt x="9" y="24"/>
                  </a:lnTo>
                  <a:lnTo>
                    <a:pt x="18" y="31"/>
                  </a:lnTo>
                  <a:lnTo>
                    <a:pt x="29" y="40"/>
                  </a:lnTo>
                  <a:lnTo>
                    <a:pt x="40" y="48"/>
                  </a:lnTo>
                  <a:lnTo>
                    <a:pt x="52" y="56"/>
                  </a:lnTo>
                  <a:lnTo>
                    <a:pt x="61" y="61"/>
                  </a:lnTo>
                  <a:lnTo>
                    <a:pt x="66"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5" name="Freeform 154"/>
            <p:cNvSpPr>
              <a:spLocks/>
            </p:cNvSpPr>
            <p:nvPr/>
          </p:nvSpPr>
          <p:spPr bwMode="auto">
            <a:xfrm>
              <a:off x="3042" y="2950"/>
              <a:ext cx="74" cy="59"/>
            </a:xfrm>
            <a:custGeom>
              <a:avLst/>
              <a:gdLst>
                <a:gd name="T0" fmla="*/ 0 w 222"/>
                <a:gd name="T1" fmla="*/ 2 h 178"/>
                <a:gd name="T2" fmla="*/ 0 w 222"/>
                <a:gd name="T3" fmla="*/ 2 h 178"/>
                <a:gd name="T4" fmla="*/ 0 w 222"/>
                <a:gd name="T5" fmla="*/ 2 h 178"/>
                <a:gd name="T6" fmla="*/ 0 w 222"/>
                <a:gd name="T7" fmla="*/ 2 h 178"/>
                <a:gd name="T8" fmla="*/ 0 w 222"/>
                <a:gd name="T9" fmla="*/ 2 h 178"/>
                <a:gd name="T10" fmla="*/ 0 w 222"/>
                <a:gd name="T11" fmla="*/ 1 h 178"/>
                <a:gd name="T12" fmla="*/ 0 w 222"/>
                <a:gd name="T13" fmla="*/ 1 h 178"/>
                <a:gd name="T14" fmla="*/ 0 w 222"/>
                <a:gd name="T15" fmla="*/ 1 h 178"/>
                <a:gd name="T16" fmla="*/ 0 w 222"/>
                <a:gd name="T17" fmla="*/ 1 h 178"/>
                <a:gd name="T18" fmla="*/ 0 w 222"/>
                <a:gd name="T19" fmla="*/ 0 h 178"/>
                <a:gd name="T20" fmla="*/ 0 w 222"/>
                <a:gd name="T21" fmla="*/ 0 h 178"/>
                <a:gd name="T22" fmla="*/ 0 w 222"/>
                <a:gd name="T23" fmla="*/ 0 h 178"/>
                <a:gd name="T24" fmla="*/ 1 w 222"/>
                <a:gd name="T25" fmla="*/ 0 h 178"/>
                <a:gd name="T26" fmla="*/ 1 w 222"/>
                <a:gd name="T27" fmla="*/ 0 h 178"/>
                <a:gd name="T28" fmla="*/ 1 w 222"/>
                <a:gd name="T29" fmla="*/ 0 h 178"/>
                <a:gd name="T30" fmla="*/ 1 w 222"/>
                <a:gd name="T31" fmla="*/ 0 h 178"/>
                <a:gd name="T32" fmla="*/ 1 w 222"/>
                <a:gd name="T33" fmla="*/ 0 h 178"/>
                <a:gd name="T34" fmla="*/ 2 w 222"/>
                <a:gd name="T35" fmla="*/ 0 h 178"/>
                <a:gd name="T36" fmla="*/ 3 w 222"/>
                <a:gd name="T37" fmla="*/ 2 h 178"/>
                <a:gd name="T38" fmla="*/ 0 w 222"/>
                <a:gd name="T39" fmla="*/ 2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
                <a:gd name="T61" fmla="*/ 0 h 178"/>
                <a:gd name="T62" fmla="*/ 222 w 222"/>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 h="178">
                  <a:moveTo>
                    <a:pt x="32" y="161"/>
                  </a:moveTo>
                  <a:lnTo>
                    <a:pt x="29" y="159"/>
                  </a:lnTo>
                  <a:lnTo>
                    <a:pt x="25" y="152"/>
                  </a:lnTo>
                  <a:lnTo>
                    <a:pt x="18" y="142"/>
                  </a:lnTo>
                  <a:lnTo>
                    <a:pt x="11" y="128"/>
                  </a:lnTo>
                  <a:lnTo>
                    <a:pt x="4" y="111"/>
                  </a:lnTo>
                  <a:lnTo>
                    <a:pt x="1" y="93"/>
                  </a:lnTo>
                  <a:lnTo>
                    <a:pt x="0" y="73"/>
                  </a:lnTo>
                  <a:lnTo>
                    <a:pt x="3" y="52"/>
                  </a:lnTo>
                  <a:lnTo>
                    <a:pt x="12" y="34"/>
                  </a:lnTo>
                  <a:lnTo>
                    <a:pt x="24" y="21"/>
                  </a:lnTo>
                  <a:lnTo>
                    <a:pt x="38" y="13"/>
                  </a:lnTo>
                  <a:lnTo>
                    <a:pt x="53" y="7"/>
                  </a:lnTo>
                  <a:lnTo>
                    <a:pt x="67" y="6"/>
                  </a:lnTo>
                  <a:lnTo>
                    <a:pt x="78" y="5"/>
                  </a:lnTo>
                  <a:lnTo>
                    <a:pt x="86" y="6"/>
                  </a:lnTo>
                  <a:lnTo>
                    <a:pt x="89" y="6"/>
                  </a:lnTo>
                  <a:lnTo>
                    <a:pt x="164" y="0"/>
                  </a:lnTo>
                  <a:lnTo>
                    <a:pt x="222" y="178"/>
                  </a:lnTo>
                  <a:lnTo>
                    <a:pt x="32" y="161"/>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6" name="Freeform 155"/>
            <p:cNvSpPr>
              <a:spLocks/>
            </p:cNvSpPr>
            <p:nvPr/>
          </p:nvSpPr>
          <p:spPr bwMode="auto">
            <a:xfrm>
              <a:off x="3076" y="2893"/>
              <a:ext cx="601" cy="351"/>
            </a:xfrm>
            <a:custGeom>
              <a:avLst/>
              <a:gdLst>
                <a:gd name="T0" fmla="*/ 0 w 1803"/>
                <a:gd name="T1" fmla="*/ 0 h 1055"/>
                <a:gd name="T2" fmla="*/ 0 w 1803"/>
                <a:gd name="T3" fmla="*/ 0 h 1055"/>
                <a:gd name="T4" fmla="*/ 0 w 1803"/>
                <a:gd name="T5" fmla="*/ 0 h 1055"/>
                <a:gd name="T6" fmla="*/ 1 w 1803"/>
                <a:gd name="T7" fmla="*/ 0 h 1055"/>
                <a:gd name="T8" fmla="*/ 1 w 1803"/>
                <a:gd name="T9" fmla="*/ 0 h 1055"/>
                <a:gd name="T10" fmla="*/ 2 w 1803"/>
                <a:gd name="T11" fmla="*/ 1 h 1055"/>
                <a:gd name="T12" fmla="*/ 3 w 1803"/>
                <a:gd name="T13" fmla="*/ 1 h 1055"/>
                <a:gd name="T14" fmla="*/ 4 w 1803"/>
                <a:gd name="T15" fmla="*/ 1 h 1055"/>
                <a:gd name="T16" fmla="*/ 5 w 1803"/>
                <a:gd name="T17" fmla="*/ 1 h 1055"/>
                <a:gd name="T18" fmla="*/ 6 w 1803"/>
                <a:gd name="T19" fmla="*/ 2 h 1055"/>
                <a:gd name="T20" fmla="*/ 7 w 1803"/>
                <a:gd name="T21" fmla="*/ 2 h 1055"/>
                <a:gd name="T22" fmla="*/ 8 w 1803"/>
                <a:gd name="T23" fmla="*/ 2 h 1055"/>
                <a:gd name="T24" fmla="*/ 9 w 1803"/>
                <a:gd name="T25" fmla="*/ 2 h 1055"/>
                <a:gd name="T26" fmla="*/ 10 w 1803"/>
                <a:gd name="T27" fmla="*/ 2 h 1055"/>
                <a:gd name="T28" fmla="*/ 11 w 1803"/>
                <a:gd name="T29" fmla="*/ 2 h 1055"/>
                <a:gd name="T30" fmla="*/ 12 w 1803"/>
                <a:gd name="T31" fmla="*/ 2 h 1055"/>
                <a:gd name="T32" fmla="*/ 13 w 1803"/>
                <a:gd name="T33" fmla="*/ 2 h 1055"/>
                <a:gd name="T34" fmla="*/ 14 w 1803"/>
                <a:gd name="T35" fmla="*/ 2 h 1055"/>
                <a:gd name="T36" fmla="*/ 15 w 1803"/>
                <a:gd name="T37" fmla="*/ 2 h 1055"/>
                <a:gd name="T38" fmla="*/ 16 w 1803"/>
                <a:gd name="T39" fmla="*/ 2 h 1055"/>
                <a:gd name="T40" fmla="*/ 16 w 1803"/>
                <a:gd name="T41" fmla="*/ 2 h 1055"/>
                <a:gd name="T42" fmla="*/ 17 w 1803"/>
                <a:gd name="T43" fmla="*/ 1 h 1055"/>
                <a:gd name="T44" fmla="*/ 18 w 1803"/>
                <a:gd name="T45" fmla="*/ 1 h 1055"/>
                <a:gd name="T46" fmla="*/ 19 w 1803"/>
                <a:gd name="T47" fmla="*/ 1 h 1055"/>
                <a:gd name="T48" fmla="*/ 19 w 1803"/>
                <a:gd name="T49" fmla="*/ 1 h 1055"/>
                <a:gd name="T50" fmla="*/ 20 w 1803"/>
                <a:gd name="T51" fmla="*/ 1 h 1055"/>
                <a:gd name="T52" fmla="*/ 20 w 1803"/>
                <a:gd name="T53" fmla="*/ 1 h 1055"/>
                <a:gd name="T54" fmla="*/ 21 w 1803"/>
                <a:gd name="T55" fmla="*/ 1 h 1055"/>
                <a:gd name="T56" fmla="*/ 21 w 1803"/>
                <a:gd name="T57" fmla="*/ 1 h 1055"/>
                <a:gd name="T58" fmla="*/ 21 w 1803"/>
                <a:gd name="T59" fmla="*/ 1 h 1055"/>
                <a:gd name="T60" fmla="*/ 21 w 1803"/>
                <a:gd name="T61" fmla="*/ 0 h 1055"/>
                <a:gd name="T62" fmla="*/ 22 w 1803"/>
                <a:gd name="T63" fmla="*/ 0 h 1055"/>
                <a:gd name="T64" fmla="*/ 22 w 1803"/>
                <a:gd name="T65" fmla="*/ 0 h 1055"/>
                <a:gd name="T66" fmla="*/ 22 w 1803"/>
                <a:gd name="T67" fmla="*/ 0 h 1055"/>
                <a:gd name="T68" fmla="*/ 22 w 1803"/>
                <a:gd name="T69" fmla="*/ 0 h 1055"/>
                <a:gd name="T70" fmla="*/ 22 w 1803"/>
                <a:gd name="T71" fmla="*/ 0 h 1055"/>
                <a:gd name="T72" fmla="*/ 22 w 1803"/>
                <a:gd name="T73" fmla="*/ 1 h 1055"/>
                <a:gd name="T74" fmla="*/ 22 w 1803"/>
                <a:gd name="T75" fmla="*/ 1 h 1055"/>
                <a:gd name="T76" fmla="*/ 21 w 1803"/>
                <a:gd name="T77" fmla="*/ 2 h 1055"/>
                <a:gd name="T78" fmla="*/ 21 w 1803"/>
                <a:gd name="T79" fmla="*/ 2 h 1055"/>
                <a:gd name="T80" fmla="*/ 20 w 1803"/>
                <a:gd name="T81" fmla="*/ 11 h 1055"/>
                <a:gd name="T82" fmla="*/ 20 w 1803"/>
                <a:gd name="T83" fmla="*/ 11 h 1055"/>
                <a:gd name="T84" fmla="*/ 20 w 1803"/>
                <a:gd name="T85" fmla="*/ 11 h 1055"/>
                <a:gd name="T86" fmla="*/ 20 w 1803"/>
                <a:gd name="T87" fmla="*/ 11 h 1055"/>
                <a:gd name="T88" fmla="*/ 19 w 1803"/>
                <a:gd name="T89" fmla="*/ 12 h 1055"/>
                <a:gd name="T90" fmla="*/ 19 w 1803"/>
                <a:gd name="T91" fmla="*/ 12 h 1055"/>
                <a:gd name="T92" fmla="*/ 18 w 1803"/>
                <a:gd name="T93" fmla="*/ 12 h 1055"/>
                <a:gd name="T94" fmla="*/ 17 w 1803"/>
                <a:gd name="T95" fmla="*/ 12 h 1055"/>
                <a:gd name="T96" fmla="*/ 15 w 1803"/>
                <a:gd name="T97" fmla="*/ 13 h 1055"/>
                <a:gd name="T98" fmla="*/ 13 w 1803"/>
                <a:gd name="T99" fmla="*/ 13 h 1055"/>
                <a:gd name="T100" fmla="*/ 11 w 1803"/>
                <a:gd name="T101" fmla="*/ 13 h 1055"/>
                <a:gd name="T102" fmla="*/ 9 w 1803"/>
                <a:gd name="T103" fmla="*/ 13 h 1055"/>
                <a:gd name="T104" fmla="*/ 7 w 1803"/>
                <a:gd name="T105" fmla="*/ 13 h 1055"/>
                <a:gd name="T106" fmla="*/ 6 w 1803"/>
                <a:gd name="T107" fmla="*/ 13 h 1055"/>
                <a:gd name="T108" fmla="*/ 4 w 1803"/>
                <a:gd name="T109" fmla="*/ 12 h 1055"/>
                <a:gd name="T110" fmla="*/ 4 w 1803"/>
                <a:gd name="T111" fmla="*/ 12 h 1055"/>
                <a:gd name="T112" fmla="*/ 3 w 1803"/>
                <a:gd name="T113" fmla="*/ 12 h 1055"/>
                <a:gd name="T114" fmla="*/ 3 w 1803"/>
                <a:gd name="T115" fmla="*/ 12 h 1055"/>
                <a:gd name="T116" fmla="*/ 3 w 1803"/>
                <a:gd name="T117" fmla="*/ 12 h 1055"/>
                <a:gd name="T118" fmla="*/ 0 w 1803"/>
                <a:gd name="T119" fmla="*/ 2 h 1055"/>
                <a:gd name="T120" fmla="*/ 0 w 1803"/>
                <a:gd name="T121" fmla="*/ 0 h 10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3"/>
                <a:gd name="T184" fmla="*/ 0 h 1055"/>
                <a:gd name="T185" fmla="*/ 1803 w 1803"/>
                <a:gd name="T186" fmla="*/ 1055 h 10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3" h="1055">
                  <a:moveTo>
                    <a:pt x="0" y="0"/>
                  </a:moveTo>
                  <a:lnTo>
                    <a:pt x="1" y="2"/>
                  </a:lnTo>
                  <a:lnTo>
                    <a:pt x="6" y="3"/>
                  </a:lnTo>
                  <a:lnTo>
                    <a:pt x="14" y="5"/>
                  </a:lnTo>
                  <a:lnTo>
                    <a:pt x="26" y="10"/>
                  </a:lnTo>
                  <a:lnTo>
                    <a:pt x="39" y="14"/>
                  </a:lnTo>
                  <a:lnTo>
                    <a:pt x="56" y="20"/>
                  </a:lnTo>
                  <a:lnTo>
                    <a:pt x="75" y="25"/>
                  </a:lnTo>
                  <a:lnTo>
                    <a:pt x="97" y="32"/>
                  </a:lnTo>
                  <a:lnTo>
                    <a:pt x="121" y="39"/>
                  </a:lnTo>
                  <a:lnTo>
                    <a:pt x="147" y="47"/>
                  </a:lnTo>
                  <a:lnTo>
                    <a:pt x="175" y="56"/>
                  </a:lnTo>
                  <a:lnTo>
                    <a:pt x="206" y="64"/>
                  </a:lnTo>
                  <a:lnTo>
                    <a:pt x="237" y="73"/>
                  </a:lnTo>
                  <a:lnTo>
                    <a:pt x="271" y="82"/>
                  </a:lnTo>
                  <a:lnTo>
                    <a:pt x="305" y="90"/>
                  </a:lnTo>
                  <a:lnTo>
                    <a:pt x="342" y="99"/>
                  </a:lnTo>
                  <a:lnTo>
                    <a:pt x="380" y="108"/>
                  </a:lnTo>
                  <a:lnTo>
                    <a:pt x="418" y="117"/>
                  </a:lnTo>
                  <a:lnTo>
                    <a:pt x="458" y="125"/>
                  </a:lnTo>
                  <a:lnTo>
                    <a:pt x="499" y="133"/>
                  </a:lnTo>
                  <a:lnTo>
                    <a:pt x="539" y="141"/>
                  </a:lnTo>
                  <a:lnTo>
                    <a:pt x="581" y="147"/>
                  </a:lnTo>
                  <a:lnTo>
                    <a:pt x="623" y="154"/>
                  </a:lnTo>
                  <a:lnTo>
                    <a:pt x="666" y="160"/>
                  </a:lnTo>
                  <a:lnTo>
                    <a:pt x="708" y="164"/>
                  </a:lnTo>
                  <a:lnTo>
                    <a:pt x="751" y="169"/>
                  </a:lnTo>
                  <a:lnTo>
                    <a:pt x="793" y="172"/>
                  </a:lnTo>
                  <a:lnTo>
                    <a:pt x="835" y="175"/>
                  </a:lnTo>
                  <a:lnTo>
                    <a:pt x="876" y="176"/>
                  </a:lnTo>
                  <a:lnTo>
                    <a:pt x="917" y="176"/>
                  </a:lnTo>
                  <a:lnTo>
                    <a:pt x="958" y="175"/>
                  </a:lnTo>
                  <a:lnTo>
                    <a:pt x="997" y="172"/>
                  </a:lnTo>
                  <a:lnTo>
                    <a:pt x="1037" y="169"/>
                  </a:lnTo>
                  <a:lnTo>
                    <a:pt x="1075" y="166"/>
                  </a:lnTo>
                  <a:lnTo>
                    <a:pt x="1113" y="161"/>
                  </a:lnTo>
                  <a:lnTo>
                    <a:pt x="1150" y="157"/>
                  </a:lnTo>
                  <a:lnTo>
                    <a:pt x="1186" y="152"/>
                  </a:lnTo>
                  <a:lnTo>
                    <a:pt x="1223" y="146"/>
                  </a:lnTo>
                  <a:lnTo>
                    <a:pt x="1258" y="142"/>
                  </a:lnTo>
                  <a:lnTo>
                    <a:pt x="1292" y="136"/>
                  </a:lnTo>
                  <a:lnTo>
                    <a:pt x="1326" y="131"/>
                  </a:lnTo>
                  <a:lnTo>
                    <a:pt x="1358" y="125"/>
                  </a:lnTo>
                  <a:lnTo>
                    <a:pt x="1389" y="119"/>
                  </a:lnTo>
                  <a:lnTo>
                    <a:pt x="1419" y="114"/>
                  </a:lnTo>
                  <a:lnTo>
                    <a:pt x="1449" y="108"/>
                  </a:lnTo>
                  <a:lnTo>
                    <a:pt x="1478" y="102"/>
                  </a:lnTo>
                  <a:lnTo>
                    <a:pt x="1505" y="95"/>
                  </a:lnTo>
                  <a:lnTo>
                    <a:pt x="1531" y="90"/>
                  </a:lnTo>
                  <a:lnTo>
                    <a:pt x="1556" y="84"/>
                  </a:lnTo>
                  <a:lnTo>
                    <a:pt x="1579" y="80"/>
                  </a:lnTo>
                  <a:lnTo>
                    <a:pt x="1602" y="74"/>
                  </a:lnTo>
                  <a:lnTo>
                    <a:pt x="1622" y="68"/>
                  </a:lnTo>
                  <a:lnTo>
                    <a:pt x="1642" y="64"/>
                  </a:lnTo>
                  <a:lnTo>
                    <a:pt x="1659" y="59"/>
                  </a:lnTo>
                  <a:lnTo>
                    <a:pt x="1676" y="55"/>
                  </a:lnTo>
                  <a:lnTo>
                    <a:pt x="1691" y="51"/>
                  </a:lnTo>
                  <a:lnTo>
                    <a:pt x="1704" y="47"/>
                  </a:lnTo>
                  <a:lnTo>
                    <a:pt x="1716" y="45"/>
                  </a:lnTo>
                  <a:lnTo>
                    <a:pt x="1726" y="41"/>
                  </a:lnTo>
                  <a:lnTo>
                    <a:pt x="1735" y="39"/>
                  </a:lnTo>
                  <a:lnTo>
                    <a:pt x="1741" y="37"/>
                  </a:lnTo>
                  <a:lnTo>
                    <a:pt x="1746" y="36"/>
                  </a:lnTo>
                  <a:lnTo>
                    <a:pt x="1749" y="34"/>
                  </a:lnTo>
                  <a:lnTo>
                    <a:pt x="1750" y="34"/>
                  </a:lnTo>
                  <a:lnTo>
                    <a:pt x="1752" y="32"/>
                  </a:lnTo>
                  <a:lnTo>
                    <a:pt x="1760" y="26"/>
                  </a:lnTo>
                  <a:lnTo>
                    <a:pt x="1769" y="20"/>
                  </a:lnTo>
                  <a:lnTo>
                    <a:pt x="1780" y="13"/>
                  </a:lnTo>
                  <a:lnTo>
                    <a:pt x="1790" y="10"/>
                  </a:lnTo>
                  <a:lnTo>
                    <a:pt x="1798" y="10"/>
                  </a:lnTo>
                  <a:lnTo>
                    <a:pt x="1803" y="17"/>
                  </a:lnTo>
                  <a:lnTo>
                    <a:pt x="1802" y="34"/>
                  </a:lnTo>
                  <a:lnTo>
                    <a:pt x="1794" y="56"/>
                  </a:lnTo>
                  <a:lnTo>
                    <a:pt x="1783" y="77"/>
                  </a:lnTo>
                  <a:lnTo>
                    <a:pt x="1767" y="98"/>
                  </a:lnTo>
                  <a:lnTo>
                    <a:pt x="1751" y="117"/>
                  </a:lnTo>
                  <a:lnTo>
                    <a:pt x="1735" y="133"/>
                  </a:lnTo>
                  <a:lnTo>
                    <a:pt x="1721" y="144"/>
                  </a:lnTo>
                  <a:lnTo>
                    <a:pt x="1712" y="152"/>
                  </a:lnTo>
                  <a:lnTo>
                    <a:pt x="1709" y="155"/>
                  </a:lnTo>
                  <a:lnTo>
                    <a:pt x="1600" y="888"/>
                  </a:lnTo>
                  <a:lnTo>
                    <a:pt x="1603" y="889"/>
                  </a:lnTo>
                  <a:lnTo>
                    <a:pt x="1607" y="894"/>
                  </a:lnTo>
                  <a:lnTo>
                    <a:pt x="1609" y="903"/>
                  </a:lnTo>
                  <a:lnTo>
                    <a:pt x="1606" y="918"/>
                  </a:lnTo>
                  <a:lnTo>
                    <a:pt x="1603" y="923"/>
                  </a:lnTo>
                  <a:lnTo>
                    <a:pt x="1595" y="930"/>
                  </a:lnTo>
                  <a:lnTo>
                    <a:pt x="1583" y="938"/>
                  </a:lnTo>
                  <a:lnTo>
                    <a:pt x="1568" y="948"/>
                  </a:lnTo>
                  <a:lnTo>
                    <a:pt x="1547" y="958"/>
                  </a:lnTo>
                  <a:lnTo>
                    <a:pt x="1522" y="970"/>
                  </a:lnTo>
                  <a:lnTo>
                    <a:pt x="1491" y="981"/>
                  </a:lnTo>
                  <a:lnTo>
                    <a:pt x="1454" y="992"/>
                  </a:lnTo>
                  <a:lnTo>
                    <a:pt x="1411" y="1004"/>
                  </a:lnTo>
                  <a:lnTo>
                    <a:pt x="1362" y="1015"/>
                  </a:lnTo>
                  <a:lnTo>
                    <a:pt x="1305" y="1025"/>
                  </a:lnTo>
                  <a:lnTo>
                    <a:pt x="1242" y="1034"/>
                  </a:lnTo>
                  <a:lnTo>
                    <a:pt x="1171" y="1042"/>
                  </a:lnTo>
                  <a:lnTo>
                    <a:pt x="1091" y="1048"/>
                  </a:lnTo>
                  <a:lnTo>
                    <a:pt x="1003" y="1052"/>
                  </a:lnTo>
                  <a:lnTo>
                    <a:pt x="907" y="1055"/>
                  </a:lnTo>
                  <a:lnTo>
                    <a:pt x="810" y="1055"/>
                  </a:lnTo>
                  <a:lnTo>
                    <a:pt x="721" y="1052"/>
                  </a:lnTo>
                  <a:lnTo>
                    <a:pt x="642" y="1048"/>
                  </a:lnTo>
                  <a:lnTo>
                    <a:pt x="570" y="1042"/>
                  </a:lnTo>
                  <a:lnTo>
                    <a:pt x="505" y="1035"/>
                  </a:lnTo>
                  <a:lnTo>
                    <a:pt x="449" y="1029"/>
                  </a:lnTo>
                  <a:lnTo>
                    <a:pt x="398" y="1020"/>
                  </a:lnTo>
                  <a:lnTo>
                    <a:pt x="355" y="1010"/>
                  </a:lnTo>
                  <a:lnTo>
                    <a:pt x="318" y="1003"/>
                  </a:lnTo>
                  <a:lnTo>
                    <a:pt x="286" y="994"/>
                  </a:lnTo>
                  <a:lnTo>
                    <a:pt x="260" y="986"/>
                  </a:lnTo>
                  <a:lnTo>
                    <a:pt x="241" y="978"/>
                  </a:lnTo>
                  <a:lnTo>
                    <a:pt x="225" y="972"/>
                  </a:lnTo>
                  <a:lnTo>
                    <a:pt x="215" y="968"/>
                  </a:lnTo>
                  <a:lnTo>
                    <a:pt x="209" y="964"/>
                  </a:lnTo>
                  <a:lnTo>
                    <a:pt x="207" y="963"/>
                  </a:lnTo>
                  <a:lnTo>
                    <a:pt x="63" y="167"/>
                  </a:lnTo>
                  <a:lnTo>
                    <a:pt x="0" y="132"/>
                  </a:lnTo>
                  <a:lnTo>
                    <a:pt x="0" y="17"/>
                  </a:lnTo>
                  <a:lnTo>
                    <a:pt x="0" y="0"/>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7" name="Freeform 156"/>
            <p:cNvSpPr>
              <a:spLocks/>
            </p:cNvSpPr>
            <p:nvPr/>
          </p:nvSpPr>
          <p:spPr bwMode="auto">
            <a:xfrm>
              <a:off x="3173" y="2858"/>
              <a:ext cx="147" cy="272"/>
            </a:xfrm>
            <a:custGeom>
              <a:avLst/>
              <a:gdLst>
                <a:gd name="T0" fmla="*/ 0 w 443"/>
                <a:gd name="T1" fmla="*/ 0 h 815"/>
                <a:gd name="T2" fmla="*/ 0 w 443"/>
                <a:gd name="T3" fmla="*/ 0 h 815"/>
                <a:gd name="T4" fmla="*/ 0 w 443"/>
                <a:gd name="T5" fmla="*/ 1 h 815"/>
                <a:gd name="T6" fmla="*/ 0 w 443"/>
                <a:gd name="T7" fmla="*/ 2 h 815"/>
                <a:gd name="T8" fmla="*/ 1 w 443"/>
                <a:gd name="T9" fmla="*/ 3 h 815"/>
                <a:gd name="T10" fmla="*/ 1 w 443"/>
                <a:gd name="T11" fmla="*/ 3 h 815"/>
                <a:gd name="T12" fmla="*/ 1 w 443"/>
                <a:gd name="T13" fmla="*/ 4 h 815"/>
                <a:gd name="T14" fmla="*/ 1 w 443"/>
                <a:gd name="T15" fmla="*/ 4 h 815"/>
                <a:gd name="T16" fmla="*/ 1 w 443"/>
                <a:gd name="T17" fmla="*/ 6 h 815"/>
                <a:gd name="T18" fmla="*/ 2 w 443"/>
                <a:gd name="T19" fmla="*/ 7 h 815"/>
                <a:gd name="T20" fmla="*/ 2 w 443"/>
                <a:gd name="T21" fmla="*/ 9 h 815"/>
                <a:gd name="T22" fmla="*/ 2 w 443"/>
                <a:gd name="T23" fmla="*/ 10 h 815"/>
                <a:gd name="T24" fmla="*/ 2 w 443"/>
                <a:gd name="T25" fmla="*/ 10 h 815"/>
                <a:gd name="T26" fmla="*/ 2 w 443"/>
                <a:gd name="T27" fmla="*/ 10 h 815"/>
                <a:gd name="T28" fmla="*/ 3 w 443"/>
                <a:gd name="T29" fmla="*/ 10 h 815"/>
                <a:gd name="T30" fmla="*/ 3 w 443"/>
                <a:gd name="T31" fmla="*/ 10 h 815"/>
                <a:gd name="T32" fmla="*/ 4 w 443"/>
                <a:gd name="T33" fmla="*/ 10 h 815"/>
                <a:gd name="T34" fmla="*/ 4 w 443"/>
                <a:gd name="T35" fmla="*/ 9 h 815"/>
                <a:gd name="T36" fmla="*/ 5 w 443"/>
                <a:gd name="T37" fmla="*/ 9 h 815"/>
                <a:gd name="T38" fmla="*/ 5 w 443"/>
                <a:gd name="T39" fmla="*/ 9 h 815"/>
                <a:gd name="T40" fmla="*/ 5 w 443"/>
                <a:gd name="T41" fmla="*/ 9 h 815"/>
                <a:gd name="T42" fmla="*/ 5 w 443"/>
                <a:gd name="T43" fmla="*/ 8 h 815"/>
                <a:gd name="T44" fmla="*/ 5 w 443"/>
                <a:gd name="T45" fmla="*/ 7 h 815"/>
                <a:gd name="T46" fmla="*/ 5 w 443"/>
                <a:gd name="T47" fmla="*/ 5 h 815"/>
                <a:gd name="T48" fmla="*/ 5 w 443"/>
                <a:gd name="T49" fmla="*/ 4 h 815"/>
                <a:gd name="T50" fmla="*/ 5 w 443"/>
                <a:gd name="T51" fmla="*/ 3 h 815"/>
                <a:gd name="T52" fmla="*/ 5 w 443"/>
                <a:gd name="T53" fmla="*/ 2 h 815"/>
                <a:gd name="T54" fmla="*/ 5 w 443"/>
                <a:gd name="T55" fmla="*/ 2 h 815"/>
                <a:gd name="T56" fmla="*/ 5 w 443"/>
                <a:gd name="T57" fmla="*/ 1 h 815"/>
                <a:gd name="T58" fmla="*/ 5 w 443"/>
                <a:gd name="T59" fmla="*/ 1 h 815"/>
                <a:gd name="T60" fmla="*/ 5 w 443"/>
                <a:gd name="T61" fmla="*/ 1 h 815"/>
                <a:gd name="T62" fmla="*/ 5 w 443"/>
                <a:gd name="T63" fmla="*/ 1 h 815"/>
                <a:gd name="T64" fmla="*/ 3 w 443"/>
                <a:gd name="T65" fmla="*/ 1 h 8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815"/>
                <a:gd name="T101" fmla="*/ 443 w 443"/>
                <a:gd name="T102" fmla="*/ 815 h 8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815">
                  <a:moveTo>
                    <a:pt x="8" y="0"/>
                  </a:moveTo>
                  <a:lnTo>
                    <a:pt x="7" y="4"/>
                  </a:lnTo>
                  <a:lnTo>
                    <a:pt x="4" y="14"/>
                  </a:lnTo>
                  <a:lnTo>
                    <a:pt x="1" y="30"/>
                  </a:lnTo>
                  <a:lnTo>
                    <a:pt x="0" y="52"/>
                  </a:lnTo>
                  <a:lnTo>
                    <a:pt x="1" y="80"/>
                  </a:lnTo>
                  <a:lnTo>
                    <a:pt x="8" y="112"/>
                  </a:lnTo>
                  <a:lnTo>
                    <a:pt x="21" y="149"/>
                  </a:lnTo>
                  <a:lnTo>
                    <a:pt x="42" y="190"/>
                  </a:lnTo>
                  <a:lnTo>
                    <a:pt x="65" y="227"/>
                  </a:lnTo>
                  <a:lnTo>
                    <a:pt x="81" y="250"/>
                  </a:lnTo>
                  <a:lnTo>
                    <a:pt x="91" y="267"/>
                  </a:lnTo>
                  <a:lnTo>
                    <a:pt x="99" y="282"/>
                  </a:lnTo>
                  <a:lnTo>
                    <a:pt x="102" y="297"/>
                  </a:lnTo>
                  <a:lnTo>
                    <a:pt x="106" y="317"/>
                  </a:lnTo>
                  <a:lnTo>
                    <a:pt x="108" y="348"/>
                  </a:lnTo>
                  <a:lnTo>
                    <a:pt x="111" y="391"/>
                  </a:lnTo>
                  <a:lnTo>
                    <a:pt x="118" y="478"/>
                  </a:lnTo>
                  <a:lnTo>
                    <a:pt x="121" y="540"/>
                  </a:lnTo>
                  <a:lnTo>
                    <a:pt x="126" y="590"/>
                  </a:lnTo>
                  <a:lnTo>
                    <a:pt x="135" y="637"/>
                  </a:lnTo>
                  <a:lnTo>
                    <a:pt x="144" y="694"/>
                  </a:lnTo>
                  <a:lnTo>
                    <a:pt x="147" y="751"/>
                  </a:lnTo>
                  <a:lnTo>
                    <a:pt x="147" y="797"/>
                  </a:lnTo>
                  <a:lnTo>
                    <a:pt x="146" y="815"/>
                  </a:lnTo>
                  <a:lnTo>
                    <a:pt x="150" y="814"/>
                  </a:lnTo>
                  <a:lnTo>
                    <a:pt x="158" y="810"/>
                  </a:lnTo>
                  <a:lnTo>
                    <a:pt x="170" y="806"/>
                  </a:lnTo>
                  <a:lnTo>
                    <a:pt x="188" y="799"/>
                  </a:lnTo>
                  <a:lnTo>
                    <a:pt x="210" y="792"/>
                  </a:lnTo>
                  <a:lnTo>
                    <a:pt x="233" y="785"/>
                  </a:lnTo>
                  <a:lnTo>
                    <a:pt x="261" y="780"/>
                  </a:lnTo>
                  <a:lnTo>
                    <a:pt x="290" y="774"/>
                  </a:lnTo>
                  <a:lnTo>
                    <a:pt x="318" y="771"/>
                  </a:lnTo>
                  <a:lnTo>
                    <a:pt x="344" y="767"/>
                  </a:lnTo>
                  <a:lnTo>
                    <a:pt x="367" y="765"/>
                  </a:lnTo>
                  <a:lnTo>
                    <a:pt x="386" y="764"/>
                  </a:lnTo>
                  <a:lnTo>
                    <a:pt x="401" y="764"/>
                  </a:lnTo>
                  <a:lnTo>
                    <a:pt x="412" y="763"/>
                  </a:lnTo>
                  <a:lnTo>
                    <a:pt x="419" y="763"/>
                  </a:lnTo>
                  <a:lnTo>
                    <a:pt x="421" y="763"/>
                  </a:lnTo>
                  <a:lnTo>
                    <a:pt x="419" y="753"/>
                  </a:lnTo>
                  <a:lnTo>
                    <a:pt x="413" y="723"/>
                  </a:lnTo>
                  <a:lnTo>
                    <a:pt x="406" y="678"/>
                  </a:lnTo>
                  <a:lnTo>
                    <a:pt x="399" y="622"/>
                  </a:lnTo>
                  <a:lnTo>
                    <a:pt x="392" y="558"/>
                  </a:lnTo>
                  <a:lnTo>
                    <a:pt x="387" y="490"/>
                  </a:lnTo>
                  <a:lnTo>
                    <a:pt x="387" y="422"/>
                  </a:lnTo>
                  <a:lnTo>
                    <a:pt x="393" y="357"/>
                  </a:lnTo>
                  <a:lnTo>
                    <a:pt x="402" y="301"/>
                  </a:lnTo>
                  <a:lnTo>
                    <a:pt x="413" y="256"/>
                  </a:lnTo>
                  <a:lnTo>
                    <a:pt x="423" y="221"/>
                  </a:lnTo>
                  <a:lnTo>
                    <a:pt x="433" y="194"/>
                  </a:lnTo>
                  <a:lnTo>
                    <a:pt x="439" y="171"/>
                  </a:lnTo>
                  <a:lnTo>
                    <a:pt x="443" y="152"/>
                  </a:lnTo>
                  <a:lnTo>
                    <a:pt x="440" y="134"/>
                  </a:lnTo>
                  <a:lnTo>
                    <a:pt x="434" y="116"/>
                  </a:lnTo>
                  <a:lnTo>
                    <a:pt x="422" y="99"/>
                  </a:lnTo>
                  <a:lnTo>
                    <a:pt x="411" y="85"/>
                  </a:lnTo>
                  <a:lnTo>
                    <a:pt x="401" y="76"/>
                  </a:lnTo>
                  <a:lnTo>
                    <a:pt x="391" y="71"/>
                  </a:lnTo>
                  <a:lnTo>
                    <a:pt x="383" y="66"/>
                  </a:lnTo>
                  <a:lnTo>
                    <a:pt x="376" y="65"/>
                  </a:lnTo>
                  <a:lnTo>
                    <a:pt x="371" y="64"/>
                  </a:lnTo>
                  <a:lnTo>
                    <a:pt x="370" y="64"/>
                  </a:lnTo>
                  <a:lnTo>
                    <a:pt x="204" y="116"/>
                  </a:lnTo>
                  <a:lnTo>
                    <a:pt x="8" y="0"/>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8" name="Freeform 157"/>
            <p:cNvSpPr>
              <a:spLocks/>
            </p:cNvSpPr>
            <p:nvPr/>
          </p:nvSpPr>
          <p:spPr bwMode="auto">
            <a:xfrm>
              <a:off x="3304" y="2845"/>
              <a:ext cx="202" cy="99"/>
            </a:xfrm>
            <a:custGeom>
              <a:avLst/>
              <a:gdLst>
                <a:gd name="T0" fmla="*/ 0 w 607"/>
                <a:gd name="T1" fmla="*/ 1 h 297"/>
                <a:gd name="T2" fmla="*/ 0 w 607"/>
                <a:gd name="T3" fmla="*/ 1 h 297"/>
                <a:gd name="T4" fmla="*/ 1 w 607"/>
                <a:gd name="T5" fmla="*/ 1 h 297"/>
                <a:gd name="T6" fmla="*/ 1 w 607"/>
                <a:gd name="T7" fmla="*/ 0 h 297"/>
                <a:gd name="T8" fmla="*/ 1 w 607"/>
                <a:gd name="T9" fmla="*/ 0 h 297"/>
                <a:gd name="T10" fmla="*/ 2 w 607"/>
                <a:gd name="T11" fmla="*/ 0 h 297"/>
                <a:gd name="T12" fmla="*/ 2 w 607"/>
                <a:gd name="T13" fmla="*/ 0 h 297"/>
                <a:gd name="T14" fmla="*/ 3 w 607"/>
                <a:gd name="T15" fmla="*/ 0 h 297"/>
                <a:gd name="T16" fmla="*/ 4 w 607"/>
                <a:gd name="T17" fmla="*/ 1 h 297"/>
                <a:gd name="T18" fmla="*/ 4 w 607"/>
                <a:gd name="T19" fmla="*/ 1 h 297"/>
                <a:gd name="T20" fmla="*/ 4 w 607"/>
                <a:gd name="T21" fmla="*/ 2 h 297"/>
                <a:gd name="T22" fmla="*/ 5 w 607"/>
                <a:gd name="T23" fmla="*/ 2 h 297"/>
                <a:gd name="T24" fmla="*/ 5 w 607"/>
                <a:gd name="T25" fmla="*/ 2 h 297"/>
                <a:gd name="T26" fmla="*/ 5 w 607"/>
                <a:gd name="T27" fmla="*/ 2 h 297"/>
                <a:gd name="T28" fmla="*/ 6 w 607"/>
                <a:gd name="T29" fmla="*/ 2 h 297"/>
                <a:gd name="T30" fmla="*/ 6 w 607"/>
                <a:gd name="T31" fmla="*/ 2 h 297"/>
                <a:gd name="T32" fmla="*/ 6 w 607"/>
                <a:gd name="T33" fmla="*/ 2 h 297"/>
                <a:gd name="T34" fmla="*/ 7 w 607"/>
                <a:gd name="T35" fmla="*/ 2 h 297"/>
                <a:gd name="T36" fmla="*/ 7 w 607"/>
                <a:gd name="T37" fmla="*/ 3 h 297"/>
                <a:gd name="T38" fmla="*/ 7 w 607"/>
                <a:gd name="T39" fmla="*/ 3 h 297"/>
                <a:gd name="T40" fmla="*/ 7 w 607"/>
                <a:gd name="T41" fmla="*/ 4 h 297"/>
                <a:gd name="T42" fmla="*/ 7 w 607"/>
                <a:gd name="T43" fmla="*/ 4 h 297"/>
                <a:gd name="T44" fmla="*/ 7 w 607"/>
                <a:gd name="T45" fmla="*/ 4 h 297"/>
                <a:gd name="T46" fmla="*/ 6 w 607"/>
                <a:gd name="T47" fmla="*/ 4 h 297"/>
                <a:gd name="T48" fmla="*/ 5 w 607"/>
                <a:gd name="T49" fmla="*/ 4 h 297"/>
                <a:gd name="T50" fmla="*/ 4 w 607"/>
                <a:gd name="T51" fmla="*/ 4 h 297"/>
                <a:gd name="T52" fmla="*/ 3 w 607"/>
                <a:gd name="T53" fmla="*/ 4 h 297"/>
                <a:gd name="T54" fmla="*/ 2 w 607"/>
                <a:gd name="T55" fmla="*/ 4 h 297"/>
                <a:gd name="T56" fmla="*/ 2 w 607"/>
                <a:gd name="T57" fmla="*/ 4 h 297"/>
                <a:gd name="T58" fmla="*/ 1 w 607"/>
                <a:gd name="T59" fmla="*/ 4 h 297"/>
                <a:gd name="T60" fmla="*/ 0 w 607"/>
                <a:gd name="T61" fmla="*/ 4 h 297"/>
                <a:gd name="T62" fmla="*/ 0 w 607"/>
                <a:gd name="T63" fmla="*/ 4 h 297"/>
                <a:gd name="T64" fmla="*/ 0 w 607"/>
                <a:gd name="T65" fmla="*/ 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7"/>
                <a:gd name="T100" fmla="*/ 0 h 297"/>
                <a:gd name="T101" fmla="*/ 607 w 607"/>
                <a:gd name="T102" fmla="*/ 297 h 2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7" h="297">
                  <a:moveTo>
                    <a:pt x="17" y="107"/>
                  </a:moveTo>
                  <a:lnTo>
                    <a:pt x="18" y="105"/>
                  </a:lnTo>
                  <a:lnTo>
                    <a:pt x="21" y="99"/>
                  </a:lnTo>
                  <a:lnTo>
                    <a:pt x="26" y="90"/>
                  </a:lnTo>
                  <a:lnTo>
                    <a:pt x="33" y="79"/>
                  </a:lnTo>
                  <a:lnTo>
                    <a:pt x="42" y="66"/>
                  </a:lnTo>
                  <a:lnTo>
                    <a:pt x="53" y="52"/>
                  </a:lnTo>
                  <a:lnTo>
                    <a:pt x="66" y="38"/>
                  </a:lnTo>
                  <a:lnTo>
                    <a:pt x="80" y="26"/>
                  </a:lnTo>
                  <a:lnTo>
                    <a:pt x="97" y="15"/>
                  </a:lnTo>
                  <a:lnTo>
                    <a:pt x="115" y="7"/>
                  </a:lnTo>
                  <a:lnTo>
                    <a:pt x="136" y="1"/>
                  </a:lnTo>
                  <a:lnTo>
                    <a:pt x="157" y="0"/>
                  </a:lnTo>
                  <a:lnTo>
                    <a:pt x="182" y="2"/>
                  </a:lnTo>
                  <a:lnTo>
                    <a:pt x="208" y="11"/>
                  </a:lnTo>
                  <a:lnTo>
                    <a:pt x="235" y="26"/>
                  </a:lnTo>
                  <a:lnTo>
                    <a:pt x="265" y="49"/>
                  </a:lnTo>
                  <a:lnTo>
                    <a:pt x="290" y="69"/>
                  </a:lnTo>
                  <a:lnTo>
                    <a:pt x="311" y="86"/>
                  </a:lnTo>
                  <a:lnTo>
                    <a:pt x="331" y="101"/>
                  </a:lnTo>
                  <a:lnTo>
                    <a:pt x="349" y="113"/>
                  </a:lnTo>
                  <a:lnTo>
                    <a:pt x="365" y="124"/>
                  </a:lnTo>
                  <a:lnTo>
                    <a:pt x="380" y="132"/>
                  </a:lnTo>
                  <a:lnTo>
                    <a:pt x="392" y="139"/>
                  </a:lnTo>
                  <a:lnTo>
                    <a:pt x="405" y="145"/>
                  </a:lnTo>
                  <a:lnTo>
                    <a:pt x="415" y="149"/>
                  </a:lnTo>
                  <a:lnTo>
                    <a:pt x="425" y="153"/>
                  </a:lnTo>
                  <a:lnTo>
                    <a:pt x="434" y="155"/>
                  </a:lnTo>
                  <a:lnTo>
                    <a:pt x="442" y="156"/>
                  </a:lnTo>
                  <a:lnTo>
                    <a:pt x="450" y="158"/>
                  </a:lnTo>
                  <a:lnTo>
                    <a:pt x="458" y="159"/>
                  </a:lnTo>
                  <a:lnTo>
                    <a:pt x="465" y="161"/>
                  </a:lnTo>
                  <a:lnTo>
                    <a:pt x="473" y="163"/>
                  </a:lnTo>
                  <a:lnTo>
                    <a:pt x="490" y="171"/>
                  </a:lnTo>
                  <a:lnTo>
                    <a:pt x="509" y="183"/>
                  </a:lnTo>
                  <a:lnTo>
                    <a:pt x="529" y="199"/>
                  </a:lnTo>
                  <a:lnTo>
                    <a:pt x="550" y="217"/>
                  </a:lnTo>
                  <a:lnTo>
                    <a:pt x="568" y="234"/>
                  </a:lnTo>
                  <a:lnTo>
                    <a:pt x="583" y="249"/>
                  </a:lnTo>
                  <a:lnTo>
                    <a:pt x="593" y="259"/>
                  </a:lnTo>
                  <a:lnTo>
                    <a:pt x="596" y="262"/>
                  </a:lnTo>
                  <a:lnTo>
                    <a:pt x="607" y="297"/>
                  </a:lnTo>
                  <a:lnTo>
                    <a:pt x="604" y="297"/>
                  </a:lnTo>
                  <a:lnTo>
                    <a:pt x="593" y="297"/>
                  </a:lnTo>
                  <a:lnTo>
                    <a:pt x="576" y="297"/>
                  </a:lnTo>
                  <a:lnTo>
                    <a:pt x="553" y="297"/>
                  </a:lnTo>
                  <a:lnTo>
                    <a:pt x="526" y="297"/>
                  </a:lnTo>
                  <a:lnTo>
                    <a:pt x="495" y="297"/>
                  </a:lnTo>
                  <a:lnTo>
                    <a:pt x="460" y="297"/>
                  </a:lnTo>
                  <a:lnTo>
                    <a:pt x="424" y="296"/>
                  </a:lnTo>
                  <a:lnTo>
                    <a:pt x="386" y="296"/>
                  </a:lnTo>
                  <a:lnTo>
                    <a:pt x="346" y="296"/>
                  </a:lnTo>
                  <a:lnTo>
                    <a:pt x="308" y="295"/>
                  </a:lnTo>
                  <a:lnTo>
                    <a:pt x="269" y="295"/>
                  </a:lnTo>
                  <a:lnTo>
                    <a:pt x="232" y="294"/>
                  </a:lnTo>
                  <a:lnTo>
                    <a:pt x="198" y="294"/>
                  </a:lnTo>
                  <a:lnTo>
                    <a:pt x="166" y="293"/>
                  </a:lnTo>
                  <a:lnTo>
                    <a:pt x="138" y="292"/>
                  </a:lnTo>
                  <a:lnTo>
                    <a:pt x="93" y="289"/>
                  </a:lnTo>
                  <a:lnTo>
                    <a:pt x="58" y="288"/>
                  </a:lnTo>
                  <a:lnTo>
                    <a:pt x="34" y="287"/>
                  </a:lnTo>
                  <a:lnTo>
                    <a:pt x="17" y="287"/>
                  </a:lnTo>
                  <a:lnTo>
                    <a:pt x="7" y="286"/>
                  </a:lnTo>
                  <a:lnTo>
                    <a:pt x="2" y="286"/>
                  </a:lnTo>
                  <a:lnTo>
                    <a:pt x="0" y="286"/>
                  </a:lnTo>
                  <a:lnTo>
                    <a:pt x="17" y="107"/>
                  </a:lnTo>
                  <a:close/>
                </a:path>
              </a:pathLst>
            </a:custGeom>
            <a:solidFill>
              <a:srgbClr val="A3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79" name="Freeform 158"/>
            <p:cNvSpPr>
              <a:spLocks/>
            </p:cNvSpPr>
            <p:nvPr/>
          </p:nvSpPr>
          <p:spPr bwMode="auto">
            <a:xfrm>
              <a:off x="3415" y="2825"/>
              <a:ext cx="193" cy="81"/>
            </a:xfrm>
            <a:custGeom>
              <a:avLst/>
              <a:gdLst>
                <a:gd name="T0" fmla="*/ 0 w 578"/>
                <a:gd name="T1" fmla="*/ 2 h 243"/>
                <a:gd name="T2" fmla="*/ 0 w 578"/>
                <a:gd name="T3" fmla="*/ 2 h 243"/>
                <a:gd name="T4" fmla="*/ 0 w 578"/>
                <a:gd name="T5" fmla="*/ 2 h 243"/>
                <a:gd name="T6" fmla="*/ 0 w 578"/>
                <a:gd name="T7" fmla="*/ 2 h 243"/>
                <a:gd name="T8" fmla="*/ 0 w 578"/>
                <a:gd name="T9" fmla="*/ 1 h 243"/>
                <a:gd name="T10" fmla="*/ 1 w 578"/>
                <a:gd name="T11" fmla="*/ 1 h 243"/>
                <a:gd name="T12" fmla="*/ 1 w 578"/>
                <a:gd name="T13" fmla="*/ 1 h 243"/>
                <a:gd name="T14" fmla="*/ 1 w 578"/>
                <a:gd name="T15" fmla="*/ 1 h 243"/>
                <a:gd name="T16" fmla="*/ 2 w 578"/>
                <a:gd name="T17" fmla="*/ 1 h 243"/>
                <a:gd name="T18" fmla="*/ 2 w 578"/>
                <a:gd name="T19" fmla="*/ 1 h 243"/>
                <a:gd name="T20" fmla="*/ 3 w 578"/>
                <a:gd name="T21" fmla="*/ 1 h 243"/>
                <a:gd name="T22" fmla="*/ 3 w 578"/>
                <a:gd name="T23" fmla="*/ 1 h 243"/>
                <a:gd name="T24" fmla="*/ 3 w 578"/>
                <a:gd name="T25" fmla="*/ 1 h 243"/>
                <a:gd name="T26" fmla="*/ 3 w 578"/>
                <a:gd name="T27" fmla="*/ 1 h 243"/>
                <a:gd name="T28" fmla="*/ 3 w 578"/>
                <a:gd name="T29" fmla="*/ 1 h 243"/>
                <a:gd name="T30" fmla="*/ 3 w 578"/>
                <a:gd name="T31" fmla="*/ 1 h 243"/>
                <a:gd name="T32" fmla="*/ 4 w 578"/>
                <a:gd name="T33" fmla="*/ 1 h 243"/>
                <a:gd name="T34" fmla="*/ 4 w 578"/>
                <a:gd name="T35" fmla="*/ 1 h 243"/>
                <a:gd name="T36" fmla="*/ 4 w 578"/>
                <a:gd name="T37" fmla="*/ 1 h 243"/>
                <a:gd name="T38" fmla="*/ 4 w 578"/>
                <a:gd name="T39" fmla="*/ 0 h 243"/>
                <a:gd name="T40" fmla="*/ 4 w 578"/>
                <a:gd name="T41" fmla="*/ 0 h 243"/>
                <a:gd name="T42" fmla="*/ 5 w 578"/>
                <a:gd name="T43" fmla="*/ 0 h 243"/>
                <a:gd name="T44" fmla="*/ 5 w 578"/>
                <a:gd name="T45" fmla="*/ 0 h 243"/>
                <a:gd name="T46" fmla="*/ 5 w 578"/>
                <a:gd name="T47" fmla="*/ 0 h 243"/>
                <a:gd name="T48" fmla="*/ 6 w 578"/>
                <a:gd name="T49" fmla="*/ 0 h 243"/>
                <a:gd name="T50" fmla="*/ 6 w 578"/>
                <a:gd name="T51" fmla="*/ 0 h 243"/>
                <a:gd name="T52" fmla="*/ 6 w 578"/>
                <a:gd name="T53" fmla="*/ 0 h 243"/>
                <a:gd name="T54" fmla="*/ 7 w 578"/>
                <a:gd name="T55" fmla="*/ 0 h 243"/>
                <a:gd name="T56" fmla="*/ 7 w 578"/>
                <a:gd name="T57" fmla="*/ 0 h 243"/>
                <a:gd name="T58" fmla="*/ 7 w 578"/>
                <a:gd name="T59" fmla="*/ 0 h 243"/>
                <a:gd name="T60" fmla="*/ 7 w 578"/>
                <a:gd name="T61" fmla="*/ 1 h 243"/>
                <a:gd name="T62" fmla="*/ 7 w 578"/>
                <a:gd name="T63" fmla="*/ 1 h 243"/>
                <a:gd name="T64" fmla="*/ 7 w 578"/>
                <a:gd name="T65" fmla="*/ 1 h 243"/>
                <a:gd name="T66" fmla="*/ 7 w 578"/>
                <a:gd name="T67" fmla="*/ 1 h 243"/>
                <a:gd name="T68" fmla="*/ 7 w 578"/>
                <a:gd name="T69" fmla="*/ 1 h 243"/>
                <a:gd name="T70" fmla="*/ 7 w 578"/>
                <a:gd name="T71" fmla="*/ 1 h 243"/>
                <a:gd name="T72" fmla="*/ 7 w 578"/>
                <a:gd name="T73" fmla="*/ 1 h 243"/>
                <a:gd name="T74" fmla="*/ 7 w 578"/>
                <a:gd name="T75" fmla="*/ 1 h 243"/>
                <a:gd name="T76" fmla="*/ 7 w 578"/>
                <a:gd name="T77" fmla="*/ 1 h 243"/>
                <a:gd name="T78" fmla="*/ 6 w 578"/>
                <a:gd name="T79" fmla="*/ 1 h 243"/>
                <a:gd name="T80" fmla="*/ 6 w 578"/>
                <a:gd name="T81" fmla="*/ 1 h 243"/>
                <a:gd name="T82" fmla="*/ 6 w 578"/>
                <a:gd name="T83" fmla="*/ 1 h 243"/>
                <a:gd name="T84" fmla="*/ 6 w 578"/>
                <a:gd name="T85" fmla="*/ 1 h 243"/>
                <a:gd name="T86" fmla="*/ 6 w 578"/>
                <a:gd name="T87" fmla="*/ 1 h 243"/>
                <a:gd name="T88" fmla="*/ 6 w 578"/>
                <a:gd name="T89" fmla="*/ 1 h 243"/>
                <a:gd name="T90" fmla="*/ 5 w 578"/>
                <a:gd name="T91" fmla="*/ 1 h 243"/>
                <a:gd name="T92" fmla="*/ 5 w 578"/>
                <a:gd name="T93" fmla="*/ 1 h 243"/>
                <a:gd name="T94" fmla="*/ 5 w 578"/>
                <a:gd name="T95" fmla="*/ 1 h 243"/>
                <a:gd name="T96" fmla="*/ 5 w 578"/>
                <a:gd name="T97" fmla="*/ 1 h 243"/>
                <a:gd name="T98" fmla="*/ 5 w 578"/>
                <a:gd name="T99" fmla="*/ 1 h 243"/>
                <a:gd name="T100" fmla="*/ 4 w 578"/>
                <a:gd name="T101" fmla="*/ 2 h 243"/>
                <a:gd name="T102" fmla="*/ 4 w 578"/>
                <a:gd name="T103" fmla="*/ 2 h 243"/>
                <a:gd name="T104" fmla="*/ 4 w 578"/>
                <a:gd name="T105" fmla="*/ 2 h 243"/>
                <a:gd name="T106" fmla="*/ 4 w 578"/>
                <a:gd name="T107" fmla="*/ 2 h 243"/>
                <a:gd name="T108" fmla="*/ 4 w 578"/>
                <a:gd name="T109" fmla="*/ 2 h 243"/>
                <a:gd name="T110" fmla="*/ 4 w 578"/>
                <a:gd name="T111" fmla="*/ 2 h 243"/>
                <a:gd name="T112" fmla="*/ 4 w 578"/>
                <a:gd name="T113" fmla="*/ 2 h 243"/>
                <a:gd name="T114" fmla="*/ 2 w 578"/>
                <a:gd name="T115" fmla="*/ 3 h 243"/>
                <a:gd name="T116" fmla="*/ 0 w 578"/>
                <a:gd name="T117" fmla="*/ 2 h 243"/>
                <a:gd name="T118" fmla="*/ 0 w 578"/>
                <a:gd name="T119" fmla="*/ 2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8"/>
                <a:gd name="T181" fmla="*/ 0 h 243"/>
                <a:gd name="T182" fmla="*/ 578 w 578"/>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8" h="243">
                  <a:moveTo>
                    <a:pt x="0" y="167"/>
                  </a:moveTo>
                  <a:lnTo>
                    <a:pt x="2" y="164"/>
                  </a:lnTo>
                  <a:lnTo>
                    <a:pt x="10" y="152"/>
                  </a:lnTo>
                  <a:lnTo>
                    <a:pt x="21" y="138"/>
                  </a:lnTo>
                  <a:lnTo>
                    <a:pt x="38" y="121"/>
                  </a:lnTo>
                  <a:lnTo>
                    <a:pt x="60" y="105"/>
                  </a:lnTo>
                  <a:lnTo>
                    <a:pt x="87" y="90"/>
                  </a:lnTo>
                  <a:lnTo>
                    <a:pt x="117" y="79"/>
                  </a:lnTo>
                  <a:lnTo>
                    <a:pt x="154" y="76"/>
                  </a:lnTo>
                  <a:lnTo>
                    <a:pt x="185" y="77"/>
                  </a:lnTo>
                  <a:lnTo>
                    <a:pt x="210" y="80"/>
                  </a:lnTo>
                  <a:lnTo>
                    <a:pt x="229" y="83"/>
                  </a:lnTo>
                  <a:lnTo>
                    <a:pt x="244" y="86"/>
                  </a:lnTo>
                  <a:lnTo>
                    <a:pt x="257" y="87"/>
                  </a:lnTo>
                  <a:lnTo>
                    <a:pt x="268" y="86"/>
                  </a:lnTo>
                  <a:lnTo>
                    <a:pt x="280" y="81"/>
                  </a:lnTo>
                  <a:lnTo>
                    <a:pt x="296" y="71"/>
                  </a:lnTo>
                  <a:lnTo>
                    <a:pt x="312" y="57"/>
                  </a:lnTo>
                  <a:lnTo>
                    <a:pt x="327" y="43"/>
                  </a:lnTo>
                  <a:lnTo>
                    <a:pt x="340" y="28"/>
                  </a:lnTo>
                  <a:lnTo>
                    <a:pt x="356" y="16"/>
                  </a:lnTo>
                  <a:lnTo>
                    <a:pt x="373" y="5"/>
                  </a:lnTo>
                  <a:lnTo>
                    <a:pt x="395" y="0"/>
                  </a:lnTo>
                  <a:lnTo>
                    <a:pt x="420" y="1"/>
                  </a:lnTo>
                  <a:lnTo>
                    <a:pt x="451" y="8"/>
                  </a:lnTo>
                  <a:lnTo>
                    <a:pt x="483" y="18"/>
                  </a:lnTo>
                  <a:lnTo>
                    <a:pt x="510" y="26"/>
                  </a:lnTo>
                  <a:lnTo>
                    <a:pt x="531" y="31"/>
                  </a:lnTo>
                  <a:lnTo>
                    <a:pt x="548" y="36"/>
                  </a:lnTo>
                  <a:lnTo>
                    <a:pt x="562" y="39"/>
                  </a:lnTo>
                  <a:lnTo>
                    <a:pt x="571" y="43"/>
                  </a:lnTo>
                  <a:lnTo>
                    <a:pt x="577" y="44"/>
                  </a:lnTo>
                  <a:lnTo>
                    <a:pt x="578" y="44"/>
                  </a:lnTo>
                  <a:lnTo>
                    <a:pt x="577" y="44"/>
                  </a:lnTo>
                  <a:lnTo>
                    <a:pt x="572" y="45"/>
                  </a:lnTo>
                  <a:lnTo>
                    <a:pt x="567" y="46"/>
                  </a:lnTo>
                  <a:lnTo>
                    <a:pt x="559" y="47"/>
                  </a:lnTo>
                  <a:lnTo>
                    <a:pt x="548" y="50"/>
                  </a:lnTo>
                  <a:lnTo>
                    <a:pt x="538" y="53"/>
                  </a:lnTo>
                  <a:lnTo>
                    <a:pt x="525" y="55"/>
                  </a:lnTo>
                  <a:lnTo>
                    <a:pt x="511" y="59"/>
                  </a:lnTo>
                  <a:lnTo>
                    <a:pt x="498" y="63"/>
                  </a:lnTo>
                  <a:lnTo>
                    <a:pt x="482" y="66"/>
                  </a:lnTo>
                  <a:lnTo>
                    <a:pt x="467" y="71"/>
                  </a:lnTo>
                  <a:lnTo>
                    <a:pt x="451" y="77"/>
                  </a:lnTo>
                  <a:lnTo>
                    <a:pt x="436" y="81"/>
                  </a:lnTo>
                  <a:lnTo>
                    <a:pt x="422" y="87"/>
                  </a:lnTo>
                  <a:lnTo>
                    <a:pt x="407" y="94"/>
                  </a:lnTo>
                  <a:lnTo>
                    <a:pt x="393" y="99"/>
                  </a:lnTo>
                  <a:lnTo>
                    <a:pt x="371" y="113"/>
                  </a:lnTo>
                  <a:lnTo>
                    <a:pt x="353" y="126"/>
                  </a:lnTo>
                  <a:lnTo>
                    <a:pt x="339" y="140"/>
                  </a:lnTo>
                  <a:lnTo>
                    <a:pt x="330" y="152"/>
                  </a:lnTo>
                  <a:lnTo>
                    <a:pt x="324" y="163"/>
                  </a:lnTo>
                  <a:lnTo>
                    <a:pt x="321" y="172"/>
                  </a:lnTo>
                  <a:lnTo>
                    <a:pt x="319" y="177"/>
                  </a:lnTo>
                  <a:lnTo>
                    <a:pt x="319" y="180"/>
                  </a:lnTo>
                  <a:lnTo>
                    <a:pt x="153" y="243"/>
                  </a:lnTo>
                  <a:lnTo>
                    <a:pt x="20" y="191"/>
                  </a:lnTo>
                  <a:lnTo>
                    <a:pt x="0" y="167"/>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0" name="Freeform 159"/>
            <p:cNvSpPr>
              <a:spLocks/>
            </p:cNvSpPr>
            <p:nvPr/>
          </p:nvSpPr>
          <p:spPr bwMode="auto">
            <a:xfrm>
              <a:off x="3470" y="2883"/>
              <a:ext cx="145" cy="60"/>
            </a:xfrm>
            <a:custGeom>
              <a:avLst/>
              <a:gdLst>
                <a:gd name="T0" fmla="*/ 0 w 436"/>
                <a:gd name="T1" fmla="*/ 1 h 179"/>
                <a:gd name="T2" fmla="*/ 0 w 436"/>
                <a:gd name="T3" fmla="*/ 1 h 179"/>
                <a:gd name="T4" fmla="*/ 0 w 436"/>
                <a:gd name="T5" fmla="*/ 1 h 179"/>
                <a:gd name="T6" fmla="*/ 0 w 436"/>
                <a:gd name="T7" fmla="*/ 0 h 179"/>
                <a:gd name="T8" fmla="*/ 0 w 436"/>
                <a:gd name="T9" fmla="*/ 0 h 179"/>
                <a:gd name="T10" fmla="*/ 0 w 436"/>
                <a:gd name="T11" fmla="*/ 0 h 179"/>
                <a:gd name="T12" fmla="*/ 1 w 436"/>
                <a:gd name="T13" fmla="*/ 0 h 179"/>
                <a:gd name="T14" fmla="*/ 1 w 436"/>
                <a:gd name="T15" fmla="*/ 0 h 179"/>
                <a:gd name="T16" fmla="*/ 1 w 436"/>
                <a:gd name="T17" fmla="*/ 0 h 179"/>
                <a:gd name="T18" fmla="*/ 1 w 436"/>
                <a:gd name="T19" fmla="*/ 0 h 179"/>
                <a:gd name="T20" fmla="*/ 1 w 436"/>
                <a:gd name="T21" fmla="*/ 0 h 179"/>
                <a:gd name="T22" fmla="*/ 2 w 436"/>
                <a:gd name="T23" fmla="*/ 0 h 179"/>
                <a:gd name="T24" fmla="*/ 2 w 436"/>
                <a:gd name="T25" fmla="*/ 0 h 179"/>
                <a:gd name="T26" fmla="*/ 2 w 436"/>
                <a:gd name="T27" fmla="*/ 0 h 179"/>
                <a:gd name="T28" fmla="*/ 2 w 436"/>
                <a:gd name="T29" fmla="*/ 0 h 179"/>
                <a:gd name="T30" fmla="*/ 3 w 436"/>
                <a:gd name="T31" fmla="*/ 0 h 179"/>
                <a:gd name="T32" fmla="*/ 3 w 436"/>
                <a:gd name="T33" fmla="*/ 0 h 179"/>
                <a:gd name="T34" fmla="*/ 3 w 436"/>
                <a:gd name="T35" fmla="*/ 0 h 179"/>
                <a:gd name="T36" fmla="*/ 4 w 436"/>
                <a:gd name="T37" fmla="*/ 0 h 179"/>
                <a:gd name="T38" fmla="*/ 4 w 436"/>
                <a:gd name="T39" fmla="*/ 1 h 179"/>
                <a:gd name="T40" fmla="*/ 4 w 436"/>
                <a:gd name="T41" fmla="*/ 1 h 179"/>
                <a:gd name="T42" fmla="*/ 4 w 436"/>
                <a:gd name="T43" fmla="*/ 1 h 179"/>
                <a:gd name="T44" fmla="*/ 4 w 436"/>
                <a:gd name="T45" fmla="*/ 1 h 179"/>
                <a:gd name="T46" fmla="*/ 5 w 436"/>
                <a:gd name="T47" fmla="*/ 1 h 179"/>
                <a:gd name="T48" fmla="*/ 5 w 436"/>
                <a:gd name="T49" fmla="*/ 1 h 179"/>
                <a:gd name="T50" fmla="*/ 5 w 436"/>
                <a:gd name="T51" fmla="*/ 0 h 179"/>
                <a:gd name="T52" fmla="*/ 5 w 436"/>
                <a:gd name="T53" fmla="*/ 0 h 179"/>
                <a:gd name="T54" fmla="*/ 5 w 436"/>
                <a:gd name="T55" fmla="*/ 0 h 179"/>
                <a:gd name="T56" fmla="*/ 5 w 436"/>
                <a:gd name="T57" fmla="*/ 0 h 179"/>
                <a:gd name="T58" fmla="*/ 5 w 436"/>
                <a:gd name="T59" fmla="*/ 0 h 179"/>
                <a:gd name="T60" fmla="*/ 5 w 436"/>
                <a:gd name="T61" fmla="*/ 0 h 179"/>
                <a:gd name="T62" fmla="*/ 5 w 436"/>
                <a:gd name="T63" fmla="*/ 0 h 179"/>
                <a:gd name="T64" fmla="*/ 5 w 436"/>
                <a:gd name="T65" fmla="*/ 0 h 179"/>
                <a:gd name="T66" fmla="*/ 5 w 436"/>
                <a:gd name="T67" fmla="*/ 2 h 179"/>
                <a:gd name="T68" fmla="*/ 1 w 436"/>
                <a:gd name="T69" fmla="*/ 2 h 179"/>
                <a:gd name="T70" fmla="*/ 0 w 436"/>
                <a:gd name="T71" fmla="*/ 1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6"/>
                <a:gd name="T109" fmla="*/ 0 h 179"/>
                <a:gd name="T110" fmla="*/ 436 w 436"/>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6" h="179">
                  <a:moveTo>
                    <a:pt x="0" y="46"/>
                  </a:moveTo>
                  <a:lnTo>
                    <a:pt x="1" y="45"/>
                  </a:lnTo>
                  <a:lnTo>
                    <a:pt x="4" y="43"/>
                  </a:lnTo>
                  <a:lnTo>
                    <a:pt x="11" y="40"/>
                  </a:lnTo>
                  <a:lnTo>
                    <a:pt x="19" y="35"/>
                  </a:lnTo>
                  <a:lnTo>
                    <a:pt x="29" y="31"/>
                  </a:lnTo>
                  <a:lnTo>
                    <a:pt x="42" y="25"/>
                  </a:lnTo>
                  <a:lnTo>
                    <a:pt x="55" y="19"/>
                  </a:lnTo>
                  <a:lnTo>
                    <a:pt x="71" y="14"/>
                  </a:lnTo>
                  <a:lnTo>
                    <a:pt x="87" y="9"/>
                  </a:lnTo>
                  <a:lnTo>
                    <a:pt x="106" y="5"/>
                  </a:lnTo>
                  <a:lnTo>
                    <a:pt x="125" y="2"/>
                  </a:lnTo>
                  <a:lnTo>
                    <a:pt x="146" y="0"/>
                  </a:lnTo>
                  <a:lnTo>
                    <a:pt x="167" y="0"/>
                  </a:lnTo>
                  <a:lnTo>
                    <a:pt x="190" y="1"/>
                  </a:lnTo>
                  <a:lnTo>
                    <a:pt x="212" y="6"/>
                  </a:lnTo>
                  <a:lnTo>
                    <a:pt x="236" y="11"/>
                  </a:lnTo>
                  <a:lnTo>
                    <a:pt x="277" y="26"/>
                  </a:lnTo>
                  <a:lnTo>
                    <a:pt x="306" y="39"/>
                  </a:lnTo>
                  <a:lnTo>
                    <a:pt x="326" y="48"/>
                  </a:lnTo>
                  <a:lnTo>
                    <a:pt x="340" y="54"/>
                  </a:lnTo>
                  <a:lnTo>
                    <a:pt x="349" y="59"/>
                  </a:lnTo>
                  <a:lnTo>
                    <a:pt x="357" y="59"/>
                  </a:lnTo>
                  <a:lnTo>
                    <a:pt x="366" y="54"/>
                  </a:lnTo>
                  <a:lnTo>
                    <a:pt x="379" y="46"/>
                  </a:lnTo>
                  <a:lnTo>
                    <a:pt x="393" y="36"/>
                  </a:lnTo>
                  <a:lnTo>
                    <a:pt x="405" y="28"/>
                  </a:lnTo>
                  <a:lnTo>
                    <a:pt x="415" y="22"/>
                  </a:lnTo>
                  <a:lnTo>
                    <a:pt x="423" y="16"/>
                  </a:lnTo>
                  <a:lnTo>
                    <a:pt x="428" y="11"/>
                  </a:lnTo>
                  <a:lnTo>
                    <a:pt x="433" y="8"/>
                  </a:lnTo>
                  <a:lnTo>
                    <a:pt x="435" y="7"/>
                  </a:lnTo>
                  <a:lnTo>
                    <a:pt x="436" y="6"/>
                  </a:lnTo>
                  <a:lnTo>
                    <a:pt x="384" y="138"/>
                  </a:lnTo>
                  <a:lnTo>
                    <a:pt x="109" y="179"/>
                  </a:lnTo>
                  <a:lnTo>
                    <a:pt x="0" y="46"/>
                  </a:lnTo>
                  <a:close/>
                </a:path>
              </a:pathLst>
            </a:custGeom>
            <a:solidFill>
              <a:srgbClr val="FFBF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1" name="Freeform 160"/>
            <p:cNvSpPr>
              <a:spLocks/>
            </p:cNvSpPr>
            <p:nvPr/>
          </p:nvSpPr>
          <p:spPr bwMode="auto">
            <a:xfrm>
              <a:off x="3579" y="2849"/>
              <a:ext cx="172" cy="78"/>
            </a:xfrm>
            <a:custGeom>
              <a:avLst/>
              <a:gdLst>
                <a:gd name="T0" fmla="*/ 0 w 516"/>
                <a:gd name="T1" fmla="*/ 1 h 233"/>
                <a:gd name="T2" fmla="*/ 0 w 516"/>
                <a:gd name="T3" fmla="*/ 1 h 233"/>
                <a:gd name="T4" fmla="*/ 0 w 516"/>
                <a:gd name="T5" fmla="*/ 1 h 233"/>
                <a:gd name="T6" fmla="*/ 0 w 516"/>
                <a:gd name="T7" fmla="*/ 1 h 233"/>
                <a:gd name="T8" fmla="*/ 0 w 516"/>
                <a:gd name="T9" fmla="*/ 1 h 233"/>
                <a:gd name="T10" fmla="*/ 1 w 516"/>
                <a:gd name="T11" fmla="*/ 1 h 233"/>
                <a:gd name="T12" fmla="*/ 1 w 516"/>
                <a:gd name="T13" fmla="*/ 1 h 233"/>
                <a:gd name="T14" fmla="*/ 1 w 516"/>
                <a:gd name="T15" fmla="*/ 1 h 233"/>
                <a:gd name="T16" fmla="*/ 1 w 516"/>
                <a:gd name="T17" fmla="*/ 1 h 233"/>
                <a:gd name="T18" fmla="*/ 2 w 516"/>
                <a:gd name="T19" fmla="*/ 0 h 233"/>
                <a:gd name="T20" fmla="*/ 2 w 516"/>
                <a:gd name="T21" fmla="*/ 0 h 233"/>
                <a:gd name="T22" fmla="*/ 2 w 516"/>
                <a:gd name="T23" fmla="*/ 0 h 233"/>
                <a:gd name="T24" fmla="*/ 2 w 516"/>
                <a:gd name="T25" fmla="*/ 0 h 233"/>
                <a:gd name="T26" fmla="*/ 3 w 516"/>
                <a:gd name="T27" fmla="*/ 0 h 233"/>
                <a:gd name="T28" fmla="*/ 3 w 516"/>
                <a:gd name="T29" fmla="*/ 0 h 233"/>
                <a:gd name="T30" fmla="*/ 3 w 516"/>
                <a:gd name="T31" fmla="*/ 0 h 233"/>
                <a:gd name="T32" fmla="*/ 4 w 516"/>
                <a:gd name="T33" fmla="*/ 0 h 233"/>
                <a:gd name="T34" fmla="*/ 4 w 516"/>
                <a:gd name="T35" fmla="*/ 0 h 233"/>
                <a:gd name="T36" fmla="*/ 4 w 516"/>
                <a:gd name="T37" fmla="*/ 0 h 233"/>
                <a:gd name="T38" fmla="*/ 5 w 516"/>
                <a:gd name="T39" fmla="*/ 0 h 233"/>
                <a:gd name="T40" fmla="*/ 5 w 516"/>
                <a:gd name="T41" fmla="*/ 1 h 233"/>
                <a:gd name="T42" fmla="*/ 5 w 516"/>
                <a:gd name="T43" fmla="*/ 1 h 233"/>
                <a:gd name="T44" fmla="*/ 5 w 516"/>
                <a:gd name="T45" fmla="*/ 1 h 233"/>
                <a:gd name="T46" fmla="*/ 6 w 516"/>
                <a:gd name="T47" fmla="*/ 1 h 233"/>
                <a:gd name="T48" fmla="*/ 6 w 516"/>
                <a:gd name="T49" fmla="*/ 1 h 233"/>
                <a:gd name="T50" fmla="*/ 6 w 516"/>
                <a:gd name="T51" fmla="*/ 1 h 233"/>
                <a:gd name="T52" fmla="*/ 6 w 516"/>
                <a:gd name="T53" fmla="*/ 1 h 233"/>
                <a:gd name="T54" fmla="*/ 6 w 516"/>
                <a:gd name="T55" fmla="*/ 1 h 233"/>
                <a:gd name="T56" fmla="*/ 6 w 516"/>
                <a:gd name="T57" fmla="*/ 1 h 233"/>
                <a:gd name="T58" fmla="*/ 6 w 516"/>
                <a:gd name="T59" fmla="*/ 2 h 233"/>
                <a:gd name="T60" fmla="*/ 6 w 516"/>
                <a:gd name="T61" fmla="*/ 2 h 233"/>
                <a:gd name="T62" fmla="*/ 6 w 516"/>
                <a:gd name="T63" fmla="*/ 2 h 233"/>
                <a:gd name="T64" fmla="*/ 6 w 516"/>
                <a:gd name="T65" fmla="*/ 2 h 233"/>
                <a:gd name="T66" fmla="*/ 6 w 516"/>
                <a:gd name="T67" fmla="*/ 2 h 233"/>
                <a:gd name="T68" fmla="*/ 6 w 516"/>
                <a:gd name="T69" fmla="*/ 2 h 233"/>
                <a:gd name="T70" fmla="*/ 6 w 516"/>
                <a:gd name="T71" fmla="*/ 2 h 233"/>
                <a:gd name="T72" fmla="*/ 5 w 516"/>
                <a:gd name="T73" fmla="*/ 2 h 233"/>
                <a:gd name="T74" fmla="*/ 5 w 516"/>
                <a:gd name="T75" fmla="*/ 2 h 233"/>
                <a:gd name="T76" fmla="*/ 5 w 516"/>
                <a:gd name="T77" fmla="*/ 2 h 233"/>
                <a:gd name="T78" fmla="*/ 5 w 516"/>
                <a:gd name="T79" fmla="*/ 2 h 233"/>
                <a:gd name="T80" fmla="*/ 4 w 516"/>
                <a:gd name="T81" fmla="*/ 2 h 233"/>
                <a:gd name="T82" fmla="*/ 3 w 516"/>
                <a:gd name="T83" fmla="*/ 2 h 233"/>
                <a:gd name="T84" fmla="*/ 3 w 516"/>
                <a:gd name="T85" fmla="*/ 2 h 233"/>
                <a:gd name="T86" fmla="*/ 3 w 516"/>
                <a:gd name="T87" fmla="*/ 2 h 233"/>
                <a:gd name="T88" fmla="*/ 2 w 516"/>
                <a:gd name="T89" fmla="*/ 2 h 233"/>
                <a:gd name="T90" fmla="*/ 2 w 516"/>
                <a:gd name="T91" fmla="*/ 2 h 233"/>
                <a:gd name="T92" fmla="*/ 2 w 516"/>
                <a:gd name="T93" fmla="*/ 3 h 233"/>
                <a:gd name="T94" fmla="*/ 2 w 516"/>
                <a:gd name="T95" fmla="*/ 3 h 233"/>
                <a:gd name="T96" fmla="*/ 2 w 516"/>
                <a:gd name="T97" fmla="*/ 3 h 233"/>
                <a:gd name="T98" fmla="*/ 1 w 516"/>
                <a:gd name="T99" fmla="*/ 3 h 233"/>
                <a:gd name="T100" fmla="*/ 0 w 516"/>
                <a:gd name="T101" fmla="*/ 1 h 2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6"/>
                <a:gd name="T154" fmla="*/ 0 h 233"/>
                <a:gd name="T155" fmla="*/ 516 w 516"/>
                <a:gd name="T156" fmla="*/ 233 h 2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6" h="233">
                  <a:moveTo>
                    <a:pt x="0" y="112"/>
                  </a:moveTo>
                  <a:lnTo>
                    <a:pt x="2" y="111"/>
                  </a:lnTo>
                  <a:lnTo>
                    <a:pt x="8" y="106"/>
                  </a:lnTo>
                  <a:lnTo>
                    <a:pt x="17" y="99"/>
                  </a:lnTo>
                  <a:lnTo>
                    <a:pt x="29" y="90"/>
                  </a:lnTo>
                  <a:lnTo>
                    <a:pt x="44" y="80"/>
                  </a:lnTo>
                  <a:lnTo>
                    <a:pt x="61" y="68"/>
                  </a:lnTo>
                  <a:lnTo>
                    <a:pt x="81" y="56"/>
                  </a:lnTo>
                  <a:lnTo>
                    <a:pt x="103" y="43"/>
                  </a:lnTo>
                  <a:lnTo>
                    <a:pt x="125" y="32"/>
                  </a:lnTo>
                  <a:lnTo>
                    <a:pt x="149" y="22"/>
                  </a:lnTo>
                  <a:lnTo>
                    <a:pt x="175" y="13"/>
                  </a:lnTo>
                  <a:lnTo>
                    <a:pt x="201" y="6"/>
                  </a:lnTo>
                  <a:lnTo>
                    <a:pt x="227" y="3"/>
                  </a:lnTo>
                  <a:lnTo>
                    <a:pt x="253" y="0"/>
                  </a:lnTo>
                  <a:lnTo>
                    <a:pt x="279" y="3"/>
                  </a:lnTo>
                  <a:lnTo>
                    <a:pt x="304" y="9"/>
                  </a:lnTo>
                  <a:lnTo>
                    <a:pt x="329" y="18"/>
                  </a:lnTo>
                  <a:lnTo>
                    <a:pt x="353" y="28"/>
                  </a:lnTo>
                  <a:lnTo>
                    <a:pt x="376" y="35"/>
                  </a:lnTo>
                  <a:lnTo>
                    <a:pt x="399" y="44"/>
                  </a:lnTo>
                  <a:lnTo>
                    <a:pt x="421" y="54"/>
                  </a:lnTo>
                  <a:lnTo>
                    <a:pt x="440" y="63"/>
                  </a:lnTo>
                  <a:lnTo>
                    <a:pt x="458" y="72"/>
                  </a:lnTo>
                  <a:lnTo>
                    <a:pt x="475" y="81"/>
                  </a:lnTo>
                  <a:lnTo>
                    <a:pt x="488" y="90"/>
                  </a:lnTo>
                  <a:lnTo>
                    <a:pt x="500" y="98"/>
                  </a:lnTo>
                  <a:lnTo>
                    <a:pt x="508" y="107"/>
                  </a:lnTo>
                  <a:lnTo>
                    <a:pt x="513" y="116"/>
                  </a:lnTo>
                  <a:lnTo>
                    <a:pt x="516" y="124"/>
                  </a:lnTo>
                  <a:lnTo>
                    <a:pt x="513" y="132"/>
                  </a:lnTo>
                  <a:lnTo>
                    <a:pt x="509" y="140"/>
                  </a:lnTo>
                  <a:lnTo>
                    <a:pt x="499" y="147"/>
                  </a:lnTo>
                  <a:lnTo>
                    <a:pt x="478" y="159"/>
                  </a:lnTo>
                  <a:lnTo>
                    <a:pt x="464" y="163"/>
                  </a:lnTo>
                  <a:lnTo>
                    <a:pt x="451" y="163"/>
                  </a:lnTo>
                  <a:lnTo>
                    <a:pt x="439" y="160"/>
                  </a:lnTo>
                  <a:lnTo>
                    <a:pt x="423" y="155"/>
                  </a:lnTo>
                  <a:lnTo>
                    <a:pt x="400" y="151"/>
                  </a:lnTo>
                  <a:lnTo>
                    <a:pt x="370" y="147"/>
                  </a:lnTo>
                  <a:lnTo>
                    <a:pt x="327" y="147"/>
                  </a:lnTo>
                  <a:lnTo>
                    <a:pt x="281" y="152"/>
                  </a:lnTo>
                  <a:lnTo>
                    <a:pt x="245" y="160"/>
                  </a:lnTo>
                  <a:lnTo>
                    <a:pt x="218" y="170"/>
                  </a:lnTo>
                  <a:lnTo>
                    <a:pt x="197" y="181"/>
                  </a:lnTo>
                  <a:lnTo>
                    <a:pt x="182" y="193"/>
                  </a:lnTo>
                  <a:lnTo>
                    <a:pt x="173" y="202"/>
                  </a:lnTo>
                  <a:lnTo>
                    <a:pt x="167" y="208"/>
                  </a:lnTo>
                  <a:lnTo>
                    <a:pt x="166" y="211"/>
                  </a:lnTo>
                  <a:lnTo>
                    <a:pt x="69" y="233"/>
                  </a:lnTo>
                  <a:lnTo>
                    <a:pt x="0" y="112"/>
                  </a:lnTo>
                  <a:close/>
                </a:path>
              </a:pathLst>
            </a:custGeom>
            <a:solidFill>
              <a:srgbClr val="DD19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2" name="Freeform 161"/>
            <p:cNvSpPr>
              <a:spLocks/>
            </p:cNvSpPr>
            <p:nvPr/>
          </p:nvSpPr>
          <p:spPr bwMode="auto">
            <a:xfrm>
              <a:off x="2973" y="2799"/>
              <a:ext cx="220" cy="130"/>
            </a:xfrm>
            <a:custGeom>
              <a:avLst/>
              <a:gdLst>
                <a:gd name="T0" fmla="*/ 8 w 660"/>
                <a:gd name="T1" fmla="*/ 2 h 391"/>
                <a:gd name="T2" fmla="*/ 7 w 660"/>
                <a:gd name="T3" fmla="*/ 2 h 391"/>
                <a:gd name="T4" fmla="*/ 7 w 660"/>
                <a:gd name="T5" fmla="*/ 2 h 391"/>
                <a:gd name="T6" fmla="*/ 7 w 660"/>
                <a:gd name="T7" fmla="*/ 2 h 391"/>
                <a:gd name="T8" fmla="*/ 7 w 660"/>
                <a:gd name="T9" fmla="*/ 1 h 391"/>
                <a:gd name="T10" fmla="*/ 6 w 660"/>
                <a:gd name="T11" fmla="*/ 1 h 391"/>
                <a:gd name="T12" fmla="*/ 6 w 660"/>
                <a:gd name="T13" fmla="*/ 1 h 391"/>
                <a:gd name="T14" fmla="*/ 5 w 660"/>
                <a:gd name="T15" fmla="*/ 1 h 391"/>
                <a:gd name="T16" fmla="*/ 5 w 660"/>
                <a:gd name="T17" fmla="*/ 0 h 391"/>
                <a:gd name="T18" fmla="*/ 5 w 660"/>
                <a:gd name="T19" fmla="*/ 0 h 391"/>
                <a:gd name="T20" fmla="*/ 4 w 660"/>
                <a:gd name="T21" fmla="*/ 0 h 391"/>
                <a:gd name="T22" fmla="*/ 4 w 660"/>
                <a:gd name="T23" fmla="*/ 0 h 391"/>
                <a:gd name="T24" fmla="*/ 4 w 660"/>
                <a:gd name="T25" fmla="*/ 0 h 391"/>
                <a:gd name="T26" fmla="*/ 3 w 660"/>
                <a:gd name="T27" fmla="*/ 0 h 391"/>
                <a:gd name="T28" fmla="*/ 3 w 660"/>
                <a:gd name="T29" fmla="*/ 0 h 391"/>
                <a:gd name="T30" fmla="*/ 3 w 660"/>
                <a:gd name="T31" fmla="*/ 0 h 391"/>
                <a:gd name="T32" fmla="*/ 3 w 660"/>
                <a:gd name="T33" fmla="*/ 1 h 391"/>
                <a:gd name="T34" fmla="*/ 3 w 660"/>
                <a:gd name="T35" fmla="*/ 2 h 391"/>
                <a:gd name="T36" fmla="*/ 3 w 660"/>
                <a:gd name="T37" fmla="*/ 2 h 391"/>
                <a:gd name="T38" fmla="*/ 2 w 660"/>
                <a:gd name="T39" fmla="*/ 2 h 391"/>
                <a:gd name="T40" fmla="*/ 2 w 660"/>
                <a:gd name="T41" fmla="*/ 2 h 391"/>
                <a:gd name="T42" fmla="*/ 1 w 660"/>
                <a:gd name="T43" fmla="*/ 3 h 391"/>
                <a:gd name="T44" fmla="*/ 1 w 660"/>
                <a:gd name="T45" fmla="*/ 3 h 391"/>
                <a:gd name="T46" fmla="*/ 0 w 660"/>
                <a:gd name="T47" fmla="*/ 4 h 391"/>
                <a:gd name="T48" fmla="*/ 0 w 660"/>
                <a:gd name="T49" fmla="*/ 4 h 391"/>
                <a:gd name="T50" fmla="*/ 0 w 660"/>
                <a:gd name="T51" fmla="*/ 4 h 391"/>
                <a:gd name="T52" fmla="*/ 1 w 660"/>
                <a:gd name="T53" fmla="*/ 4 h 391"/>
                <a:gd name="T54" fmla="*/ 1 w 660"/>
                <a:gd name="T55" fmla="*/ 4 h 391"/>
                <a:gd name="T56" fmla="*/ 2 w 660"/>
                <a:gd name="T57" fmla="*/ 4 h 391"/>
                <a:gd name="T58" fmla="*/ 2 w 660"/>
                <a:gd name="T59" fmla="*/ 4 h 391"/>
                <a:gd name="T60" fmla="*/ 2 w 660"/>
                <a:gd name="T61" fmla="*/ 4 h 391"/>
                <a:gd name="T62" fmla="*/ 3 w 660"/>
                <a:gd name="T63" fmla="*/ 4 h 391"/>
                <a:gd name="T64" fmla="*/ 3 w 660"/>
                <a:gd name="T65" fmla="*/ 4 h 391"/>
                <a:gd name="T66" fmla="*/ 3 w 660"/>
                <a:gd name="T67" fmla="*/ 4 h 391"/>
                <a:gd name="T68" fmla="*/ 4 w 660"/>
                <a:gd name="T69" fmla="*/ 3 h 391"/>
                <a:gd name="T70" fmla="*/ 5 w 660"/>
                <a:gd name="T71" fmla="*/ 4 h 391"/>
                <a:gd name="T72" fmla="*/ 5 w 660"/>
                <a:gd name="T73" fmla="*/ 4 h 391"/>
                <a:gd name="T74" fmla="*/ 6 w 660"/>
                <a:gd name="T75" fmla="*/ 4 h 391"/>
                <a:gd name="T76" fmla="*/ 6 w 660"/>
                <a:gd name="T77" fmla="*/ 4 h 391"/>
                <a:gd name="T78" fmla="*/ 6 w 660"/>
                <a:gd name="T79" fmla="*/ 4 h 391"/>
                <a:gd name="T80" fmla="*/ 6 w 660"/>
                <a:gd name="T81" fmla="*/ 4 h 391"/>
                <a:gd name="T82" fmla="*/ 7 w 660"/>
                <a:gd name="T83" fmla="*/ 5 h 391"/>
                <a:gd name="T84" fmla="*/ 8 w 660"/>
                <a:gd name="T85" fmla="*/ 5 h 391"/>
                <a:gd name="T86" fmla="*/ 8 w 660"/>
                <a:gd name="T87" fmla="*/ 5 h 391"/>
                <a:gd name="T88" fmla="*/ 8 w 660"/>
                <a:gd name="T89" fmla="*/ 5 h 391"/>
                <a:gd name="T90" fmla="*/ 8 w 660"/>
                <a:gd name="T91" fmla="*/ 5 h 391"/>
                <a:gd name="T92" fmla="*/ 8 w 660"/>
                <a:gd name="T93" fmla="*/ 5 h 391"/>
                <a:gd name="T94" fmla="*/ 8 w 660"/>
                <a:gd name="T95" fmla="*/ 5 h 391"/>
                <a:gd name="T96" fmla="*/ 7 w 660"/>
                <a:gd name="T97" fmla="*/ 4 h 391"/>
                <a:gd name="T98" fmla="*/ 7 w 660"/>
                <a:gd name="T99" fmla="*/ 4 h 391"/>
                <a:gd name="T100" fmla="*/ 7 w 660"/>
                <a:gd name="T101" fmla="*/ 3 h 391"/>
                <a:gd name="T102" fmla="*/ 8 w 660"/>
                <a:gd name="T103" fmla="*/ 2 h 391"/>
                <a:gd name="T104" fmla="*/ 8 w 660"/>
                <a:gd name="T105" fmla="*/ 2 h 391"/>
                <a:gd name="T106" fmla="*/ 8 w 660"/>
                <a:gd name="T107" fmla="*/ 2 h 3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0"/>
                <a:gd name="T163" fmla="*/ 0 h 391"/>
                <a:gd name="T164" fmla="*/ 660 w 660"/>
                <a:gd name="T165" fmla="*/ 391 h 3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0" h="391">
                  <a:moveTo>
                    <a:pt x="620" y="178"/>
                  </a:moveTo>
                  <a:lnTo>
                    <a:pt x="618" y="177"/>
                  </a:lnTo>
                  <a:lnTo>
                    <a:pt x="614" y="173"/>
                  </a:lnTo>
                  <a:lnTo>
                    <a:pt x="606" y="166"/>
                  </a:lnTo>
                  <a:lnTo>
                    <a:pt x="597" y="157"/>
                  </a:lnTo>
                  <a:lnTo>
                    <a:pt x="586" y="147"/>
                  </a:lnTo>
                  <a:lnTo>
                    <a:pt x="573" y="135"/>
                  </a:lnTo>
                  <a:lnTo>
                    <a:pt x="560" y="123"/>
                  </a:lnTo>
                  <a:lnTo>
                    <a:pt x="545" y="109"/>
                  </a:lnTo>
                  <a:lnTo>
                    <a:pt x="530" y="97"/>
                  </a:lnTo>
                  <a:lnTo>
                    <a:pt x="514" y="85"/>
                  </a:lnTo>
                  <a:lnTo>
                    <a:pt x="499" y="73"/>
                  </a:lnTo>
                  <a:lnTo>
                    <a:pt x="484" y="63"/>
                  </a:lnTo>
                  <a:lnTo>
                    <a:pt x="470" y="54"/>
                  </a:lnTo>
                  <a:lnTo>
                    <a:pt x="457" y="47"/>
                  </a:lnTo>
                  <a:lnTo>
                    <a:pt x="445" y="43"/>
                  </a:lnTo>
                  <a:lnTo>
                    <a:pt x="436" y="42"/>
                  </a:lnTo>
                  <a:lnTo>
                    <a:pt x="419" y="39"/>
                  </a:lnTo>
                  <a:lnTo>
                    <a:pt x="402" y="35"/>
                  </a:lnTo>
                  <a:lnTo>
                    <a:pt x="387" y="29"/>
                  </a:lnTo>
                  <a:lnTo>
                    <a:pt x="372" y="21"/>
                  </a:lnTo>
                  <a:lnTo>
                    <a:pt x="357" y="13"/>
                  </a:lnTo>
                  <a:lnTo>
                    <a:pt x="342" y="8"/>
                  </a:lnTo>
                  <a:lnTo>
                    <a:pt x="329" y="3"/>
                  </a:lnTo>
                  <a:lnTo>
                    <a:pt x="315" y="1"/>
                  </a:lnTo>
                  <a:lnTo>
                    <a:pt x="302" y="1"/>
                  </a:lnTo>
                  <a:lnTo>
                    <a:pt x="287" y="0"/>
                  </a:lnTo>
                  <a:lnTo>
                    <a:pt x="273" y="1"/>
                  </a:lnTo>
                  <a:lnTo>
                    <a:pt x="259" y="4"/>
                  </a:lnTo>
                  <a:lnTo>
                    <a:pt x="246" y="11"/>
                  </a:lnTo>
                  <a:lnTo>
                    <a:pt x="236" y="22"/>
                  </a:lnTo>
                  <a:lnTo>
                    <a:pt x="228" y="40"/>
                  </a:lnTo>
                  <a:lnTo>
                    <a:pt x="224" y="64"/>
                  </a:lnTo>
                  <a:lnTo>
                    <a:pt x="220" y="108"/>
                  </a:lnTo>
                  <a:lnTo>
                    <a:pt x="219" y="132"/>
                  </a:lnTo>
                  <a:lnTo>
                    <a:pt x="218" y="142"/>
                  </a:lnTo>
                  <a:lnTo>
                    <a:pt x="218" y="144"/>
                  </a:lnTo>
                  <a:lnTo>
                    <a:pt x="213" y="147"/>
                  </a:lnTo>
                  <a:lnTo>
                    <a:pt x="203" y="152"/>
                  </a:lnTo>
                  <a:lnTo>
                    <a:pt x="186" y="161"/>
                  </a:lnTo>
                  <a:lnTo>
                    <a:pt x="166" y="173"/>
                  </a:lnTo>
                  <a:lnTo>
                    <a:pt x="144" y="187"/>
                  </a:lnTo>
                  <a:lnTo>
                    <a:pt x="121" y="202"/>
                  </a:lnTo>
                  <a:lnTo>
                    <a:pt x="99" y="219"/>
                  </a:lnTo>
                  <a:lnTo>
                    <a:pt x="80" y="236"/>
                  </a:lnTo>
                  <a:lnTo>
                    <a:pt x="61" y="254"/>
                  </a:lnTo>
                  <a:lnTo>
                    <a:pt x="41" y="272"/>
                  </a:lnTo>
                  <a:lnTo>
                    <a:pt x="22" y="290"/>
                  </a:lnTo>
                  <a:lnTo>
                    <a:pt x="8" y="306"/>
                  </a:lnTo>
                  <a:lnTo>
                    <a:pt x="0" y="319"/>
                  </a:lnTo>
                  <a:lnTo>
                    <a:pt x="1" y="328"/>
                  </a:lnTo>
                  <a:lnTo>
                    <a:pt x="15" y="331"/>
                  </a:lnTo>
                  <a:lnTo>
                    <a:pt x="46" y="328"/>
                  </a:lnTo>
                  <a:lnTo>
                    <a:pt x="64" y="324"/>
                  </a:lnTo>
                  <a:lnTo>
                    <a:pt x="82" y="322"/>
                  </a:lnTo>
                  <a:lnTo>
                    <a:pt x="98" y="319"/>
                  </a:lnTo>
                  <a:lnTo>
                    <a:pt x="114" y="316"/>
                  </a:lnTo>
                  <a:lnTo>
                    <a:pt x="127" y="314"/>
                  </a:lnTo>
                  <a:lnTo>
                    <a:pt x="142" y="312"/>
                  </a:lnTo>
                  <a:lnTo>
                    <a:pt x="156" y="310"/>
                  </a:lnTo>
                  <a:lnTo>
                    <a:pt x="168" y="307"/>
                  </a:lnTo>
                  <a:lnTo>
                    <a:pt x="182" y="306"/>
                  </a:lnTo>
                  <a:lnTo>
                    <a:pt x="195" y="304"/>
                  </a:lnTo>
                  <a:lnTo>
                    <a:pt x="209" y="302"/>
                  </a:lnTo>
                  <a:lnTo>
                    <a:pt x="223" y="299"/>
                  </a:lnTo>
                  <a:lnTo>
                    <a:pt x="237" y="297"/>
                  </a:lnTo>
                  <a:lnTo>
                    <a:pt x="253" y="294"/>
                  </a:lnTo>
                  <a:lnTo>
                    <a:pt x="269" y="292"/>
                  </a:lnTo>
                  <a:lnTo>
                    <a:pt x="287" y="288"/>
                  </a:lnTo>
                  <a:lnTo>
                    <a:pt x="322" y="284"/>
                  </a:lnTo>
                  <a:lnTo>
                    <a:pt x="355" y="282"/>
                  </a:lnTo>
                  <a:lnTo>
                    <a:pt x="384" y="285"/>
                  </a:lnTo>
                  <a:lnTo>
                    <a:pt x="409" y="287"/>
                  </a:lnTo>
                  <a:lnTo>
                    <a:pt x="431" y="292"/>
                  </a:lnTo>
                  <a:lnTo>
                    <a:pt x="445" y="295"/>
                  </a:lnTo>
                  <a:lnTo>
                    <a:pt x="456" y="298"/>
                  </a:lnTo>
                  <a:lnTo>
                    <a:pt x="459" y="299"/>
                  </a:lnTo>
                  <a:lnTo>
                    <a:pt x="461" y="303"/>
                  </a:lnTo>
                  <a:lnTo>
                    <a:pt x="468" y="311"/>
                  </a:lnTo>
                  <a:lnTo>
                    <a:pt x="479" y="322"/>
                  </a:lnTo>
                  <a:lnTo>
                    <a:pt x="494" y="336"/>
                  </a:lnTo>
                  <a:lnTo>
                    <a:pt x="513" y="349"/>
                  </a:lnTo>
                  <a:lnTo>
                    <a:pt x="535" y="363"/>
                  </a:lnTo>
                  <a:lnTo>
                    <a:pt x="558" y="373"/>
                  </a:lnTo>
                  <a:lnTo>
                    <a:pt x="586" y="380"/>
                  </a:lnTo>
                  <a:lnTo>
                    <a:pt x="611" y="383"/>
                  </a:lnTo>
                  <a:lnTo>
                    <a:pt x="629" y="387"/>
                  </a:lnTo>
                  <a:lnTo>
                    <a:pt x="642" y="389"/>
                  </a:lnTo>
                  <a:lnTo>
                    <a:pt x="651" y="390"/>
                  </a:lnTo>
                  <a:lnTo>
                    <a:pt x="657" y="390"/>
                  </a:lnTo>
                  <a:lnTo>
                    <a:pt x="659" y="391"/>
                  </a:lnTo>
                  <a:lnTo>
                    <a:pt x="660" y="391"/>
                  </a:lnTo>
                  <a:lnTo>
                    <a:pt x="655" y="390"/>
                  </a:lnTo>
                  <a:lnTo>
                    <a:pt x="642" y="384"/>
                  </a:lnTo>
                  <a:lnTo>
                    <a:pt x="624" y="375"/>
                  </a:lnTo>
                  <a:lnTo>
                    <a:pt x="606" y="363"/>
                  </a:lnTo>
                  <a:lnTo>
                    <a:pt x="589" y="345"/>
                  </a:lnTo>
                  <a:lnTo>
                    <a:pt x="578" y="323"/>
                  </a:lnTo>
                  <a:lnTo>
                    <a:pt x="575" y="296"/>
                  </a:lnTo>
                  <a:lnTo>
                    <a:pt x="586" y="264"/>
                  </a:lnTo>
                  <a:lnTo>
                    <a:pt x="600" y="234"/>
                  </a:lnTo>
                  <a:lnTo>
                    <a:pt x="611" y="212"/>
                  </a:lnTo>
                  <a:lnTo>
                    <a:pt x="616" y="196"/>
                  </a:lnTo>
                  <a:lnTo>
                    <a:pt x="620" y="187"/>
                  </a:lnTo>
                  <a:lnTo>
                    <a:pt x="621" y="182"/>
                  </a:lnTo>
                  <a:lnTo>
                    <a:pt x="621" y="178"/>
                  </a:lnTo>
                  <a:lnTo>
                    <a:pt x="620" y="178"/>
                  </a:lnTo>
                  <a:close/>
                </a:path>
              </a:pathLst>
            </a:custGeom>
            <a:solidFill>
              <a:srgbClr val="54F4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3" name="Freeform 162"/>
            <p:cNvSpPr>
              <a:spLocks/>
            </p:cNvSpPr>
            <p:nvPr/>
          </p:nvSpPr>
          <p:spPr bwMode="auto">
            <a:xfrm>
              <a:off x="3164" y="2805"/>
              <a:ext cx="92" cy="31"/>
            </a:xfrm>
            <a:custGeom>
              <a:avLst/>
              <a:gdLst>
                <a:gd name="T0" fmla="*/ 0 w 275"/>
                <a:gd name="T1" fmla="*/ 1 h 94"/>
                <a:gd name="T2" fmla="*/ 0 w 275"/>
                <a:gd name="T3" fmla="*/ 1 h 94"/>
                <a:gd name="T4" fmla="*/ 0 w 275"/>
                <a:gd name="T5" fmla="*/ 1 h 94"/>
                <a:gd name="T6" fmla="*/ 0 w 275"/>
                <a:gd name="T7" fmla="*/ 0 h 94"/>
                <a:gd name="T8" fmla="*/ 0 w 275"/>
                <a:gd name="T9" fmla="*/ 0 h 94"/>
                <a:gd name="T10" fmla="*/ 0 w 275"/>
                <a:gd name="T11" fmla="*/ 0 h 94"/>
                <a:gd name="T12" fmla="*/ 0 w 275"/>
                <a:gd name="T13" fmla="*/ 0 h 94"/>
                <a:gd name="T14" fmla="*/ 1 w 275"/>
                <a:gd name="T15" fmla="*/ 0 h 94"/>
                <a:gd name="T16" fmla="*/ 1 w 275"/>
                <a:gd name="T17" fmla="*/ 0 h 94"/>
                <a:gd name="T18" fmla="*/ 1 w 275"/>
                <a:gd name="T19" fmla="*/ 0 h 94"/>
                <a:gd name="T20" fmla="*/ 2 w 275"/>
                <a:gd name="T21" fmla="*/ 0 h 94"/>
                <a:gd name="T22" fmla="*/ 2 w 275"/>
                <a:gd name="T23" fmla="*/ 0 h 94"/>
                <a:gd name="T24" fmla="*/ 2 w 275"/>
                <a:gd name="T25" fmla="*/ 1 h 94"/>
                <a:gd name="T26" fmla="*/ 2 w 275"/>
                <a:gd name="T27" fmla="*/ 1 h 94"/>
                <a:gd name="T28" fmla="*/ 2 w 275"/>
                <a:gd name="T29" fmla="*/ 1 h 94"/>
                <a:gd name="T30" fmla="*/ 3 w 275"/>
                <a:gd name="T31" fmla="*/ 1 h 94"/>
                <a:gd name="T32" fmla="*/ 3 w 275"/>
                <a:gd name="T33" fmla="*/ 1 h 94"/>
                <a:gd name="T34" fmla="*/ 3 w 275"/>
                <a:gd name="T35" fmla="*/ 1 h 94"/>
                <a:gd name="T36" fmla="*/ 3 w 275"/>
                <a:gd name="T37" fmla="*/ 1 h 94"/>
                <a:gd name="T38" fmla="*/ 3 w 275"/>
                <a:gd name="T39" fmla="*/ 1 h 94"/>
                <a:gd name="T40" fmla="*/ 3 w 275"/>
                <a:gd name="T41" fmla="*/ 1 h 94"/>
                <a:gd name="T42" fmla="*/ 3 w 275"/>
                <a:gd name="T43" fmla="*/ 1 h 94"/>
                <a:gd name="T44" fmla="*/ 3 w 275"/>
                <a:gd name="T45" fmla="*/ 1 h 94"/>
                <a:gd name="T46" fmla="*/ 3 w 275"/>
                <a:gd name="T47" fmla="*/ 1 h 94"/>
                <a:gd name="T48" fmla="*/ 2 w 275"/>
                <a:gd name="T49" fmla="*/ 1 h 94"/>
                <a:gd name="T50" fmla="*/ 2 w 275"/>
                <a:gd name="T51" fmla="*/ 1 h 94"/>
                <a:gd name="T52" fmla="*/ 2 w 275"/>
                <a:gd name="T53" fmla="*/ 1 h 94"/>
                <a:gd name="T54" fmla="*/ 1 w 275"/>
                <a:gd name="T55" fmla="*/ 1 h 94"/>
                <a:gd name="T56" fmla="*/ 1 w 275"/>
                <a:gd name="T57" fmla="*/ 1 h 94"/>
                <a:gd name="T58" fmla="*/ 1 w 275"/>
                <a:gd name="T59" fmla="*/ 0 h 94"/>
                <a:gd name="T60" fmla="*/ 1 w 275"/>
                <a:gd name="T61" fmla="*/ 0 h 94"/>
                <a:gd name="T62" fmla="*/ 1 w 275"/>
                <a:gd name="T63" fmla="*/ 0 h 94"/>
                <a:gd name="T64" fmla="*/ 1 w 275"/>
                <a:gd name="T65" fmla="*/ 0 h 94"/>
                <a:gd name="T66" fmla="*/ 1 w 275"/>
                <a:gd name="T67" fmla="*/ 0 h 94"/>
                <a:gd name="T68" fmla="*/ 1 w 275"/>
                <a:gd name="T69" fmla="*/ 0 h 94"/>
                <a:gd name="T70" fmla="*/ 0 w 275"/>
                <a:gd name="T71" fmla="*/ 1 h 94"/>
                <a:gd name="T72" fmla="*/ 0 w 275"/>
                <a:gd name="T73" fmla="*/ 1 h 94"/>
                <a:gd name="T74" fmla="*/ 0 w 275"/>
                <a:gd name="T75" fmla="*/ 1 h 94"/>
                <a:gd name="T76" fmla="*/ 0 w 275"/>
                <a:gd name="T77" fmla="*/ 1 h 94"/>
                <a:gd name="T78" fmla="*/ 0 w 275"/>
                <a:gd name="T79" fmla="*/ 1 h 94"/>
                <a:gd name="T80" fmla="*/ 0 w 275"/>
                <a:gd name="T81" fmla="*/ 1 h 94"/>
                <a:gd name="T82" fmla="*/ 0 w 275"/>
                <a:gd name="T83" fmla="*/ 1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94"/>
                <a:gd name="T128" fmla="*/ 275 w 27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94">
                  <a:moveTo>
                    <a:pt x="0" y="57"/>
                  </a:moveTo>
                  <a:lnTo>
                    <a:pt x="0" y="54"/>
                  </a:lnTo>
                  <a:lnTo>
                    <a:pt x="0" y="45"/>
                  </a:lnTo>
                  <a:lnTo>
                    <a:pt x="3" y="34"/>
                  </a:lnTo>
                  <a:lnTo>
                    <a:pt x="7" y="21"/>
                  </a:lnTo>
                  <a:lnTo>
                    <a:pt x="16" y="10"/>
                  </a:lnTo>
                  <a:lnTo>
                    <a:pt x="30" y="2"/>
                  </a:lnTo>
                  <a:lnTo>
                    <a:pt x="49" y="0"/>
                  </a:lnTo>
                  <a:lnTo>
                    <a:pt x="75" y="5"/>
                  </a:lnTo>
                  <a:lnTo>
                    <a:pt x="103" y="17"/>
                  </a:lnTo>
                  <a:lnTo>
                    <a:pt x="129" y="27"/>
                  </a:lnTo>
                  <a:lnTo>
                    <a:pt x="152" y="37"/>
                  </a:lnTo>
                  <a:lnTo>
                    <a:pt x="171" y="45"/>
                  </a:lnTo>
                  <a:lnTo>
                    <a:pt x="186" y="53"/>
                  </a:lnTo>
                  <a:lnTo>
                    <a:pt x="197" y="59"/>
                  </a:lnTo>
                  <a:lnTo>
                    <a:pt x="204" y="62"/>
                  </a:lnTo>
                  <a:lnTo>
                    <a:pt x="206" y="63"/>
                  </a:lnTo>
                  <a:lnTo>
                    <a:pt x="275" y="91"/>
                  </a:lnTo>
                  <a:lnTo>
                    <a:pt x="273" y="91"/>
                  </a:lnTo>
                  <a:lnTo>
                    <a:pt x="266" y="93"/>
                  </a:lnTo>
                  <a:lnTo>
                    <a:pt x="256" y="94"/>
                  </a:lnTo>
                  <a:lnTo>
                    <a:pt x="241" y="94"/>
                  </a:lnTo>
                  <a:lnTo>
                    <a:pt x="224" y="93"/>
                  </a:lnTo>
                  <a:lnTo>
                    <a:pt x="205" y="89"/>
                  </a:lnTo>
                  <a:lnTo>
                    <a:pt x="184" y="83"/>
                  </a:lnTo>
                  <a:lnTo>
                    <a:pt x="161" y="74"/>
                  </a:lnTo>
                  <a:lnTo>
                    <a:pt x="138" y="63"/>
                  </a:lnTo>
                  <a:lnTo>
                    <a:pt x="119" y="53"/>
                  </a:lnTo>
                  <a:lnTo>
                    <a:pt x="103" y="43"/>
                  </a:lnTo>
                  <a:lnTo>
                    <a:pt x="89" y="35"/>
                  </a:lnTo>
                  <a:lnTo>
                    <a:pt x="77" y="28"/>
                  </a:lnTo>
                  <a:lnTo>
                    <a:pt x="67" y="25"/>
                  </a:lnTo>
                  <a:lnTo>
                    <a:pt x="58" y="25"/>
                  </a:lnTo>
                  <a:lnTo>
                    <a:pt x="51" y="29"/>
                  </a:lnTo>
                  <a:lnTo>
                    <a:pt x="44" y="35"/>
                  </a:lnTo>
                  <a:lnTo>
                    <a:pt x="37" y="41"/>
                  </a:lnTo>
                  <a:lnTo>
                    <a:pt x="27" y="46"/>
                  </a:lnTo>
                  <a:lnTo>
                    <a:pt x="20" y="50"/>
                  </a:lnTo>
                  <a:lnTo>
                    <a:pt x="12" y="53"/>
                  </a:lnTo>
                  <a:lnTo>
                    <a:pt x="6" y="55"/>
                  </a:lnTo>
                  <a:lnTo>
                    <a:pt x="1" y="57"/>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4" name="Freeform 163"/>
            <p:cNvSpPr>
              <a:spLocks/>
            </p:cNvSpPr>
            <p:nvPr/>
          </p:nvSpPr>
          <p:spPr bwMode="auto">
            <a:xfrm>
              <a:off x="3064" y="2793"/>
              <a:ext cx="117" cy="73"/>
            </a:xfrm>
            <a:custGeom>
              <a:avLst/>
              <a:gdLst>
                <a:gd name="T0" fmla="*/ 4 w 350"/>
                <a:gd name="T1" fmla="*/ 3 h 219"/>
                <a:gd name="T2" fmla="*/ 4 w 350"/>
                <a:gd name="T3" fmla="*/ 3 h 219"/>
                <a:gd name="T4" fmla="*/ 4 w 350"/>
                <a:gd name="T5" fmla="*/ 2 h 219"/>
                <a:gd name="T6" fmla="*/ 4 w 350"/>
                <a:gd name="T7" fmla="*/ 2 h 219"/>
                <a:gd name="T8" fmla="*/ 4 w 350"/>
                <a:gd name="T9" fmla="*/ 2 h 219"/>
                <a:gd name="T10" fmla="*/ 4 w 350"/>
                <a:gd name="T11" fmla="*/ 2 h 219"/>
                <a:gd name="T12" fmla="*/ 4 w 350"/>
                <a:gd name="T13" fmla="*/ 1 h 219"/>
                <a:gd name="T14" fmla="*/ 3 w 350"/>
                <a:gd name="T15" fmla="*/ 1 h 219"/>
                <a:gd name="T16" fmla="*/ 2 w 350"/>
                <a:gd name="T17" fmla="*/ 1 h 219"/>
                <a:gd name="T18" fmla="*/ 2 w 350"/>
                <a:gd name="T19" fmla="*/ 1 h 219"/>
                <a:gd name="T20" fmla="*/ 2 w 350"/>
                <a:gd name="T21" fmla="*/ 0 h 219"/>
                <a:gd name="T22" fmla="*/ 2 w 350"/>
                <a:gd name="T23" fmla="*/ 0 h 219"/>
                <a:gd name="T24" fmla="*/ 1 w 350"/>
                <a:gd name="T25" fmla="*/ 0 h 219"/>
                <a:gd name="T26" fmla="*/ 1 w 350"/>
                <a:gd name="T27" fmla="*/ 0 h 219"/>
                <a:gd name="T28" fmla="*/ 1 w 350"/>
                <a:gd name="T29" fmla="*/ 0 h 219"/>
                <a:gd name="T30" fmla="*/ 1 w 350"/>
                <a:gd name="T31" fmla="*/ 0 h 219"/>
                <a:gd name="T32" fmla="*/ 1 w 350"/>
                <a:gd name="T33" fmla="*/ 0 h 219"/>
                <a:gd name="T34" fmla="*/ 1 w 350"/>
                <a:gd name="T35" fmla="*/ 0 h 219"/>
                <a:gd name="T36" fmla="*/ 0 w 350"/>
                <a:gd name="T37" fmla="*/ 0 h 219"/>
                <a:gd name="T38" fmla="*/ 0 w 350"/>
                <a:gd name="T39" fmla="*/ 0 h 219"/>
                <a:gd name="T40" fmla="*/ 0 w 350"/>
                <a:gd name="T41" fmla="*/ 0 h 219"/>
                <a:gd name="T42" fmla="*/ 0 w 350"/>
                <a:gd name="T43" fmla="*/ 0 h 219"/>
                <a:gd name="T44" fmla="*/ 0 w 350"/>
                <a:gd name="T45" fmla="*/ 0 h 219"/>
                <a:gd name="T46" fmla="*/ 0 w 350"/>
                <a:gd name="T47" fmla="*/ 0 h 219"/>
                <a:gd name="T48" fmla="*/ 0 w 350"/>
                <a:gd name="T49" fmla="*/ 0 h 219"/>
                <a:gd name="T50" fmla="*/ 0 w 350"/>
                <a:gd name="T51" fmla="*/ 0 h 219"/>
                <a:gd name="T52" fmla="*/ 0 w 350"/>
                <a:gd name="T53" fmla="*/ 0 h 219"/>
                <a:gd name="T54" fmla="*/ 0 w 350"/>
                <a:gd name="T55" fmla="*/ 0 h 219"/>
                <a:gd name="T56" fmla="*/ 0 w 350"/>
                <a:gd name="T57" fmla="*/ 0 h 219"/>
                <a:gd name="T58" fmla="*/ 0 w 350"/>
                <a:gd name="T59" fmla="*/ 0 h 219"/>
                <a:gd name="T60" fmla="*/ 0 w 350"/>
                <a:gd name="T61" fmla="*/ 0 h 219"/>
                <a:gd name="T62" fmla="*/ 0 w 350"/>
                <a:gd name="T63" fmla="*/ 0 h 219"/>
                <a:gd name="T64" fmla="*/ 0 w 350"/>
                <a:gd name="T65" fmla="*/ 0 h 219"/>
                <a:gd name="T66" fmla="*/ 0 w 350"/>
                <a:gd name="T67" fmla="*/ 0 h 219"/>
                <a:gd name="T68" fmla="*/ 0 w 350"/>
                <a:gd name="T69" fmla="*/ 0 h 219"/>
                <a:gd name="T70" fmla="*/ 0 w 350"/>
                <a:gd name="T71" fmla="*/ 0 h 219"/>
                <a:gd name="T72" fmla="*/ 0 w 350"/>
                <a:gd name="T73" fmla="*/ 0 h 219"/>
                <a:gd name="T74" fmla="*/ 0 w 350"/>
                <a:gd name="T75" fmla="*/ 0 h 219"/>
                <a:gd name="T76" fmla="*/ 1 w 350"/>
                <a:gd name="T77" fmla="*/ 0 h 219"/>
                <a:gd name="T78" fmla="*/ 1 w 350"/>
                <a:gd name="T79" fmla="*/ 0 h 219"/>
                <a:gd name="T80" fmla="*/ 1 w 350"/>
                <a:gd name="T81" fmla="*/ 1 h 219"/>
                <a:gd name="T82" fmla="*/ 2 w 350"/>
                <a:gd name="T83" fmla="*/ 1 h 219"/>
                <a:gd name="T84" fmla="*/ 2 w 350"/>
                <a:gd name="T85" fmla="*/ 1 h 219"/>
                <a:gd name="T86" fmla="*/ 2 w 350"/>
                <a:gd name="T87" fmla="*/ 1 h 219"/>
                <a:gd name="T88" fmla="*/ 3 w 350"/>
                <a:gd name="T89" fmla="*/ 1 h 219"/>
                <a:gd name="T90" fmla="*/ 3 w 350"/>
                <a:gd name="T91" fmla="*/ 1 h 219"/>
                <a:gd name="T92" fmla="*/ 3 w 350"/>
                <a:gd name="T93" fmla="*/ 1 h 219"/>
                <a:gd name="T94" fmla="*/ 3 w 350"/>
                <a:gd name="T95" fmla="*/ 1 h 219"/>
                <a:gd name="T96" fmla="*/ 3 w 350"/>
                <a:gd name="T97" fmla="*/ 2 h 219"/>
                <a:gd name="T98" fmla="*/ 4 w 350"/>
                <a:gd name="T99" fmla="*/ 2 h 219"/>
                <a:gd name="T100" fmla="*/ 4 w 350"/>
                <a:gd name="T101" fmla="*/ 2 h 219"/>
                <a:gd name="T102" fmla="*/ 4 w 350"/>
                <a:gd name="T103" fmla="*/ 2 h 219"/>
                <a:gd name="T104" fmla="*/ 4 w 350"/>
                <a:gd name="T105" fmla="*/ 3 h 219"/>
                <a:gd name="T106" fmla="*/ 4 w 350"/>
                <a:gd name="T107" fmla="*/ 3 h 219"/>
                <a:gd name="T108" fmla="*/ 4 w 350"/>
                <a:gd name="T109" fmla="*/ 3 h 219"/>
                <a:gd name="T110" fmla="*/ 4 w 350"/>
                <a:gd name="T111" fmla="*/ 3 h 219"/>
                <a:gd name="T112" fmla="*/ 4 w 350"/>
                <a:gd name="T113" fmla="*/ 3 h 2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0"/>
                <a:gd name="T172" fmla="*/ 0 h 219"/>
                <a:gd name="T173" fmla="*/ 350 w 350"/>
                <a:gd name="T174" fmla="*/ 219 h 2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0" h="219">
                  <a:moveTo>
                    <a:pt x="350" y="219"/>
                  </a:moveTo>
                  <a:lnTo>
                    <a:pt x="350" y="213"/>
                  </a:lnTo>
                  <a:lnTo>
                    <a:pt x="349" y="200"/>
                  </a:lnTo>
                  <a:lnTo>
                    <a:pt x="343" y="178"/>
                  </a:lnTo>
                  <a:lnTo>
                    <a:pt x="333" y="152"/>
                  </a:lnTo>
                  <a:lnTo>
                    <a:pt x="316" y="125"/>
                  </a:lnTo>
                  <a:lnTo>
                    <a:pt x="289" y="97"/>
                  </a:lnTo>
                  <a:lnTo>
                    <a:pt x="252" y="72"/>
                  </a:lnTo>
                  <a:lnTo>
                    <a:pt x="201" y="52"/>
                  </a:lnTo>
                  <a:lnTo>
                    <a:pt x="174" y="44"/>
                  </a:lnTo>
                  <a:lnTo>
                    <a:pt x="149" y="36"/>
                  </a:lnTo>
                  <a:lnTo>
                    <a:pt x="127" y="29"/>
                  </a:lnTo>
                  <a:lnTo>
                    <a:pt x="108" y="22"/>
                  </a:lnTo>
                  <a:lnTo>
                    <a:pt x="91" y="17"/>
                  </a:lnTo>
                  <a:lnTo>
                    <a:pt x="78" y="12"/>
                  </a:lnTo>
                  <a:lnTo>
                    <a:pt x="65" y="8"/>
                  </a:lnTo>
                  <a:lnTo>
                    <a:pt x="54" y="4"/>
                  </a:lnTo>
                  <a:lnTo>
                    <a:pt x="45" y="2"/>
                  </a:lnTo>
                  <a:lnTo>
                    <a:pt x="37" y="1"/>
                  </a:lnTo>
                  <a:lnTo>
                    <a:pt x="30" y="0"/>
                  </a:lnTo>
                  <a:lnTo>
                    <a:pt x="24" y="0"/>
                  </a:lnTo>
                  <a:lnTo>
                    <a:pt x="20" y="2"/>
                  </a:lnTo>
                  <a:lnTo>
                    <a:pt x="15" y="4"/>
                  </a:lnTo>
                  <a:lnTo>
                    <a:pt x="11" y="8"/>
                  </a:lnTo>
                  <a:lnTo>
                    <a:pt x="6" y="12"/>
                  </a:lnTo>
                  <a:lnTo>
                    <a:pt x="1" y="21"/>
                  </a:lnTo>
                  <a:lnTo>
                    <a:pt x="0" y="28"/>
                  </a:lnTo>
                  <a:lnTo>
                    <a:pt x="3" y="31"/>
                  </a:lnTo>
                  <a:lnTo>
                    <a:pt x="9" y="34"/>
                  </a:lnTo>
                  <a:lnTo>
                    <a:pt x="15" y="35"/>
                  </a:lnTo>
                  <a:lnTo>
                    <a:pt x="22" y="35"/>
                  </a:lnTo>
                  <a:lnTo>
                    <a:pt x="27" y="35"/>
                  </a:lnTo>
                  <a:lnTo>
                    <a:pt x="29" y="35"/>
                  </a:lnTo>
                  <a:lnTo>
                    <a:pt x="28" y="33"/>
                  </a:lnTo>
                  <a:lnTo>
                    <a:pt x="24" y="26"/>
                  </a:lnTo>
                  <a:lnTo>
                    <a:pt x="22" y="19"/>
                  </a:lnTo>
                  <a:lnTo>
                    <a:pt x="23" y="12"/>
                  </a:lnTo>
                  <a:lnTo>
                    <a:pt x="30" y="10"/>
                  </a:lnTo>
                  <a:lnTo>
                    <a:pt x="44" y="13"/>
                  </a:lnTo>
                  <a:lnTo>
                    <a:pt x="67" y="25"/>
                  </a:lnTo>
                  <a:lnTo>
                    <a:pt x="104" y="46"/>
                  </a:lnTo>
                  <a:lnTo>
                    <a:pt x="142" y="68"/>
                  </a:lnTo>
                  <a:lnTo>
                    <a:pt x="172" y="80"/>
                  </a:lnTo>
                  <a:lnTo>
                    <a:pt x="195" y="85"/>
                  </a:lnTo>
                  <a:lnTo>
                    <a:pt x="213" y="87"/>
                  </a:lnTo>
                  <a:lnTo>
                    <a:pt x="228" y="89"/>
                  </a:lnTo>
                  <a:lnTo>
                    <a:pt x="242" y="96"/>
                  </a:lnTo>
                  <a:lnTo>
                    <a:pt x="254" y="109"/>
                  </a:lnTo>
                  <a:lnTo>
                    <a:pt x="270" y="133"/>
                  </a:lnTo>
                  <a:lnTo>
                    <a:pt x="287" y="160"/>
                  </a:lnTo>
                  <a:lnTo>
                    <a:pt x="302" y="181"/>
                  </a:lnTo>
                  <a:lnTo>
                    <a:pt x="315" y="195"/>
                  </a:lnTo>
                  <a:lnTo>
                    <a:pt x="328" y="207"/>
                  </a:lnTo>
                  <a:lnTo>
                    <a:pt x="337" y="213"/>
                  </a:lnTo>
                  <a:lnTo>
                    <a:pt x="345" y="217"/>
                  </a:lnTo>
                  <a:lnTo>
                    <a:pt x="349" y="219"/>
                  </a:lnTo>
                  <a:lnTo>
                    <a:pt x="350" y="2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5" name="Freeform 164"/>
            <p:cNvSpPr>
              <a:spLocks/>
            </p:cNvSpPr>
            <p:nvPr/>
          </p:nvSpPr>
          <p:spPr bwMode="auto">
            <a:xfrm>
              <a:off x="3043" y="2808"/>
              <a:ext cx="16" cy="43"/>
            </a:xfrm>
            <a:custGeom>
              <a:avLst/>
              <a:gdLst>
                <a:gd name="T0" fmla="*/ 0 w 46"/>
                <a:gd name="T1" fmla="*/ 0 h 127"/>
                <a:gd name="T2" fmla="*/ 0 w 46"/>
                <a:gd name="T3" fmla="*/ 0 h 127"/>
                <a:gd name="T4" fmla="*/ 0 w 46"/>
                <a:gd name="T5" fmla="*/ 1 h 127"/>
                <a:gd name="T6" fmla="*/ 0 w 46"/>
                <a:gd name="T7" fmla="*/ 1 h 127"/>
                <a:gd name="T8" fmla="*/ 0 w 46"/>
                <a:gd name="T9" fmla="*/ 1 h 127"/>
                <a:gd name="T10" fmla="*/ 1 w 46"/>
                <a:gd name="T11" fmla="*/ 2 h 127"/>
                <a:gd name="T12" fmla="*/ 0 w 46"/>
                <a:gd name="T13" fmla="*/ 0 h 127"/>
                <a:gd name="T14" fmla="*/ 0 60000 65536"/>
                <a:gd name="T15" fmla="*/ 0 60000 65536"/>
                <a:gd name="T16" fmla="*/ 0 60000 65536"/>
                <a:gd name="T17" fmla="*/ 0 60000 65536"/>
                <a:gd name="T18" fmla="*/ 0 60000 65536"/>
                <a:gd name="T19" fmla="*/ 0 60000 65536"/>
                <a:gd name="T20" fmla="*/ 0 60000 65536"/>
                <a:gd name="T21" fmla="*/ 0 w 46"/>
                <a:gd name="T22" fmla="*/ 0 h 127"/>
                <a:gd name="T23" fmla="*/ 46 w 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27">
                  <a:moveTo>
                    <a:pt x="12" y="0"/>
                  </a:moveTo>
                  <a:lnTo>
                    <a:pt x="5" y="26"/>
                  </a:lnTo>
                  <a:lnTo>
                    <a:pt x="1" y="61"/>
                  </a:lnTo>
                  <a:lnTo>
                    <a:pt x="0" y="92"/>
                  </a:lnTo>
                  <a:lnTo>
                    <a:pt x="0" y="104"/>
                  </a:lnTo>
                  <a:lnTo>
                    <a:pt x="46" y="127"/>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6" name="Freeform 165"/>
            <p:cNvSpPr>
              <a:spLocks/>
            </p:cNvSpPr>
            <p:nvPr/>
          </p:nvSpPr>
          <p:spPr bwMode="auto">
            <a:xfrm>
              <a:off x="2973" y="2849"/>
              <a:ext cx="160" cy="69"/>
            </a:xfrm>
            <a:custGeom>
              <a:avLst/>
              <a:gdLst>
                <a:gd name="T0" fmla="*/ 4 w 479"/>
                <a:gd name="T1" fmla="*/ 0 h 207"/>
                <a:gd name="T2" fmla="*/ 3 w 479"/>
                <a:gd name="T3" fmla="*/ 0 h 207"/>
                <a:gd name="T4" fmla="*/ 3 w 479"/>
                <a:gd name="T5" fmla="*/ 0 h 207"/>
                <a:gd name="T6" fmla="*/ 2 w 479"/>
                <a:gd name="T7" fmla="*/ 0 h 207"/>
                <a:gd name="T8" fmla="*/ 2 w 479"/>
                <a:gd name="T9" fmla="*/ 1 h 207"/>
                <a:gd name="T10" fmla="*/ 1 w 479"/>
                <a:gd name="T11" fmla="*/ 1 h 207"/>
                <a:gd name="T12" fmla="*/ 1 w 479"/>
                <a:gd name="T13" fmla="*/ 1 h 207"/>
                <a:gd name="T14" fmla="*/ 0 w 479"/>
                <a:gd name="T15" fmla="*/ 2 h 207"/>
                <a:gd name="T16" fmla="*/ 0 w 479"/>
                <a:gd name="T17" fmla="*/ 2 h 207"/>
                <a:gd name="T18" fmla="*/ 0 w 479"/>
                <a:gd name="T19" fmla="*/ 2 h 207"/>
                <a:gd name="T20" fmla="*/ 0 w 479"/>
                <a:gd name="T21" fmla="*/ 2 h 207"/>
                <a:gd name="T22" fmla="*/ 1 w 479"/>
                <a:gd name="T23" fmla="*/ 3 h 207"/>
                <a:gd name="T24" fmla="*/ 1 w 479"/>
                <a:gd name="T25" fmla="*/ 3 h 207"/>
                <a:gd name="T26" fmla="*/ 2 w 479"/>
                <a:gd name="T27" fmla="*/ 3 h 207"/>
                <a:gd name="T28" fmla="*/ 2 w 479"/>
                <a:gd name="T29" fmla="*/ 2 h 207"/>
                <a:gd name="T30" fmla="*/ 2 w 479"/>
                <a:gd name="T31" fmla="*/ 2 h 207"/>
                <a:gd name="T32" fmla="*/ 2 w 479"/>
                <a:gd name="T33" fmla="*/ 2 h 207"/>
                <a:gd name="T34" fmla="*/ 3 w 479"/>
                <a:gd name="T35" fmla="*/ 2 h 207"/>
                <a:gd name="T36" fmla="*/ 3 w 479"/>
                <a:gd name="T37" fmla="*/ 2 h 207"/>
                <a:gd name="T38" fmla="*/ 3 w 479"/>
                <a:gd name="T39" fmla="*/ 2 h 207"/>
                <a:gd name="T40" fmla="*/ 4 w 479"/>
                <a:gd name="T41" fmla="*/ 2 h 207"/>
                <a:gd name="T42" fmla="*/ 4 w 479"/>
                <a:gd name="T43" fmla="*/ 2 h 207"/>
                <a:gd name="T44" fmla="*/ 5 w 479"/>
                <a:gd name="T45" fmla="*/ 2 h 207"/>
                <a:gd name="T46" fmla="*/ 5 w 479"/>
                <a:gd name="T47" fmla="*/ 2 h 207"/>
                <a:gd name="T48" fmla="*/ 5 w 479"/>
                <a:gd name="T49" fmla="*/ 2 h 207"/>
                <a:gd name="T50" fmla="*/ 6 w 479"/>
                <a:gd name="T51" fmla="*/ 2 h 207"/>
                <a:gd name="T52" fmla="*/ 6 w 479"/>
                <a:gd name="T53" fmla="*/ 2 h 207"/>
                <a:gd name="T54" fmla="*/ 6 w 479"/>
                <a:gd name="T55" fmla="*/ 2 h 207"/>
                <a:gd name="T56" fmla="*/ 6 w 479"/>
                <a:gd name="T57" fmla="*/ 2 h 207"/>
                <a:gd name="T58" fmla="*/ 6 w 479"/>
                <a:gd name="T59" fmla="*/ 2 h 207"/>
                <a:gd name="T60" fmla="*/ 6 w 479"/>
                <a:gd name="T61" fmla="*/ 2 h 207"/>
                <a:gd name="T62" fmla="*/ 5 w 479"/>
                <a:gd name="T63" fmla="*/ 1 h 207"/>
                <a:gd name="T64" fmla="*/ 4 w 479"/>
                <a:gd name="T65" fmla="*/ 1 h 207"/>
                <a:gd name="T66" fmla="*/ 4 w 479"/>
                <a:gd name="T67" fmla="*/ 1 h 207"/>
                <a:gd name="T68" fmla="*/ 4 w 479"/>
                <a:gd name="T69" fmla="*/ 1 h 207"/>
                <a:gd name="T70" fmla="*/ 3 w 479"/>
                <a:gd name="T71" fmla="*/ 1 h 207"/>
                <a:gd name="T72" fmla="*/ 3 w 479"/>
                <a:gd name="T73" fmla="*/ 1 h 207"/>
                <a:gd name="T74" fmla="*/ 3 w 479"/>
                <a:gd name="T75" fmla="*/ 1 h 207"/>
                <a:gd name="T76" fmla="*/ 3 w 479"/>
                <a:gd name="T77" fmla="*/ 2 h 207"/>
                <a:gd name="T78" fmla="*/ 2 w 479"/>
                <a:gd name="T79" fmla="*/ 2 h 207"/>
                <a:gd name="T80" fmla="*/ 2 w 479"/>
                <a:gd name="T81" fmla="*/ 2 h 207"/>
                <a:gd name="T82" fmla="*/ 2 w 479"/>
                <a:gd name="T83" fmla="*/ 2 h 207"/>
                <a:gd name="T84" fmla="*/ 2 w 479"/>
                <a:gd name="T85" fmla="*/ 2 h 207"/>
                <a:gd name="T86" fmla="*/ 2 w 479"/>
                <a:gd name="T87" fmla="*/ 2 h 207"/>
                <a:gd name="T88" fmla="*/ 1 w 479"/>
                <a:gd name="T89" fmla="*/ 1 h 207"/>
                <a:gd name="T90" fmla="*/ 1 w 479"/>
                <a:gd name="T91" fmla="*/ 2 h 207"/>
                <a:gd name="T92" fmla="*/ 1 w 479"/>
                <a:gd name="T93" fmla="*/ 2 h 207"/>
                <a:gd name="T94" fmla="*/ 1 w 479"/>
                <a:gd name="T95" fmla="*/ 2 h 207"/>
                <a:gd name="T96" fmla="*/ 1 w 479"/>
                <a:gd name="T97" fmla="*/ 2 h 207"/>
                <a:gd name="T98" fmla="*/ 1 w 479"/>
                <a:gd name="T99" fmla="*/ 2 h 207"/>
                <a:gd name="T100" fmla="*/ 1 w 479"/>
                <a:gd name="T101" fmla="*/ 2 h 207"/>
                <a:gd name="T102" fmla="*/ 1 w 479"/>
                <a:gd name="T103" fmla="*/ 1 h 207"/>
                <a:gd name="T104" fmla="*/ 1 w 479"/>
                <a:gd name="T105" fmla="*/ 1 h 207"/>
                <a:gd name="T106" fmla="*/ 2 w 479"/>
                <a:gd name="T107" fmla="*/ 1 h 207"/>
                <a:gd name="T108" fmla="*/ 3 w 479"/>
                <a:gd name="T109" fmla="*/ 0 h 207"/>
                <a:gd name="T110" fmla="*/ 3 w 479"/>
                <a:gd name="T111" fmla="*/ 0 h 207"/>
                <a:gd name="T112" fmla="*/ 4 w 479"/>
                <a:gd name="T113" fmla="*/ 0 h 2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
                <a:gd name="T172" fmla="*/ 0 h 207"/>
                <a:gd name="T173" fmla="*/ 479 w 479"/>
                <a:gd name="T174" fmla="*/ 207 h 2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 h="207">
                  <a:moveTo>
                    <a:pt x="292" y="11"/>
                  </a:moveTo>
                  <a:lnTo>
                    <a:pt x="289" y="10"/>
                  </a:lnTo>
                  <a:lnTo>
                    <a:pt x="281" y="6"/>
                  </a:lnTo>
                  <a:lnTo>
                    <a:pt x="269" y="2"/>
                  </a:lnTo>
                  <a:lnTo>
                    <a:pt x="252" y="0"/>
                  </a:lnTo>
                  <a:lnTo>
                    <a:pt x="232" y="1"/>
                  </a:lnTo>
                  <a:lnTo>
                    <a:pt x="207" y="7"/>
                  </a:lnTo>
                  <a:lnTo>
                    <a:pt x="179" y="19"/>
                  </a:lnTo>
                  <a:lnTo>
                    <a:pt x="148" y="41"/>
                  </a:lnTo>
                  <a:lnTo>
                    <a:pt x="131" y="54"/>
                  </a:lnTo>
                  <a:lnTo>
                    <a:pt x="113" y="68"/>
                  </a:lnTo>
                  <a:lnTo>
                    <a:pt x="95" y="82"/>
                  </a:lnTo>
                  <a:lnTo>
                    <a:pt x="77" y="95"/>
                  </a:lnTo>
                  <a:lnTo>
                    <a:pt x="59" y="110"/>
                  </a:lnTo>
                  <a:lnTo>
                    <a:pt x="43" y="123"/>
                  </a:lnTo>
                  <a:lnTo>
                    <a:pt x="28" y="137"/>
                  </a:lnTo>
                  <a:lnTo>
                    <a:pt x="16" y="149"/>
                  </a:lnTo>
                  <a:lnTo>
                    <a:pt x="7" y="162"/>
                  </a:lnTo>
                  <a:lnTo>
                    <a:pt x="1" y="172"/>
                  </a:lnTo>
                  <a:lnTo>
                    <a:pt x="0" y="182"/>
                  </a:lnTo>
                  <a:lnTo>
                    <a:pt x="3" y="190"/>
                  </a:lnTo>
                  <a:lnTo>
                    <a:pt x="11" y="198"/>
                  </a:lnTo>
                  <a:lnTo>
                    <a:pt x="26" y="203"/>
                  </a:lnTo>
                  <a:lnTo>
                    <a:pt x="46" y="206"/>
                  </a:lnTo>
                  <a:lnTo>
                    <a:pt x="73" y="207"/>
                  </a:lnTo>
                  <a:lnTo>
                    <a:pt x="102" y="207"/>
                  </a:lnTo>
                  <a:lnTo>
                    <a:pt x="125" y="205"/>
                  </a:lnTo>
                  <a:lnTo>
                    <a:pt x="143" y="203"/>
                  </a:lnTo>
                  <a:lnTo>
                    <a:pt x="159" y="200"/>
                  </a:lnTo>
                  <a:lnTo>
                    <a:pt x="171" y="196"/>
                  </a:lnTo>
                  <a:lnTo>
                    <a:pt x="181" y="192"/>
                  </a:lnTo>
                  <a:lnTo>
                    <a:pt x="188" y="188"/>
                  </a:lnTo>
                  <a:lnTo>
                    <a:pt x="194" y="183"/>
                  </a:lnTo>
                  <a:lnTo>
                    <a:pt x="201" y="179"/>
                  </a:lnTo>
                  <a:lnTo>
                    <a:pt x="207" y="174"/>
                  </a:lnTo>
                  <a:lnTo>
                    <a:pt x="214" y="170"/>
                  </a:lnTo>
                  <a:lnTo>
                    <a:pt x="223" y="165"/>
                  </a:lnTo>
                  <a:lnTo>
                    <a:pt x="234" y="162"/>
                  </a:lnTo>
                  <a:lnTo>
                    <a:pt x="248" y="158"/>
                  </a:lnTo>
                  <a:lnTo>
                    <a:pt x="264" y="156"/>
                  </a:lnTo>
                  <a:lnTo>
                    <a:pt x="286" y="155"/>
                  </a:lnTo>
                  <a:lnTo>
                    <a:pt x="309" y="154"/>
                  </a:lnTo>
                  <a:lnTo>
                    <a:pt x="330" y="154"/>
                  </a:lnTo>
                  <a:lnTo>
                    <a:pt x="349" y="154"/>
                  </a:lnTo>
                  <a:lnTo>
                    <a:pt x="367" y="155"/>
                  </a:lnTo>
                  <a:lnTo>
                    <a:pt x="383" y="156"/>
                  </a:lnTo>
                  <a:lnTo>
                    <a:pt x="398" y="157"/>
                  </a:lnTo>
                  <a:lnTo>
                    <a:pt x="412" y="160"/>
                  </a:lnTo>
                  <a:lnTo>
                    <a:pt x="423" y="162"/>
                  </a:lnTo>
                  <a:lnTo>
                    <a:pt x="434" y="165"/>
                  </a:lnTo>
                  <a:lnTo>
                    <a:pt x="443" y="169"/>
                  </a:lnTo>
                  <a:lnTo>
                    <a:pt x="451" y="172"/>
                  </a:lnTo>
                  <a:lnTo>
                    <a:pt x="458" y="175"/>
                  </a:lnTo>
                  <a:lnTo>
                    <a:pt x="464" y="180"/>
                  </a:lnTo>
                  <a:lnTo>
                    <a:pt x="469" y="184"/>
                  </a:lnTo>
                  <a:lnTo>
                    <a:pt x="473" y="189"/>
                  </a:lnTo>
                  <a:lnTo>
                    <a:pt x="475" y="195"/>
                  </a:lnTo>
                  <a:lnTo>
                    <a:pt x="478" y="198"/>
                  </a:lnTo>
                  <a:lnTo>
                    <a:pt x="479" y="190"/>
                  </a:lnTo>
                  <a:lnTo>
                    <a:pt x="476" y="173"/>
                  </a:lnTo>
                  <a:lnTo>
                    <a:pt x="469" y="152"/>
                  </a:lnTo>
                  <a:lnTo>
                    <a:pt x="457" y="129"/>
                  </a:lnTo>
                  <a:lnTo>
                    <a:pt x="438" y="110"/>
                  </a:lnTo>
                  <a:lnTo>
                    <a:pt x="412" y="96"/>
                  </a:lnTo>
                  <a:lnTo>
                    <a:pt x="378" y="92"/>
                  </a:lnTo>
                  <a:lnTo>
                    <a:pt x="360" y="93"/>
                  </a:lnTo>
                  <a:lnTo>
                    <a:pt x="341" y="94"/>
                  </a:lnTo>
                  <a:lnTo>
                    <a:pt x="326" y="95"/>
                  </a:lnTo>
                  <a:lnTo>
                    <a:pt x="311" y="97"/>
                  </a:lnTo>
                  <a:lnTo>
                    <a:pt x="297" y="99"/>
                  </a:lnTo>
                  <a:lnTo>
                    <a:pt x="285" y="101"/>
                  </a:lnTo>
                  <a:lnTo>
                    <a:pt x="274" y="103"/>
                  </a:lnTo>
                  <a:lnTo>
                    <a:pt x="262" y="106"/>
                  </a:lnTo>
                  <a:lnTo>
                    <a:pt x="252" y="109"/>
                  </a:lnTo>
                  <a:lnTo>
                    <a:pt x="243" y="112"/>
                  </a:lnTo>
                  <a:lnTo>
                    <a:pt x="234" y="115"/>
                  </a:lnTo>
                  <a:lnTo>
                    <a:pt x="225" y="119"/>
                  </a:lnTo>
                  <a:lnTo>
                    <a:pt x="217" y="123"/>
                  </a:lnTo>
                  <a:lnTo>
                    <a:pt x="209" y="128"/>
                  </a:lnTo>
                  <a:lnTo>
                    <a:pt x="202" y="132"/>
                  </a:lnTo>
                  <a:lnTo>
                    <a:pt x="194" y="138"/>
                  </a:lnTo>
                  <a:lnTo>
                    <a:pt x="181" y="146"/>
                  </a:lnTo>
                  <a:lnTo>
                    <a:pt x="171" y="151"/>
                  </a:lnTo>
                  <a:lnTo>
                    <a:pt x="164" y="151"/>
                  </a:lnTo>
                  <a:lnTo>
                    <a:pt x="159" y="148"/>
                  </a:lnTo>
                  <a:lnTo>
                    <a:pt x="156" y="146"/>
                  </a:lnTo>
                  <a:lnTo>
                    <a:pt x="155" y="143"/>
                  </a:lnTo>
                  <a:lnTo>
                    <a:pt x="154" y="139"/>
                  </a:lnTo>
                  <a:lnTo>
                    <a:pt x="154" y="138"/>
                  </a:lnTo>
                  <a:lnTo>
                    <a:pt x="90" y="92"/>
                  </a:lnTo>
                  <a:lnTo>
                    <a:pt x="114" y="144"/>
                  </a:lnTo>
                  <a:lnTo>
                    <a:pt x="113" y="145"/>
                  </a:lnTo>
                  <a:lnTo>
                    <a:pt x="110" y="148"/>
                  </a:lnTo>
                  <a:lnTo>
                    <a:pt x="105" y="153"/>
                  </a:lnTo>
                  <a:lnTo>
                    <a:pt x="98" y="156"/>
                  </a:lnTo>
                  <a:lnTo>
                    <a:pt x="93" y="158"/>
                  </a:lnTo>
                  <a:lnTo>
                    <a:pt x="87" y="158"/>
                  </a:lnTo>
                  <a:lnTo>
                    <a:pt x="82" y="154"/>
                  </a:lnTo>
                  <a:lnTo>
                    <a:pt x="79" y="144"/>
                  </a:lnTo>
                  <a:lnTo>
                    <a:pt x="76" y="134"/>
                  </a:lnTo>
                  <a:lnTo>
                    <a:pt x="72" y="128"/>
                  </a:lnTo>
                  <a:lnTo>
                    <a:pt x="70" y="125"/>
                  </a:lnTo>
                  <a:lnTo>
                    <a:pt x="70" y="122"/>
                  </a:lnTo>
                  <a:lnTo>
                    <a:pt x="74" y="119"/>
                  </a:lnTo>
                  <a:lnTo>
                    <a:pt x="83" y="112"/>
                  </a:lnTo>
                  <a:lnTo>
                    <a:pt x="100" y="100"/>
                  </a:lnTo>
                  <a:lnTo>
                    <a:pt x="125" y="80"/>
                  </a:lnTo>
                  <a:lnTo>
                    <a:pt x="156" y="59"/>
                  </a:lnTo>
                  <a:lnTo>
                    <a:pt x="185" y="43"/>
                  </a:lnTo>
                  <a:lnTo>
                    <a:pt x="214" y="31"/>
                  </a:lnTo>
                  <a:lnTo>
                    <a:pt x="238" y="22"/>
                  </a:lnTo>
                  <a:lnTo>
                    <a:pt x="260" y="17"/>
                  </a:lnTo>
                  <a:lnTo>
                    <a:pt x="277" y="14"/>
                  </a:lnTo>
                  <a:lnTo>
                    <a:pt x="288" y="11"/>
                  </a:lnTo>
                  <a:lnTo>
                    <a:pt x="29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7" name="Freeform 166"/>
            <p:cNvSpPr>
              <a:spLocks/>
            </p:cNvSpPr>
            <p:nvPr/>
          </p:nvSpPr>
          <p:spPr bwMode="auto">
            <a:xfrm>
              <a:off x="3162" y="2877"/>
              <a:ext cx="165" cy="270"/>
            </a:xfrm>
            <a:custGeom>
              <a:avLst/>
              <a:gdLst>
                <a:gd name="T0" fmla="*/ 0 w 494"/>
                <a:gd name="T1" fmla="*/ 0 h 809"/>
                <a:gd name="T2" fmla="*/ 0 w 494"/>
                <a:gd name="T3" fmla="*/ 1 h 809"/>
                <a:gd name="T4" fmla="*/ 0 w 494"/>
                <a:gd name="T5" fmla="*/ 1 h 809"/>
                <a:gd name="T6" fmla="*/ 1 w 494"/>
                <a:gd name="T7" fmla="*/ 2 h 809"/>
                <a:gd name="T8" fmla="*/ 1 w 494"/>
                <a:gd name="T9" fmla="*/ 3 h 809"/>
                <a:gd name="T10" fmla="*/ 2 w 494"/>
                <a:gd name="T11" fmla="*/ 3 h 809"/>
                <a:gd name="T12" fmla="*/ 2 w 494"/>
                <a:gd name="T13" fmla="*/ 4 h 809"/>
                <a:gd name="T14" fmla="*/ 2 w 494"/>
                <a:gd name="T15" fmla="*/ 7 h 809"/>
                <a:gd name="T16" fmla="*/ 2 w 494"/>
                <a:gd name="T17" fmla="*/ 10 h 809"/>
                <a:gd name="T18" fmla="*/ 2 w 494"/>
                <a:gd name="T19" fmla="*/ 10 h 809"/>
                <a:gd name="T20" fmla="*/ 3 w 494"/>
                <a:gd name="T21" fmla="*/ 10 h 809"/>
                <a:gd name="T22" fmla="*/ 3 w 494"/>
                <a:gd name="T23" fmla="*/ 9 h 809"/>
                <a:gd name="T24" fmla="*/ 4 w 494"/>
                <a:gd name="T25" fmla="*/ 9 h 809"/>
                <a:gd name="T26" fmla="*/ 5 w 494"/>
                <a:gd name="T27" fmla="*/ 9 h 809"/>
                <a:gd name="T28" fmla="*/ 6 w 494"/>
                <a:gd name="T29" fmla="*/ 9 h 809"/>
                <a:gd name="T30" fmla="*/ 6 w 494"/>
                <a:gd name="T31" fmla="*/ 9 h 809"/>
                <a:gd name="T32" fmla="*/ 6 w 494"/>
                <a:gd name="T33" fmla="*/ 9 h 809"/>
                <a:gd name="T34" fmla="*/ 6 w 494"/>
                <a:gd name="T35" fmla="*/ 8 h 809"/>
                <a:gd name="T36" fmla="*/ 6 w 494"/>
                <a:gd name="T37" fmla="*/ 6 h 809"/>
                <a:gd name="T38" fmla="*/ 5 w 494"/>
                <a:gd name="T39" fmla="*/ 4 h 809"/>
                <a:gd name="T40" fmla="*/ 6 w 494"/>
                <a:gd name="T41" fmla="*/ 2 h 809"/>
                <a:gd name="T42" fmla="*/ 5 w 494"/>
                <a:gd name="T43" fmla="*/ 1 h 809"/>
                <a:gd name="T44" fmla="*/ 5 w 494"/>
                <a:gd name="T45" fmla="*/ 0 h 809"/>
                <a:gd name="T46" fmla="*/ 5 w 494"/>
                <a:gd name="T47" fmla="*/ 0 h 809"/>
                <a:gd name="T48" fmla="*/ 5 w 494"/>
                <a:gd name="T49" fmla="*/ 1 h 809"/>
                <a:gd name="T50" fmla="*/ 5 w 494"/>
                <a:gd name="T51" fmla="*/ 3 h 809"/>
                <a:gd name="T52" fmla="*/ 5 w 494"/>
                <a:gd name="T53" fmla="*/ 6 h 809"/>
                <a:gd name="T54" fmla="*/ 5 w 494"/>
                <a:gd name="T55" fmla="*/ 8 h 809"/>
                <a:gd name="T56" fmla="*/ 5 w 494"/>
                <a:gd name="T57" fmla="*/ 9 h 809"/>
                <a:gd name="T58" fmla="*/ 5 w 494"/>
                <a:gd name="T59" fmla="*/ 8 h 809"/>
                <a:gd name="T60" fmla="*/ 4 w 494"/>
                <a:gd name="T61" fmla="*/ 8 h 809"/>
                <a:gd name="T62" fmla="*/ 3 w 494"/>
                <a:gd name="T63" fmla="*/ 9 h 809"/>
                <a:gd name="T64" fmla="*/ 3 w 494"/>
                <a:gd name="T65" fmla="*/ 9 h 809"/>
                <a:gd name="T66" fmla="*/ 3 w 494"/>
                <a:gd name="T67" fmla="*/ 9 h 809"/>
                <a:gd name="T68" fmla="*/ 2 w 494"/>
                <a:gd name="T69" fmla="*/ 8 h 809"/>
                <a:gd name="T70" fmla="*/ 2 w 494"/>
                <a:gd name="T71" fmla="*/ 7 h 809"/>
                <a:gd name="T72" fmla="*/ 3 w 494"/>
                <a:gd name="T73" fmla="*/ 7 h 809"/>
                <a:gd name="T74" fmla="*/ 4 w 494"/>
                <a:gd name="T75" fmla="*/ 7 h 809"/>
                <a:gd name="T76" fmla="*/ 5 w 494"/>
                <a:gd name="T77" fmla="*/ 7 h 809"/>
                <a:gd name="T78" fmla="*/ 5 w 494"/>
                <a:gd name="T79" fmla="*/ 7 h 809"/>
                <a:gd name="T80" fmla="*/ 4 w 494"/>
                <a:gd name="T81" fmla="*/ 7 h 809"/>
                <a:gd name="T82" fmla="*/ 3 w 494"/>
                <a:gd name="T83" fmla="*/ 7 h 809"/>
                <a:gd name="T84" fmla="*/ 3 w 494"/>
                <a:gd name="T85" fmla="*/ 7 h 809"/>
                <a:gd name="T86" fmla="*/ 2 w 494"/>
                <a:gd name="T87" fmla="*/ 7 h 809"/>
                <a:gd name="T88" fmla="*/ 2 w 494"/>
                <a:gd name="T89" fmla="*/ 7 h 809"/>
                <a:gd name="T90" fmla="*/ 2 w 494"/>
                <a:gd name="T91" fmla="*/ 7 h 809"/>
                <a:gd name="T92" fmla="*/ 2 w 494"/>
                <a:gd name="T93" fmla="*/ 6 h 809"/>
                <a:gd name="T94" fmla="*/ 2 w 494"/>
                <a:gd name="T95" fmla="*/ 4 h 809"/>
                <a:gd name="T96" fmla="*/ 2 w 494"/>
                <a:gd name="T97" fmla="*/ 4 h 809"/>
                <a:gd name="T98" fmla="*/ 2 w 494"/>
                <a:gd name="T99" fmla="*/ 3 h 809"/>
                <a:gd name="T100" fmla="*/ 2 w 494"/>
                <a:gd name="T101" fmla="*/ 2 h 809"/>
                <a:gd name="T102" fmla="*/ 2 w 494"/>
                <a:gd name="T103" fmla="*/ 1 h 809"/>
                <a:gd name="T104" fmla="*/ 2 w 494"/>
                <a:gd name="T105" fmla="*/ 3 h 809"/>
                <a:gd name="T106" fmla="*/ 2 w 494"/>
                <a:gd name="T107" fmla="*/ 3 h 809"/>
                <a:gd name="T108" fmla="*/ 2 w 494"/>
                <a:gd name="T109" fmla="*/ 3 h 809"/>
                <a:gd name="T110" fmla="*/ 2 w 494"/>
                <a:gd name="T111" fmla="*/ 2 h 809"/>
                <a:gd name="T112" fmla="*/ 1 w 494"/>
                <a:gd name="T113" fmla="*/ 2 h 809"/>
                <a:gd name="T114" fmla="*/ 1 w 494"/>
                <a:gd name="T115" fmla="*/ 1 h 809"/>
                <a:gd name="T116" fmla="*/ 1 w 494"/>
                <a:gd name="T117" fmla="*/ 1 h 809"/>
                <a:gd name="T118" fmla="*/ 0 w 494"/>
                <a:gd name="T119" fmla="*/ 0 h 8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94"/>
                <a:gd name="T181" fmla="*/ 0 h 809"/>
                <a:gd name="T182" fmla="*/ 494 w 494"/>
                <a:gd name="T183" fmla="*/ 809 h 8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94" h="809">
                  <a:moveTo>
                    <a:pt x="29" y="17"/>
                  </a:moveTo>
                  <a:lnTo>
                    <a:pt x="27" y="18"/>
                  </a:lnTo>
                  <a:lnTo>
                    <a:pt x="21" y="22"/>
                  </a:lnTo>
                  <a:lnTo>
                    <a:pt x="13" y="28"/>
                  </a:lnTo>
                  <a:lnTo>
                    <a:pt x="6" y="39"/>
                  </a:lnTo>
                  <a:lnTo>
                    <a:pt x="1" y="51"/>
                  </a:lnTo>
                  <a:lnTo>
                    <a:pt x="0" y="69"/>
                  </a:lnTo>
                  <a:lnTo>
                    <a:pt x="5" y="89"/>
                  </a:lnTo>
                  <a:lnTo>
                    <a:pt x="18" y="115"/>
                  </a:lnTo>
                  <a:lnTo>
                    <a:pt x="35" y="141"/>
                  </a:lnTo>
                  <a:lnTo>
                    <a:pt x="53" y="165"/>
                  </a:lnTo>
                  <a:lnTo>
                    <a:pt x="70" y="184"/>
                  </a:lnTo>
                  <a:lnTo>
                    <a:pt x="87" y="200"/>
                  </a:lnTo>
                  <a:lnTo>
                    <a:pt x="100" y="213"/>
                  </a:lnTo>
                  <a:lnTo>
                    <a:pt x="110" y="222"/>
                  </a:lnTo>
                  <a:lnTo>
                    <a:pt x="118" y="227"/>
                  </a:lnTo>
                  <a:lnTo>
                    <a:pt x="121" y="230"/>
                  </a:lnTo>
                  <a:lnTo>
                    <a:pt x="122" y="234"/>
                  </a:lnTo>
                  <a:lnTo>
                    <a:pt x="124" y="252"/>
                  </a:lnTo>
                  <a:lnTo>
                    <a:pt x="127" y="287"/>
                  </a:lnTo>
                  <a:lnTo>
                    <a:pt x="132" y="345"/>
                  </a:lnTo>
                  <a:lnTo>
                    <a:pt x="138" y="422"/>
                  </a:lnTo>
                  <a:lnTo>
                    <a:pt x="145" y="502"/>
                  </a:lnTo>
                  <a:lnTo>
                    <a:pt x="152" y="564"/>
                  </a:lnTo>
                  <a:lnTo>
                    <a:pt x="156" y="590"/>
                  </a:lnTo>
                  <a:lnTo>
                    <a:pt x="178" y="809"/>
                  </a:lnTo>
                  <a:lnTo>
                    <a:pt x="179" y="808"/>
                  </a:lnTo>
                  <a:lnTo>
                    <a:pt x="183" y="805"/>
                  </a:lnTo>
                  <a:lnTo>
                    <a:pt x="187" y="801"/>
                  </a:lnTo>
                  <a:lnTo>
                    <a:pt x="194" y="796"/>
                  </a:lnTo>
                  <a:lnTo>
                    <a:pt x="203" y="791"/>
                  </a:lnTo>
                  <a:lnTo>
                    <a:pt x="212" y="784"/>
                  </a:lnTo>
                  <a:lnTo>
                    <a:pt x="225" y="777"/>
                  </a:lnTo>
                  <a:lnTo>
                    <a:pt x="237" y="769"/>
                  </a:lnTo>
                  <a:lnTo>
                    <a:pt x="251" y="762"/>
                  </a:lnTo>
                  <a:lnTo>
                    <a:pt x="267" y="756"/>
                  </a:lnTo>
                  <a:lnTo>
                    <a:pt x="282" y="749"/>
                  </a:lnTo>
                  <a:lnTo>
                    <a:pt x="299" y="743"/>
                  </a:lnTo>
                  <a:lnTo>
                    <a:pt x="316" y="739"/>
                  </a:lnTo>
                  <a:lnTo>
                    <a:pt x="334" y="735"/>
                  </a:lnTo>
                  <a:lnTo>
                    <a:pt x="354" y="734"/>
                  </a:lnTo>
                  <a:lnTo>
                    <a:pt x="373" y="734"/>
                  </a:lnTo>
                  <a:lnTo>
                    <a:pt x="408" y="736"/>
                  </a:lnTo>
                  <a:lnTo>
                    <a:pt x="436" y="738"/>
                  </a:lnTo>
                  <a:lnTo>
                    <a:pt x="457" y="739"/>
                  </a:lnTo>
                  <a:lnTo>
                    <a:pt x="472" y="739"/>
                  </a:lnTo>
                  <a:lnTo>
                    <a:pt x="483" y="740"/>
                  </a:lnTo>
                  <a:lnTo>
                    <a:pt x="489" y="740"/>
                  </a:lnTo>
                  <a:lnTo>
                    <a:pt x="493" y="740"/>
                  </a:lnTo>
                  <a:lnTo>
                    <a:pt x="494" y="740"/>
                  </a:lnTo>
                  <a:lnTo>
                    <a:pt x="493" y="733"/>
                  </a:lnTo>
                  <a:lnTo>
                    <a:pt x="488" y="715"/>
                  </a:lnTo>
                  <a:lnTo>
                    <a:pt x="483" y="688"/>
                  </a:lnTo>
                  <a:lnTo>
                    <a:pt x="475" y="652"/>
                  </a:lnTo>
                  <a:lnTo>
                    <a:pt x="467" y="610"/>
                  </a:lnTo>
                  <a:lnTo>
                    <a:pt x="460" y="563"/>
                  </a:lnTo>
                  <a:lnTo>
                    <a:pt x="453" y="515"/>
                  </a:lnTo>
                  <a:lnTo>
                    <a:pt x="448" y="465"/>
                  </a:lnTo>
                  <a:lnTo>
                    <a:pt x="440" y="395"/>
                  </a:lnTo>
                  <a:lnTo>
                    <a:pt x="435" y="357"/>
                  </a:lnTo>
                  <a:lnTo>
                    <a:pt x="436" y="318"/>
                  </a:lnTo>
                  <a:lnTo>
                    <a:pt x="448" y="241"/>
                  </a:lnTo>
                  <a:lnTo>
                    <a:pt x="452" y="189"/>
                  </a:lnTo>
                  <a:lnTo>
                    <a:pt x="450" y="143"/>
                  </a:lnTo>
                  <a:lnTo>
                    <a:pt x="442" y="102"/>
                  </a:lnTo>
                  <a:lnTo>
                    <a:pt x="431" y="67"/>
                  </a:lnTo>
                  <a:lnTo>
                    <a:pt x="419" y="39"/>
                  </a:lnTo>
                  <a:lnTo>
                    <a:pt x="408" y="17"/>
                  </a:lnTo>
                  <a:lnTo>
                    <a:pt x="400" y="5"/>
                  </a:lnTo>
                  <a:lnTo>
                    <a:pt x="397" y="0"/>
                  </a:lnTo>
                  <a:lnTo>
                    <a:pt x="399" y="2"/>
                  </a:lnTo>
                  <a:lnTo>
                    <a:pt x="405" y="9"/>
                  </a:lnTo>
                  <a:lnTo>
                    <a:pt x="411" y="23"/>
                  </a:lnTo>
                  <a:lnTo>
                    <a:pt x="418" y="43"/>
                  </a:lnTo>
                  <a:lnTo>
                    <a:pt x="425" y="72"/>
                  </a:lnTo>
                  <a:lnTo>
                    <a:pt x="427" y="112"/>
                  </a:lnTo>
                  <a:lnTo>
                    <a:pt x="426" y="162"/>
                  </a:lnTo>
                  <a:lnTo>
                    <a:pt x="419" y="224"/>
                  </a:lnTo>
                  <a:lnTo>
                    <a:pt x="407" y="336"/>
                  </a:lnTo>
                  <a:lnTo>
                    <a:pt x="407" y="411"/>
                  </a:lnTo>
                  <a:lnTo>
                    <a:pt x="412" y="474"/>
                  </a:lnTo>
                  <a:lnTo>
                    <a:pt x="419" y="550"/>
                  </a:lnTo>
                  <a:lnTo>
                    <a:pt x="426" y="624"/>
                  </a:lnTo>
                  <a:lnTo>
                    <a:pt x="435" y="670"/>
                  </a:lnTo>
                  <a:lnTo>
                    <a:pt x="444" y="692"/>
                  </a:lnTo>
                  <a:lnTo>
                    <a:pt x="448" y="699"/>
                  </a:lnTo>
                  <a:lnTo>
                    <a:pt x="443" y="697"/>
                  </a:lnTo>
                  <a:lnTo>
                    <a:pt x="429" y="692"/>
                  </a:lnTo>
                  <a:lnTo>
                    <a:pt x="410" y="685"/>
                  </a:lnTo>
                  <a:lnTo>
                    <a:pt x="386" y="679"/>
                  </a:lnTo>
                  <a:lnTo>
                    <a:pt x="359" y="675"/>
                  </a:lnTo>
                  <a:lnTo>
                    <a:pt x="331" y="675"/>
                  </a:lnTo>
                  <a:lnTo>
                    <a:pt x="305" y="681"/>
                  </a:lnTo>
                  <a:lnTo>
                    <a:pt x="281" y="693"/>
                  </a:lnTo>
                  <a:lnTo>
                    <a:pt x="262" y="709"/>
                  </a:lnTo>
                  <a:lnTo>
                    <a:pt x="246" y="723"/>
                  </a:lnTo>
                  <a:lnTo>
                    <a:pt x="234" y="734"/>
                  </a:lnTo>
                  <a:lnTo>
                    <a:pt x="225" y="742"/>
                  </a:lnTo>
                  <a:lnTo>
                    <a:pt x="219" y="749"/>
                  </a:lnTo>
                  <a:lnTo>
                    <a:pt x="214" y="753"/>
                  </a:lnTo>
                  <a:lnTo>
                    <a:pt x="213" y="756"/>
                  </a:lnTo>
                  <a:lnTo>
                    <a:pt x="212" y="757"/>
                  </a:lnTo>
                  <a:lnTo>
                    <a:pt x="201" y="630"/>
                  </a:lnTo>
                  <a:lnTo>
                    <a:pt x="200" y="629"/>
                  </a:lnTo>
                  <a:lnTo>
                    <a:pt x="198" y="624"/>
                  </a:lnTo>
                  <a:lnTo>
                    <a:pt x="195" y="619"/>
                  </a:lnTo>
                  <a:lnTo>
                    <a:pt x="195" y="612"/>
                  </a:lnTo>
                  <a:lnTo>
                    <a:pt x="200" y="605"/>
                  </a:lnTo>
                  <a:lnTo>
                    <a:pt x="211" y="600"/>
                  </a:lnTo>
                  <a:lnTo>
                    <a:pt x="230" y="594"/>
                  </a:lnTo>
                  <a:lnTo>
                    <a:pt x="259" y="590"/>
                  </a:lnTo>
                  <a:lnTo>
                    <a:pt x="290" y="588"/>
                  </a:lnTo>
                  <a:lnTo>
                    <a:pt x="317" y="585"/>
                  </a:lnTo>
                  <a:lnTo>
                    <a:pt x="339" y="580"/>
                  </a:lnTo>
                  <a:lnTo>
                    <a:pt x="356" y="577"/>
                  </a:lnTo>
                  <a:lnTo>
                    <a:pt x="368" y="572"/>
                  </a:lnTo>
                  <a:lnTo>
                    <a:pt x="377" y="570"/>
                  </a:lnTo>
                  <a:lnTo>
                    <a:pt x="383" y="568"/>
                  </a:lnTo>
                  <a:lnTo>
                    <a:pt x="384" y="567"/>
                  </a:lnTo>
                  <a:lnTo>
                    <a:pt x="379" y="566"/>
                  </a:lnTo>
                  <a:lnTo>
                    <a:pt x="365" y="564"/>
                  </a:lnTo>
                  <a:lnTo>
                    <a:pt x="345" y="562"/>
                  </a:lnTo>
                  <a:lnTo>
                    <a:pt x="321" y="560"/>
                  </a:lnTo>
                  <a:lnTo>
                    <a:pt x="295" y="558"/>
                  </a:lnTo>
                  <a:lnTo>
                    <a:pt x="271" y="558"/>
                  </a:lnTo>
                  <a:lnTo>
                    <a:pt x="251" y="558"/>
                  </a:lnTo>
                  <a:lnTo>
                    <a:pt x="236" y="561"/>
                  </a:lnTo>
                  <a:lnTo>
                    <a:pt x="226" y="564"/>
                  </a:lnTo>
                  <a:lnTo>
                    <a:pt x="216" y="567"/>
                  </a:lnTo>
                  <a:lnTo>
                    <a:pt x="207" y="567"/>
                  </a:lnTo>
                  <a:lnTo>
                    <a:pt x="199" y="566"/>
                  </a:lnTo>
                  <a:lnTo>
                    <a:pt x="193" y="564"/>
                  </a:lnTo>
                  <a:lnTo>
                    <a:pt x="188" y="563"/>
                  </a:lnTo>
                  <a:lnTo>
                    <a:pt x="185" y="561"/>
                  </a:lnTo>
                  <a:lnTo>
                    <a:pt x="184" y="561"/>
                  </a:lnTo>
                  <a:lnTo>
                    <a:pt x="183" y="559"/>
                  </a:lnTo>
                  <a:lnTo>
                    <a:pt x="178" y="551"/>
                  </a:lnTo>
                  <a:lnTo>
                    <a:pt x="174" y="537"/>
                  </a:lnTo>
                  <a:lnTo>
                    <a:pt x="169" y="518"/>
                  </a:lnTo>
                  <a:lnTo>
                    <a:pt x="165" y="493"/>
                  </a:lnTo>
                  <a:lnTo>
                    <a:pt x="162" y="464"/>
                  </a:lnTo>
                  <a:lnTo>
                    <a:pt x="162" y="426"/>
                  </a:lnTo>
                  <a:lnTo>
                    <a:pt x="167" y="385"/>
                  </a:lnTo>
                  <a:lnTo>
                    <a:pt x="174" y="347"/>
                  </a:lnTo>
                  <a:lnTo>
                    <a:pt x="181" y="322"/>
                  </a:lnTo>
                  <a:lnTo>
                    <a:pt x="186" y="307"/>
                  </a:lnTo>
                  <a:lnTo>
                    <a:pt x="193" y="296"/>
                  </a:lnTo>
                  <a:lnTo>
                    <a:pt x="198" y="287"/>
                  </a:lnTo>
                  <a:lnTo>
                    <a:pt x="201" y="276"/>
                  </a:lnTo>
                  <a:lnTo>
                    <a:pt x="202" y="258"/>
                  </a:lnTo>
                  <a:lnTo>
                    <a:pt x="201" y="230"/>
                  </a:lnTo>
                  <a:lnTo>
                    <a:pt x="194" y="171"/>
                  </a:lnTo>
                  <a:lnTo>
                    <a:pt x="185" y="132"/>
                  </a:lnTo>
                  <a:lnTo>
                    <a:pt x="176" y="110"/>
                  </a:lnTo>
                  <a:lnTo>
                    <a:pt x="173" y="103"/>
                  </a:lnTo>
                  <a:lnTo>
                    <a:pt x="175" y="113"/>
                  </a:lnTo>
                  <a:lnTo>
                    <a:pt x="179" y="138"/>
                  </a:lnTo>
                  <a:lnTo>
                    <a:pt x="182" y="171"/>
                  </a:lnTo>
                  <a:lnTo>
                    <a:pt x="178" y="207"/>
                  </a:lnTo>
                  <a:lnTo>
                    <a:pt x="172" y="234"/>
                  </a:lnTo>
                  <a:lnTo>
                    <a:pt x="168" y="249"/>
                  </a:lnTo>
                  <a:lnTo>
                    <a:pt x="167" y="257"/>
                  </a:lnTo>
                  <a:lnTo>
                    <a:pt x="167" y="258"/>
                  </a:lnTo>
                  <a:lnTo>
                    <a:pt x="166" y="255"/>
                  </a:lnTo>
                  <a:lnTo>
                    <a:pt x="165" y="243"/>
                  </a:lnTo>
                  <a:lnTo>
                    <a:pt x="160" y="229"/>
                  </a:lnTo>
                  <a:lnTo>
                    <a:pt x="155" y="209"/>
                  </a:lnTo>
                  <a:lnTo>
                    <a:pt x="147" y="188"/>
                  </a:lnTo>
                  <a:lnTo>
                    <a:pt x="135" y="166"/>
                  </a:lnTo>
                  <a:lnTo>
                    <a:pt x="122" y="145"/>
                  </a:lnTo>
                  <a:lnTo>
                    <a:pt x="104" y="127"/>
                  </a:lnTo>
                  <a:lnTo>
                    <a:pt x="87" y="110"/>
                  </a:lnTo>
                  <a:lnTo>
                    <a:pt x="73" y="94"/>
                  </a:lnTo>
                  <a:lnTo>
                    <a:pt x="63" y="79"/>
                  </a:lnTo>
                  <a:lnTo>
                    <a:pt x="55" y="67"/>
                  </a:lnTo>
                  <a:lnTo>
                    <a:pt x="50" y="56"/>
                  </a:lnTo>
                  <a:lnTo>
                    <a:pt x="48" y="48"/>
                  </a:lnTo>
                  <a:lnTo>
                    <a:pt x="46" y="43"/>
                  </a:lnTo>
                  <a:lnTo>
                    <a:pt x="46" y="41"/>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8" name="Freeform 167"/>
            <p:cNvSpPr>
              <a:spLocks/>
            </p:cNvSpPr>
            <p:nvPr/>
          </p:nvSpPr>
          <p:spPr bwMode="auto">
            <a:xfrm>
              <a:off x="3177" y="2855"/>
              <a:ext cx="137" cy="45"/>
            </a:xfrm>
            <a:custGeom>
              <a:avLst/>
              <a:gdLst>
                <a:gd name="T0" fmla="*/ 0 w 411"/>
                <a:gd name="T1" fmla="*/ 0 h 136"/>
                <a:gd name="T2" fmla="*/ 0 w 411"/>
                <a:gd name="T3" fmla="*/ 0 h 136"/>
                <a:gd name="T4" fmla="*/ 0 w 411"/>
                <a:gd name="T5" fmla="*/ 0 h 136"/>
                <a:gd name="T6" fmla="*/ 0 w 411"/>
                <a:gd name="T7" fmla="*/ 0 h 136"/>
                <a:gd name="T8" fmla="*/ 0 w 411"/>
                <a:gd name="T9" fmla="*/ 0 h 136"/>
                <a:gd name="T10" fmla="*/ 0 w 411"/>
                <a:gd name="T11" fmla="*/ 0 h 136"/>
                <a:gd name="T12" fmla="*/ 0 w 411"/>
                <a:gd name="T13" fmla="*/ 0 h 136"/>
                <a:gd name="T14" fmla="*/ 0 w 411"/>
                <a:gd name="T15" fmla="*/ 0 h 136"/>
                <a:gd name="T16" fmla="*/ 1 w 411"/>
                <a:gd name="T17" fmla="*/ 0 h 136"/>
                <a:gd name="T18" fmla="*/ 1 w 411"/>
                <a:gd name="T19" fmla="*/ 0 h 136"/>
                <a:gd name="T20" fmla="*/ 2 w 411"/>
                <a:gd name="T21" fmla="*/ 1 h 136"/>
                <a:gd name="T22" fmla="*/ 2 w 411"/>
                <a:gd name="T23" fmla="*/ 1 h 136"/>
                <a:gd name="T24" fmla="*/ 2 w 411"/>
                <a:gd name="T25" fmla="*/ 1 h 136"/>
                <a:gd name="T26" fmla="*/ 2 w 411"/>
                <a:gd name="T27" fmla="*/ 1 h 136"/>
                <a:gd name="T28" fmla="*/ 2 w 411"/>
                <a:gd name="T29" fmla="*/ 1 h 136"/>
                <a:gd name="T30" fmla="*/ 3 w 411"/>
                <a:gd name="T31" fmla="*/ 1 h 136"/>
                <a:gd name="T32" fmla="*/ 3 w 411"/>
                <a:gd name="T33" fmla="*/ 1 h 136"/>
                <a:gd name="T34" fmla="*/ 3 w 411"/>
                <a:gd name="T35" fmla="*/ 1 h 136"/>
                <a:gd name="T36" fmla="*/ 4 w 411"/>
                <a:gd name="T37" fmla="*/ 1 h 136"/>
                <a:gd name="T38" fmla="*/ 4 w 411"/>
                <a:gd name="T39" fmla="*/ 1 h 136"/>
                <a:gd name="T40" fmla="*/ 4 w 411"/>
                <a:gd name="T41" fmla="*/ 1 h 136"/>
                <a:gd name="T42" fmla="*/ 4 w 411"/>
                <a:gd name="T43" fmla="*/ 1 h 136"/>
                <a:gd name="T44" fmla="*/ 5 w 411"/>
                <a:gd name="T45" fmla="*/ 1 h 136"/>
                <a:gd name="T46" fmla="*/ 5 w 411"/>
                <a:gd name="T47" fmla="*/ 1 h 136"/>
                <a:gd name="T48" fmla="*/ 5 w 411"/>
                <a:gd name="T49" fmla="*/ 1 h 136"/>
                <a:gd name="T50" fmla="*/ 5 w 411"/>
                <a:gd name="T51" fmla="*/ 1 h 136"/>
                <a:gd name="T52" fmla="*/ 5 w 411"/>
                <a:gd name="T53" fmla="*/ 1 h 136"/>
                <a:gd name="T54" fmla="*/ 5 w 411"/>
                <a:gd name="T55" fmla="*/ 1 h 136"/>
                <a:gd name="T56" fmla="*/ 5 w 411"/>
                <a:gd name="T57" fmla="*/ 1 h 136"/>
                <a:gd name="T58" fmla="*/ 5 w 411"/>
                <a:gd name="T59" fmla="*/ 1 h 136"/>
                <a:gd name="T60" fmla="*/ 5 w 411"/>
                <a:gd name="T61" fmla="*/ 1 h 136"/>
                <a:gd name="T62" fmla="*/ 5 w 411"/>
                <a:gd name="T63" fmla="*/ 1 h 136"/>
                <a:gd name="T64" fmla="*/ 4 w 411"/>
                <a:gd name="T65" fmla="*/ 1 h 136"/>
                <a:gd name="T66" fmla="*/ 4 w 411"/>
                <a:gd name="T67" fmla="*/ 1 h 136"/>
                <a:gd name="T68" fmla="*/ 4 w 411"/>
                <a:gd name="T69" fmla="*/ 1 h 136"/>
                <a:gd name="T70" fmla="*/ 4 w 411"/>
                <a:gd name="T71" fmla="*/ 1 h 136"/>
                <a:gd name="T72" fmla="*/ 3 w 411"/>
                <a:gd name="T73" fmla="*/ 1 h 136"/>
                <a:gd name="T74" fmla="*/ 3 w 411"/>
                <a:gd name="T75" fmla="*/ 1 h 136"/>
                <a:gd name="T76" fmla="*/ 3 w 411"/>
                <a:gd name="T77" fmla="*/ 2 h 136"/>
                <a:gd name="T78" fmla="*/ 3 w 411"/>
                <a:gd name="T79" fmla="*/ 2 h 136"/>
                <a:gd name="T80" fmla="*/ 3 w 411"/>
                <a:gd name="T81" fmla="*/ 2 h 136"/>
                <a:gd name="T82" fmla="*/ 3 w 411"/>
                <a:gd name="T83" fmla="*/ 2 h 136"/>
                <a:gd name="T84" fmla="*/ 3 w 411"/>
                <a:gd name="T85" fmla="*/ 2 h 136"/>
                <a:gd name="T86" fmla="*/ 3 w 411"/>
                <a:gd name="T87" fmla="*/ 2 h 136"/>
                <a:gd name="T88" fmla="*/ 2 w 411"/>
                <a:gd name="T89" fmla="*/ 2 h 136"/>
                <a:gd name="T90" fmla="*/ 2 w 411"/>
                <a:gd name="T91" fmla="*/ 2 h 136"/>
                <a:gd name="T92" fmla="*/ 2 w 411"/>
                <a:gd name="T93" fmla="*/ 2 h 136"/>
                <a:gd name="T94" fmla="*/ 2 w 411"/>
                <a:gd name="T95" fmla="*/ 1 h 136"/>
                <a:gd name="T96" fmla="*/ 2 w 411"/>
                <a:gd name="T97" fmla="*/ 1 h 136"/>
                <a:gd name="T98" fmla="*/ 2 w 411"/>
                <a:gd name="T99" fmla="*/ 1 h 136"/>
                <a:gd name="T100" fmla="*/ 1 w 411"/>
                <a:gd name="T101" fmla="*/ 1 h 136"/>
                <a:gd name="T102" fmla="*/ 1 w 411"/>
                <a:gd name="T103" fmla="*/ 1 h 136"/>
                <a:gd name="T104" fmla="*/ 1 w 411"/>
                <a:gd name="T105" fmla="*/ 1 h 136"/>
                <a:gd name="T106" fmla="*/ 0 w 411"/>
                <a:gd name="T107" fmla="*/ 1 h 136"/>
                <a:gd name="T108" fmla="*/ 0 w 411"/>
                <a:gd name="T109" fmla="*/ 0 h 136"/>
                <a:gd name="T110" fmla="*/ 0 w 411"/>
                <a:gd name="T111" fmla="*/ 0 h 136"/>
                <a:gd name="T112" fmla="*/ 0 w 411"/>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36"/>
                <a:gd name="T173" fmla="*/ 411 w 411"/>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36">
                  <a:moveTo>
                    <a:pt x="11" y="27"/>
                  </a:moveTo>
                  <a:lnTo>
                    <a:pt x="9" y="25"/>
                  </a:lnTo>
                  <a:lnTo>
                    <a:pt x="4" y="20"/>
                  </a:lnTo>
                  <a:lnTo>
                    <a:pt x="1" y="12"/>
                  </a:lnTo>
                  <a:lnTo>
                    <a:pt x="0" y="5"/>
                  </a:lnTo>
                  <a:lnTo>
                    <a:pt x="3" y="0"/>
                  </a:lnTo>
                  <a:lnTo>
                    <a:pt x="15" y="0"/>
                  </a:lnTo>
                  <a:lnTo>
                    <a:pt x="35" y="7"/>
                  </a:lnTo>
                  <a:lnTo>
                    <a:pt x="69" y="22"/>
                  </a:lnTo>
                  <a:lnTo>
                    <a:pt x="103" y="39"/>
                  </a:lnTo>
                  <a:lnTo>
                    <a:pt x="127" y="52"/>
                  </a:lnTo>
                  <a:lnTo>
                    <a:pt x="142" y="61"/>
                  </a:lnTo>
                  <a:lnTo>
                    <a:pt x="155" y="68"/>
                  </a:lnTo>
                  <a:lnTo>
                    <a:pt x="167" y="73"/>
                  </a:lnTo>
                  <a:lnTo>
                    <a:pt x="183" y="74"/>
                  </a:lnTo>
                  <a:lnTo>
                    <a:pt x="207" y="74"/>
                  </a:lnTo>
                  <a:lnTo>
                    <a:pt x="241" y="73"/>
                  </a:lnTo>
                  <a:lnTo>
                    <a:pt x="278" y="70"/>
                  </a:lnTo>
                  <a:lnTo>
                    <a:pt x="309" y="68"/>
                  </a:lnTo>
                  <a:lnTo>
                    <a:pt x="333" y="67"/>
                  </a:lnTo>
                  <a:lnTo>
                    <a:pt x="351" y="65"/>
                  </a:lnTo>
                  <a:lnTo>
                    <a:pt x="364" y="64"/>
                  </a:lnTo>
                  <a:lnTo>
                    <a:pt x="373" y="63"/>
                  </a:lnTo>
                  <a:lnTo>
                    <a:pt x="378" y="61"/>
                  </a:lnTo>
                  <a:lnTo>
                    <a:pt x="379" y="61"/>
                  </a:lnTo>
                  <a:lnTo>
                    <a:pt x="382" y="61"/>
                  </a:lnTo>
                  <a:lnTo>
                    <a:pt x="391" y="61"/>
                  </a:lnTo>
                  <a:lnTo>
                    <a:pt x="402" y="63"/>
                  </a:lnTo>
                  <a:lnTo>
                    <a:pt x="409" y="65"/>
                  </a:lnTo>
                  <a:lnTo>
                    <a:pt x="411" y="68"/>
                  </a:lnTo>
                  <a:lnTo>
                    <a:pt x="404" y="74"/>
                  </a:lnTo>
                  <a:lnTo>
                    <a:pt x="382" y="81"/>
                  </a:lnTo>
                  <a:lnTo>
                    <a:pt x="345" y="90"/>
                  </a:lnTo>
                  <a:lnTo>
                    <a:pt x="322" y="95"/>
                  </a:lnTo>
                  <a:lnTo>
                    <a:pt x="304" y="101"/>
                  </a:lnTo>
                  <a:lnTo>
                    <a:pt x="287" y="107"/>
                  </a:lnTo>
                  <a:lnTo>
                    <a:pt x="273" y="113"/>
                  </a:lnTo>
                  <a:lnTo>
                    <a:pt x="261" y="118"/>
                  </a:lnTo>
                  <a:lnTo>
                    <a:pt x="250" y="124"/>
                  </a:lnTo>
                  <a:lnTo>
                    <a:pt x="241" y="128"/>
                  </a:lnTo>
                  <a:lnTo>
                    <a:pt x="233" y="132"/>
                  </a:lnTo>
                  <a:lnTo>
                    <a:pt x="225" y="135"/>
                  </a:lnTo>
                  <a:lnTo>
                    <a:pt x="217" y="136"/>
                  </a:lnTo>
                  <a:lnTo>
                    <a:pt x="209" y="136"/>
                  </a:lnTo>
                  <a:lnTo>
                    <a:pt x="200" y="135"/>
                  </a:lnTo>
                  <a:lnTo>
                    <a:pt x="191" y="133"/>
                  </a:lnTo>
                  <a:lnTo>
                    <a:pt x="181" y="128"/>
                  </a:lnTo>
                  <a:lnTo>
                    <a:pt x="168" y="121"/>
                  </a:lnTo>
                  <a:lnTo>
                    <a:pt x="155" y="113"/>
                  </a:lnTo>
                  <a:lnTo>
                    <a:pt x="126" y="95"/>
                  </a:lnTo>
                  <a:lnTo>
                    <a:pt x="98" y="78"/>
                  </a:lnTo>
                  <a:lnTo>
                    <a:pt x="75" y="64"/>
                  </a:lnTo>
                  <a:lnTo>
                    <a:pt x="53" y="51"/>
                  </a:lnTo>
                  <a:lnTo>
                    <a:pt x="35" y="41"/>
                  </a:lnTo>
                  <a:lnTo>
                    <a:pt x="23" y="33"/>
                  </a:lnTo>
                  <a:lnTo>
                    <a:pt x="15" y="29"/>
                  </a:lnTo>
                  <a:lnTo>
                    <a:pt x="1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89" name="Freeform 168"/>
            <p:cNvSpPr>
              <a:spLocks/>
            </p:cNvSpPr>
            <p:nvPr/>
          </p:nvSpPr>
          <p:spPr bwMode="auto">
            <a:xfrm>
              <a:off x="3329" y="2841"/>
              <a:ext cx="160" cy="80"/>
            </a:xfrm>
            <a:custGeom>
              <a:avLst/>
              <a:gdLst>
                <a:gd name="T0" fmla="*/ 0 w 480"/>
                <a:gd name="T1" fmla="*/ 1 h 240"/>
                <a:gd name="T2" fmla="*/ 0 w 480"/>
                <a:gd name="T3" fmla="*/ 1 h 240"/>
                <a:gd name="T4" fmla="*/ 0 w 480"/>
                <a:gd name="T5" fmla="*/ 0 h 240"/>
                <a:gd name="T6" fmla="*/ 1 w 480"/>
                <a:gd name="T7" fmla="*/ 0 h 240"/>
                <a:gd name="T8" fmla="*/ 1 w 480"/>
                <a:gd name="T9" fmla="*/ 0 h 240"/>
                <a:gd name="T10" fmla="*/ 2 w 480"/>
                <a:gd name="T11" fmla="*/ 0 h 240"/>
                <a:gd name="T12" fmla="*/ 2 w 480"/>
                <a:gd name="T13" fmla="*/ 0 h 240"/>
                <a:gd name="T14" fmla="*/ 3 w 480"/>
                <a:gd name="T15" fmla="*/ 1 h 240"/>
                <a:gd name="T16" fmla="*/ 3 w 480"/>
                <a:gd name="T17" fmla="*/ 1 h 240"/>
                <a:gd name="T18" fmla="*/ 3 w 480"/>
                <a:gd name="T19" fmla="*/ 1 h 240"/>
                <a:gd name="T20" fmla="*/ 4 w 480"/>
                <a:gd name="T21" fmla="*/ 1 h 240"/>
                <a:gd name="T22" fmla="*/ 4 w 480"/>
                <a:gd name="T23" fmla="*/ 2 h 240"/>
                <a:gd name="T24" fmla="*/ 4 w 480"/>
                <a:gd name="T25" fmla="*/ 2 h 240"/>
                <a:gd name="T26" fmla="*/ 5 w 480"/>
                <a:gd name="T27" fmla="*/ 2 h 240"/>
                <a:gd name="T28" fmla="*/ 5 w 480"/>
                <a:gd name="T29" fmla="*/ 2 h 240"/>
                <a:gd name="T30" fmla="*/ 5 w 480"/>
                <a:gd name="T31" fmla="*/ 2 h 240"/>
                <a:gd name="T32" fmla="*/ 6 w 480"/>
                <a:gd name="T33" fmla="*/ 2 h 240"/>
                <a:gd name="T34" fmla="*/ 6 w 480"/>
                <a:gd name="T35" fmla="*/ 3 h 240"/>
                <a:gd name="T36" fmla="*/ 6 w 480"/>
                <a:gd name="T37" fmla="*/ 3 h 240"/>
                <a:gd name="T38" fmla="*/ 6 w 480"/>
                <a:gd name="T39" fmla="*/ 3 h 240"/>
                <a:gd name="T40" fmla="*/ 6 w 480"/>
                <a:gd name="T41" fmla="*/ 3 h 240"/>
                <a:gd name="T42" fmla="*/ 6 w 480"/>
                <a:gd name="T43" fmla="*/ 3 h 240"/>
                <a:gd name="T44" fmla="*/ 5 w 480"/>
                <a:gd name="T45" fmla="*/ 3 h 240"/>
                <a:gd name="T46" fmla="*/ 5 w 480"/>
                <a:gd name="T47" fmla="*/ 2 h 240"/>
                <a:gd name="T48" fmla="*/ 4 w 480"/>
                <a:gd name="T49" fmla="*/ 2 h 240"/>
                <a:gd name="T50" fmla="*/ 4 w 480"/>
                <a:gd name="T51" fmla="*/ 2 h 240"/>
                <a:gd name="T52" fmla="*/ 4 w 480"/>
                <a:gd name="T53" fmla="*/ 2 h 240"/>
                <a:gd name="T54" fmla="*/ 4 w 480"/>
                <a:gd name="T55" fmla="*/ 2 h 240"/>
                <a:gd name="T56" fmla="*/ 3 w 480"/>
                <a:gd name="T57" fmla="*/ 2 h 240"/>
                <a:gd name="T58" fmla="*/ 3 w 480"/>
                <a:gd name="T59" fmla="*/ 2 h 240"/>
                <a:gd name="T60" fmla="*/ 3 w 480"/>
                <a:gd name="T61" fmla="*/ 1 h 240"/>
                <a:gd name="T62" fmla="*/ 3 w 480"/>
                <a:gd name="T63" fmla="*/ 1 h 240"/>
                <a:gd name="T64" fmla="*/ 2 w 480"/>
                <a:gd name="T65" fmla="*/ 1 h 240"/>
                <a:gd name="T66" fmla="*/ 2 w 480"/>
                <a:gd name="T67" fmla="*/ 1 h 240"/>
                <a:gd name="T68" fmla="*/ 2 w 480"/>
                <a:gd name="T69" fmla="*/ 1 h 240"/>
                <a:gd name="T70" fmla="*/ 1 w 480"/>
                <a:gd name="T71" fmla="*/ 1 h 240"/>
                <a:gd name="T72" fmla="*/ 1 w 480"/>
                <a:gd name="T73" fmla="*/ 1 h 240"/>
                <a:gd name="T74" fmla="*/ 0 w 480"/>
                <a:gd name="T75" fmla="*/ 1 h 240"/>
                <a:gd name="T76" fmla="*/ 0 w 480"/>
                <a:gd name="T77" fmla="*/ 1 h 240"/>
                <a:gd name="T78" fmla="*/ 0 w 480"/>
                <a:gd name="T79" fmla="*/ 1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0"/>
                <a:gd name="T121" fmla="*/ 0 h 240"/>
                <a:gd name="T122" fmla="*/ 480 w 48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0" h="240">
                  <a:moveTo>
                    <a:pt x="0" y="68"/>
                  </a:moveTo>
                  <a:lnTo>
                    <a:pt x="1" y="65"/>
                  </a:lnTo>
                  <a:lnTo>
                    <a:pt x="4" y="57"/>
                  </a:lnTo>
                  <a:lnTo>
                    <a:pt x="10" y="47"/>
                  </a:lnTo>
                  <a:lnTo>
                    <a:pt x="19" y="33"/>
                  </a:lnTo>
                  <a:lnTo>
                    <a:pt x="30" y="21"/>
                  </a:lnTo>
                  <a:lnTo>
                    <a:pt x="46" y="11"/>
                  </a:lnTo>
                  <a:lnTo>
                    <a:pt x="64" y="3"/>
                  </a:lnTo>
                  <a:lnTo>
                    <a:pt x="86" y="0"/>
                  </a:lnTo>
                  <a:lnTo>
                    <a:pt x="107" y="0"/>
                  </a:lnTo>
                  <a:lnTo>
                    <a:pt x="125" y="2"/>
                  </a:lnTo>
                  <a:lnTo>
                    <a:pt x="141" y="4"/>
                  </a:lnTo>
                  <a:lnTo>
                    <a:pt x="156" y="10"/>
                  </a:lnTo>
                  <a:lnTo>
                    <a:pt x="170" y="18"/>
                  </a:lnTo>
                  <a:lnTo>
                    <a:pt x="186" y="29"/>
                  </a:lnTo>
                  <a:lnTo>
                    <a:pt x="205" y="44"/>
                  </a:lnTo>
                  <a:lnTo>
                    <a:pt x="228" y="63"/>
                  </a:lnTo>
                  <a:lnTo>
                    <a:pt x="250" y="81"/>
                  </a:lnTo>
                  <a:lnTo>
                    <a:pt x="263" y="95"/>
                  </a:lnTo>
                  <a:lnTo>
                    <a:pt x="271" y="105"/>
                  </a:lnTo>
                  <a:lnTo>
                    <a:pt x="278" y="113"/>
                  </a:lnTo>
                  <a:lnTo>
                    <a:pt x="286" y="118"/>
                  </a:lnTo>
                  <a:lnTo>
                    <a:pt x="296" y="123"/>
                  </a:lnTo>
                  <a:lnTo>
                    <a:pt x="312" y="130"/>
                  </a:lnTo>
                  <a:lnTo>
                    <a:pt x="337" y="136"/>
                  </a:lnTo>
                  <a:lnTo>
                    <a:pt x="363" y="144"/>
                  </a:lnTo>
                  <a:lnTo>
                    <a:pt x="380" y="151"/>
                  </a:lnTo>
                  <a:lnTo>
                    <a:pt x="392" y="156"/>
                  </a:lnTo>
                  <a:lnTo>
                    <a:pt x="401" y="160"/>
                  </a:lnTo>
                  <a:lnTo>
                    <a:pt x="407" y="166"/>
                  </a:lnTo>
                  <a:lnTo>
                    <a:pt x="414" y="171"/>
                  </a:lnTo>
                  <a:lnTo>
                    <a:pt x="423" y="179"/>
                  </a:lnTo>
                  <a:lnTo>
                    <a:pt x="435" y="188"/>
                  </a:lnTo>
                  <a:lnTo>
                    <a:pt x="449" y="199"/>
                  </a:lnTo>
                  <a:lnTo>
                    <a:pt x="459" y="209"/>
                  </a:lnTo>
                  <a:lnTo>
                    <a:pt x="467" y="218"/>
                  </a:lnTo>
                  <a:lnTo>
                    <a:pt x="472" y="226"/>
                  </a:lnTo>
                  <a:lnTo>
                    <a:pt x="477" y="231"/>
                  </a:lnTo>
                  <a:lnTo>
                    <a:pt x="479" y="236"/>
                  </a:lnTo>
                  <a:lnTo>
                    <a:pt x="480" y="239"/>
                  </a:lnTo>
                  <a:lnTo>
                    <a:pt x="480" y="240"/>
                  </a:lnTo>
                  <a:lnTo>
                    <a:pt x="478" y="238"/>
                  </a:lnTo>
                  <a:lnTo>
                    <a:pt x="474" y="234"/>
                  </a:lnTo>
                  <a:lnTo>
                    <a:pt x="465" y="227"/>
                  </a:lnTo>
                  <a:lnTo>
                    <a:pt x="453" y="218"/>
                  </a:lnTo>
                  <a:lnTo>
                    <a:pt x="440" y="209"/>
                  </a:lnTo>
                  <a:lnTo>
                    <a:pt x="423" y="199"/>
                  </a:lnTo>
                  <a:lnTo>
                    <a:pt x="403" y="190"/>
                  </a:lnTo>
                  <a:lnTo>
                    <a:pt x="383" y="183"/>
                  </a:lnTo>
                  <a:lnTo>
                    <a:pt x="364" y="178"/>
                  </a:lnTo>
                  <a:lnTo>
                    <a:pt x="348" y="175"/>
                  </a:lnTo>
                  <a:lnTo>
                    <a:pt x="336" y="174"/>
                  </a:lnTo>
                  <a:lnTo>
                    <a:pt x="325" y="173"/>
                  </a:lnTo>
                  <a:lnTo>
                    <a:pt x="315" y="171"/>
                  </a:lnTo>
                  <a:lnTo>
                    <a:pt x="305" y="168"/>
                  </a:lnTo>
                  <a:lnTo>
                    <a:pt x="294" y="164"/>
                  </a:lnTo>
                  <a:lnTo>
                    <a:pt x="280" y="154"/>
                  </a:lnTo>
                  <a:lnTo>
                    <a:pt x="267" y="143"/>
                  </a:lnTo>
                  <a:lnTo>
                    <a:pt x="255" y="133"/>
                  </a:lnTo>
                  <a:lnTo>
                    <a:pt x="246" y="123"/>
                  </a:lnTo>
                  <a:lnTo>
                    <a:pt x="238" y="113"/>
                  </a:lnTo>
                  <a:lnTo>
                    <a:pt x="229" y="104"/>
                  </a:lnTo>
                  <a:lnTo>
                    <a:pt x="218" y="95"/>
                  </a:lnTo>
                  <a:lnTo>
                    <a:pt x="204" y="87"/>
                  </a:lnTo>
                  <a:lnTo>
                    <a:pt x="187" y="80"/>
                  </a:lnTo>
                  <a:lnTo>
                    <a:pt x="177" y="76"/>
                  </a:lnTo>
                  <a:lnTo>
                    <a:pt x="165" y="74"/>
                  </a:lnTo>
                  <a:lnTo>
                    <a:pt x="151" y="73"/>
                  </a:lnTo>
                  <a:lnTo>
                    <a:pt x="138" y="71"/>
                  </a:lnTo>
                  <a:lnTo>
                    <a:pt x="122" y="70"/>
                  </a:lnTo>
                  <a:lnTo>
                    <a:pt x="106" y="68"/>
                  </a:lnTo>
                  <a:lnTo>
                    <a:pt x="90" y="68"/>
                  </a:lnTo>
                  <a:lnTo>
                    <a:pt x="75" y="67"/>
                  </a:lnTo>
                  <a:lnTo>
                    <a:pt x="60" y="67"/>
                  </a:lnTo>
                  <a:lnTo>
                    <a:pt x="46" y="67"/>
                  </a:lnTo>
                  <a:lnTo>
                    <a:pt x="34" y="67"/>
                  </a:lnTo>
                  <a:lnTo>
                    <a:pt x="22" y="67"/>
                  </a:lnTo>
                  <a:lnTo>
                    <a:pt x="13" y="68"/>
                  </a:lnTo>
                  <a:lnTo>
                    <a:pt x="5" y="68"/>
                  </a:lnTo>
                  <a:lnTo>
                    <a:pt x="1" y="68"/>
                  </a:lnTo>
                  <a:lnTo>
                    <a:pt x="0"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0" name="Freeform 169"/>
            <p:cNvSpPr>
              <a:spLocks/>
            </p:cNvSpPr>
            <p:nvPr/>
          </p:nvSpPr>
          <p:spPr bwMode="auto">
            <a:xfrm>
              <a:off x="3365" y="2883"/>
              <a:ext cx="97" cy="40"/>
            </a:xfrm>
            <a:custGeom>
              <a:avLst/>
              <a:gdLst>
                <a:gd name="T0" fmla="*/ 0 w 292"/>
                <a:gd name="T1" fmla="*/ 0 h 121"/>
                <a:gd name="T2" fmla="*/ 0 w 292"/>
                <a:gd name="T3" fmla="*/ 0 h 121"/>
                <a:gd name="T4" fmla="*/ 0 w 292"/>
                <a:gd name="T5" fmla="*/ 0 h 121"/>
                <a:gd name="T6" fmla="*/ 0 w 292"/>
                <a:gd name="T7" fmla="*/ 0 h 121"/>
                <a:gd name="T8" fmla="*/ 1 w 292"/>
                <a:gd name="T9" fmla="*/ 0 h 121"/>
                <a:gd name="T10" fmla="*/ 1 w 292"/>
                <a:gd name="T11" fmla="*/ 1 h 121"/>
                <a:gd name="T12" fmla="*/ 1 w 292"/>
                <a:gd name="T13" fmla="*/ 1 h 121"/>
                <a:gd name="T14" fmla="*/ 2 w 292"/>
                <a:gd name="T15" fmla="*/ 1 h 121"/>
                <a:gd name="T16" fmla="*/ 2 w 292"/>
                <a:gd name="T17" fmla="*/ 1 h 121"/>
                <a:gd name="T18" fmla="*/ 2 w 292"/>
                <a:gd name="T19" fmla="*/ 1 h 121"/>
                <a:gd name="T20" fmla="*/ 2 w 292"/>
                <a:gd name="T21" fmla="*/ 1 h 121"/>
                <a:gd name="T22" fmla="*/ 3 w 292"/>
                <a:gd name="T23" fmla="*/ 1 h 121"/>
                <a:gd name="T24" fmla="*/ 3 w 292"/>
                <a:gd name="T25" fmla="*/ 1 h 121"/>
                <a:gd name="T26" fmla="*/ 3 w 292"/>
                <a:gd name="T27" fmla="*/ 1 h 121"/>
                <a:gd name="T28" fmla="*/ 3 w 292"/>
                <a:gd name="T29" fmla="*/ 1 h 121"/>
                <a:gd name="T30" fmla="*/ 4 w 292"/>
                <a:gd name="T31" fmla="*/ 1 h 121"/>
                <a:gd name="T32" fmla="*/ 4 w 292"/>
                <a:gd name="T33" fmla="*/ 1 h 121"/>
                <a:gd name="T34" fmla="*/ 4 w 292"/>
                <a:gd name="T35" fmla="*/ 1 h 121"/>
                <a:gd name="T36" fmla="*/ 3 w 292"/>
                <a:gd name="T37" fmla="*/ 1 h 121"/>
                <a:gd name="T38" fmla="*/ 3 w 292"/>
                <a:gd name="T39" fmla="*/ 1 h 121"/>
                <a:gd name="T40" fmla="*/ 3 w 292"/>
                <a:gd name="T41" fmla="*/ 1 h 121"/>
                <a:gd name="T42" fmla="*/ 3 w 292"/>
                <a:gd name="T43" fmla="*/ 1 h 121"/>
                <a:gd name="T44" fmla="*/ 2 w 292"/>
                <a:gd name="T45" fmla="*/ 1 h 121"/>
                <a:gd name="T46" fmla="*/ 2 w 292"/>
                <a:gd name="T47" fmla="*/ 1 h 121"/>
                <a:gd name="T48" fmla="*/ 2 w 292"/>
                <a:gd name="T49" fmla="*/ 1 h 121"/>
                <a:gd name="T50" fmla="*/ 1 w 292"/>
                <a:gd name="T51" fmla="*/ 1 h 121"/>
                <a:gd name="T52" fmla="*/ 1 w 292"/>
                <a:gd name="T53" fmla="*/ 1 h 121"/>
                <a:gd name="T54" fmla="*/ 1 w 292"/>
                <a:gd name="T55" fmla="*/ 1 h 121"/>
                <a:gd name="T56" fmla="*/ 0 w 292"/>
                <a:gd name="T57" fmla="*/ 1 h 121"/>
                <a:gd name="T58" fmla="*/ 0 w 292"/>
                <a:gd name="T59" fmla="*/ 0 h 121"/>
                <a:gd name="T60" fmla="*/ 0 w 292"/>
                <a:gd name="T61" fmla="*/ 0 h 121"/>
                <a:gd name="T62" fmla="*/ 0 w 292"/>
                <a:gd name="T63" fmla="*/ 0 h 121"/>
                <a:gd name="T64" fmla="*/ 0 w 29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2"/>
                <a:gd name="T100" fmla="*/ 0 h 121"/>
                <a:gd name="T101" fmla="*/ 292 w 29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2" h="121">
                  <a:moveTo>
                    <a:pt x="0" y="0"/>
                  </a:moveTo>
                  <a:lnTo>
                    <a:pt x="5" y="2"/>
                  </a:lnTo>
                  <a:lnTo>
                    <a:pt x="16" y="10"/>
                  </a:lnTo>
                  <a:lnTo>
                    <a:pt x="33" y="20"/>
                  </a:lnTo>
                  <a:lnTo>
                    <a:pt x="53" y="33"/>
                  </a:lnTo>
                  <a:lnTo>
                    <a:pt x="78" y="46"/>
                  </a:lnTo>
                  <a:lnTo>
                    <a:pt x="104" y="58"/>
                  </a:lnTo>
                  <a:lnTo>
                    <a:pt x="129" y="68"/>
                  </a:lnTo>
                  <a:lnTo>
                    <a:pt x="154" y="75"/>
                  </a:lnTo>
                  <a:lnTo>
                    <a:pt x="178" y="79"/>
                  </a:lnTo>
                  <a:lnTo>
                    <a:pt x="203" y="83"/>
                  </a:lnTo>
                  <a:lnTo>
                    <a:pt x="225" y="85"/>
                  </a:lnTo>
                  <a:lnTo>
                    <a:pt x="247" y="88"/>
                  </a:lnTo>
                  <a:lnTo>
                    <a:pt x="265" y="91"/>
                  </a:lnTo>
                  <a:lnTo>
                    <a:pt x="280" y="92"/>
                  </a:lnTo>
                  <a:lnTo>
                    <a:pt x="289" y="93"/>
                  </a:lnTo>
                  <a:lnTo>
                    <a:pt x="292" y="93"/>
                  </a:lnTo>
                  <a:lnTo>
                    <a:pt x="290" y="95"/>
                  </a:lnTo>
                  <a:lnTo>
                    <a:pt x="282" y="101"/>
                  </a:lnTo>
                  <a:lnTo>
                    <a:pt x="268" y="107"/>
                  </a:lnTo>
                  <a:lnTo>
                    <a:pt x="250" y="114"/>
                  </a:lnTo>
                  <a:lnTo>
                    <a:pt x="228" y="119"/>
                  </a:lnTo>
                  <a:lnTo>
                    <a:pt x="200" y="121"/>
                  </a:lnTo>
                  <a:lnTo>
                    <a:pt x="168" y="119"/>
                  </a:lnTo>
                  <a:lnTo>
                    <a:pt x="131" y="110"/>
                  </a:lnTo>
                  <a:lnTo>
                    <a:pt x="96" y="95"/>
                  </a:lnTo>
                  <a:lnTo>
                    <a:pt x="68" y="78"/>
                  </a:lnTo>
                  <a:lnTo>
                    <a:pt x="45" y="60"/>
                  </a:lnTo>
                  <a:lnTo>
                    <a:pt x="27" y="42"/>
                  </a:lnTo>
                  <a:lnTo>
                    <a:pt x="15" y="26"/>
                  </a:lnTo>
                  <a:lnTo>
                    <a:pt x="6" y="12"/>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1" name="Freeform 170"/>
            <p:cNvSpPr>
              <a:spLocks/>
            </p:cNvSpPr>
            <p:nvPr/>
          </p:nvSpPr>
          <p:spPr bwMode="auto">
            <a:xfrm>
              <a:off x="3426" y="2816"/>
              <a:ext cx="197" cy="69"/>
            </a:xfrm>
            <a:custGeom>
              <a:avLst/>
              <a:gdLst>
                <a:gd name="T0" fmla="*/ 0 w 591"/>
                <a:gd name="T1" fmla="*/ 2 h 209"/>
                <a:gd name="T2" fmla="*/ 1 w 591"/>
                <a:gd name="T3" fmla="*/ 2 h 209"/>
                <a:gd name="T4" fmla="*/ 1 w 591"/>
                <a:gd name="T5" fmla="*/ 2 h 209"/>
                <a:gd name="T6" fmla="*/ 2 w 591"/>
                <a:gd name="T7" fmla="*/ 2 h 209"/>
                <a:gd name="T8" fmla="*/ 2 w 591"/>
                <a:gd name="T9" fmla="*/ 2 h 209"/>
                <a:gd name="T10" fmla="*/ 3 w 591"/>
                <a:gd name="T11" fmla="*/ 2 h 209"/>
                <a:gd name="T12" fmla="*/ 4 w 591"/>
                <a:gd name="T13" fmla="*/ 1 h 209"/>
                <a:gd name="T14" fmla="*/ 4 w 591"/>
                <a:gd name="T15" fmla="*/ 0 h 209"/>
                <a:gd name="T16" fmla="*/ 5 w 591"/>
                <a:gd name="T17" fmla="*/ 0 h 209"/>
                <a:gd name="T18" fmla="*/ 6 w 591"/>
                <a:gd name="T19" fmla="*/ 1 h 209"/>
                <a:gd name="T20" fmla="*/ 6 w 591"/>
                <a:gd name="T21" fmla="*/ 1 h 209"/>
                <a:gd name="T22" fmla="*/ 7 w 591"/>
                <a:gd name="T23" fmla="*/ 1 h 209"/>
                <a:gd name="T24" fmla="*/ 6 w 591"/>
                <a:gd name="T25" fmla="*/ 1 h 209"/>
                <a:gd name="T26" fmla="*/ 6 w 591"/>
                <a:gd name="T27" fmla="*/ 1 h 209"/>
                <a:gd name="T28" fmla="*/ 5 w 591"/>
                <a:gd name="T29" fmla="*/ 1 h 209"/>
                <a:gd name="T30" fmla="*/ 4 w 591"/>
                <a:gd name="T31" fmla="*/ 1 h 209"/>
                <a:gd name="T32" fmla="*/ 4 w 591"/>
                <a:gd name="T33" fmla="*/ 2 h 209"/>
                <a:gd name="T34" fmla="*/ 4 w 591"/>
                <a:gd name="T35" fmla="*/ 2 h 209"/>
                <a:gd name="T36" fmla="*/ 3 w 591"/>
                <a:gd name="T37" fmla="*/ 2 h 209"/>
                <a:gd name="T38" fmla="*/ 3 w 591"/>
                <a:gd name="T39" fmla="*/ 2 h 209"/>
                <a:gd name="T40" fmla="*/ 4 w 591"/>
                <a:gd name="T41" fmla="*/ 3 h 209"/>
                <a:gd name="T42" fmla="*/ 4 w 591"/>
                <a:gd name="T43" fmla="*/ 2 h 209"/>
                <a:gd name="T44" fmla="*/ 4 w 591"/>
                <a:gd name="T45" fmla="*/ 2 h 209"/>
                <a:gd name="T46" fmla="*/ 4 w 591"/>
                <a:gd name="T47" fmla="*/ 2 h 209"/>
                <a:gd name="T48" fmla="*/ 5 w 591"/>
                <a:gd name="T49" fmla="*/ 2 h 209"/>
                <a:gd name="T50" fmla="*/ 6 w 591"/>
                <a:gd name="T51" fmla="*/ 1 h 209"/>
                <a:gd name="T52" fmla="*/ 7 w 591"/>
                <a:gd name="T53" fmla="*/ 1 h 209"/>
                <a:gd name="T54" fmla="*/ 7 w 591"/>
                <a:gd name="T55" fmla="*/ 1 h 209"/>
                <a:gd name="T56" fmla="*/ 7 w 591"/>
                <a:gd name="T57" fmla="*/ 1 h 209"/>
                <a:gd name="T58" fmla="*/ 7 w 591"/>
                <a:gd name="T59" fmla="*/ 1 h 209"/>
                <a:gd name="T60" fmla="*/ 6 w 591"/>
                <a:gd name="T61" fmla="*/ 0 h 209"/>
                <a:gd name="T62" fmla="*/ 6 w 591"/>
                <a:gd name="T63" fmla="*/ 0 h 209"/>
                <a:gd name="T64" fmla="*/ 5 w 591"/>
                <a:gd name="T65" fmla="*/ 0 h 209"/>
                <a:gd name="T66" fmla="*/ 4 w 591"/>
                <a:gd name="T67" fmla="*/ 0 h 209"/>
                <a:gd name="T68" fmla="*/ 4 w 591"/>
                <a:gd name="T69" fmla="*/ 0 h 209"/>
                <a:gd name="T70" fmla="*/ 3 w 591"/>
                <a:gd name="T71" fmla="*/ 1 h 209"/>
                <a:gd name="T72" fmla="*/ 2 w 591"/>
                <a:gd name="T73" fmla="*/ 1 h 209"/>
                <a:gd name="T74" fmla="*/ 2 w 591"/>
                <a:gd name="T75" fmla="*/ 1 h 209"/>
                <a:gd name="T76" fmla="*/ 2 w 591"/>
                <a:gd name="T77" fmla="*/ 1 h 209"/>
                <a:gd name="T78" fmla="*/ 1 w 591"/>
                <a:gd name="T79" fmla="*/ 1 h 209"/>
                <a:gd name="T80" fmla="*/ 1 w 591"/>
                <a:gd name="T81" fmla="*/ 1 h 209"/>
                <a:gd name="T82" fmla="*/ 0 w 591"/>
                <a:gd name="T83" fmla="*/ 2 h 209"/>
                <a:gd name="T84" fmla="*/ 0 w 591"/>
                <a:gd name="T85" fmla="*/ 2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1"/>
                <a:gd name="T130" fmla="*/ 0 h 209"/>
                <a:gd name="T131" fmla="*/ 591 w 591"/>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1" h="209">
                  <a:moveTo>
                    <a:pt x="0" y="190"/>
                  </a:moveTo>
                  <a:lnTo>
                    <a:pt x="3" y="186"/>
                  </a:lnTo>
                  <a:lnTo>
                    <a:pt x="8" y="179"/>
                  </a:lnTo>
                  <a:lnTo>
                    <a:pt x="19" y="168"/>
                  </a:lnTo>
                  <a:lnTo>
                    <a:pt x="31" y="157"/>
                  </a:lnTo>
                  <a:lnTo>
                    <a:pt x="46" y="145"/>
                  </a:lnTo>
                  <a:lnTo>
                    <a:pt x="64" y="136"/>
                  </a:lnTo>
                  <a:lnTo>
                    <a:pt x="83" y="131"/>
                  </a:lnTo>
                  <a:lnTo>
                    <a:pt x="103" y="132"/>
                  </a:lnTo>
                  <a:lnTo>
                    <a:pt x="123" y="136"/>
                  </a:lnTo>
                  <a:lnTo>
                    <a:pt x="138" y="142"/>
                  </a:lnTo>
                  <a:lnTo>
                    <a:pt x="152" y="148"/>
                  </a:lnTo>
                  <a:lnTo>
                    <a:pt x="163" y="152"/>
                  </a:lnTo>
                  <a:lnTo>
                    <a:pt x="175" y="155"/>
                  </a:lnTo>
                  <a:lnTo>
                    <a:pt x="187" y="153"/>
                  </a:lnTo>
                  <a:lnTo>
                    <a:pt x="202" y="148"/>
                  </a:lnTo>
                  <a:lnTo>
                    <a:pt x="219" y="138"/>
                  </a:lnTo>
                  <a:lnTo>
                    <a:pt x="238" y="123"/>
                  </a:lnTo>
                  <a:lnTo>
                    <a:pt x="255" y="106"/>
                  </a:lnTo>
                  <a:lnTo>
                    <a:pt x="272" y="88"/>
                  </a:lnTo>
                  <a:lnTo>
                    <a:pt x="290" y="70"/>
                  </a:lnTo>
                  <a:lnTo>
                    <a:pt x="308" y="54"/>
                  </a:lnTo>
                  <a:lnTo>
                    <a:pt x="327" y="40"/>
                  </a:lnTo>
                  <a:lnTo>
                    <a:pt x="349" y="32"/>
                  </a:lnTo>
                  <a:lnTo>
                    <a:pt x="374" y="31"/>
                  </a:lnTo>
                  <a:lnTo>
                    <a:pt x="387" y="32"/>
                  </a:lnTo>
                  <a:lnTo>
                    <a:pt x="404" y="35"/>
                  </a:lnTo>
                  <a:lnTo>
                    <a:pt x="421" y="38"/>
                  </a:lnTo>
                  <a:lnTo>
                    <a:pt x="439" y="40"/>
                  </a:lnTo>
                  <a:lnTo>
                    <a:pt x="458" y="45"/>
                  </a:lnTo>
                  <a:lnTo>
                    <a:pt x="474" y="48"/>
                  </a:lnTo>
                  <a:lnTo>
                    <a:pt x="490" y="53"/>
                  </a:lnTo>
                  <a:lnTo>
                    <a:pt x="505" y="57"/>
                  </a:lnTo>
                  <a:lnTo>
                    <a:pt x="516" y="63"/>
                  </a:lnTo>
                  <a:lnTo>
                    <a:pt x="525" y="67"/>
                  </a:lnTo>
                  <a:lnTo>
                    <a:pt x="530" y="73"/>
                  </a:lnTo>
                  <a:lnTo>
                    <a:pt x="531" y="79"/>
                  </a:lnTo>
                  <a:lnTo>
                    <a:pt x="527" y="83"/>
                  </a:lnTo>
                  <a:lnTo>
                    <a:pt x="516" y="89"/>
                  </a:lnTo>
                  <a:lnTo>
                    <a:pt x="500" y="93"/>
                  </a:lnTo>
                  <a:lnTo>
                    <a:pt x="477" y="98"/>
                  </a:lnTo>
                  <a:lnTo>
                    <a:pt x="451" y="103"/>
                  </a:lnTo>
                  <a:lnTo>
                    <a:pt x="428" y="106"/>
                  </a:lnTo>
                  <a:lnTo>
                    <a:pt x="407" y="109"/>
                  </a:lnTo>
                  <a:lnTo>
                    <a:pt x="387" y="112"/>
                  </a:lnTo>
                  <a:lnTo>
                    <a:pt x="370" y="115"/>
                  </a:lnTo>
                  <a:lnTo>
                    <a:pt x="355" y="118"/>
                  </a:lnTo>
                  <a:lnTo>
                    <a:pt x="341" y="121"/>
                  </a:lnTo>
                  <a:lnTo>
                    <a:pt x="330" y="124"/>
                  </a:lnTo>
                  <a:lnTo>
                    <a:pt x="318" y="129"/>
                  </a:lnTo>
                  <a:lnTo>
                    <a:pt x="309" y="132"/>
                  </a:lnTo>
                  <a:lnTo>
                    <a:pt x="301" y="136"/>
                  </a:lnTo>
                  <a:lnTo>
                    <a:pt x="295" y="142"/>
                  </a:lnTo>
                  <a:lnTo>
                    <a:pt x="289" y="149"/>
                  </a:lnTo>
                  <a:lnTo>
                    <a:pt x="284" y="156"/>
                  </a:lnTo>
                  <a:lnTo>
                    <a:pt x="280" y="164"/>
                  </a:lnTo>
                  <a:lnTo>
                    <a:pt x="277" y="173"/>
                  </a:lnTo>
                  <a:lnTo>
                    <a:pt x="272" y="188"/>
                  </a:lnTo>
                  <a:lnTo>
                    <a:pt x="273" y="200"/>
                  </a:lnTo>
                  <a:lnTo>
                    <a:pt x="278" y="205"/>
                  </a:lnTo>
                  <a:lnTo>
                    <a:pt x="284" y="209"/>
                  </a:lnTo>
                  <a:lnTo>
                    <a:pt x="291" y="209"/>
                  </a:lnTo>
                  <a:lnTo>
                    <a:pt x="298" y="209"/>
                  </a:lnTo>
                  <a:lnTo>
                    <a:pt x="303" y="208"/>
                  </a:lnTo>
                  <a:lnTo>
                    <a:pt x="305" y="207"/>
                  </a:lnTo>
                  <a:lnTo>
                    <a:pt x="303" y="204"/>
                  </a:lnTo>
                  <a:lnTo>
                    <a:pt x="297" y="199"/>
                  </a:lnTo>
                  <a:lnTo>
                    <a:pt x="292" y="191"/>
                  </a:lnTo>
                  <a:lnTo>
                    <a:pt x="290" y="179"/>
                  </a:lnTo>
                  <a:lnTo>
                    <a:pt x="296" y="168"/>
                  </a:lnTo>
                  <a:lnTo>
                    <a:pt x="309" y="156"/>
                  </a:lnTo>
                  <a:lnTo>
                    <a:pt x="336" y="143"/>
                  </a:lnTo>
                  <a:lnTo>
                    <a:pt x="379" y="132"/>
                  </a:lnTo>
                  <a:lnTo>
                    <a:pt x="405" y="127"/>
                  </a:lnTo>
                  <a:lnTo>
                    <a:pt x="430" y="123"/>
                  </a:lnTo>
                  <a:lnTo>
                    <a:pt x="454" y="118"/>
                  </a:lnTo>
                  <a:lnTo>
                    <a:pt x="478" y="115"/>
                  </a:lnTo>
                  <a:lnTo>
                    <a:pt x="499" y="112"/>
                  </a:lnTo>
                  <a:lnTo>
                    <a:pt x="520" y="108"/>
                  </a:lnTo>
                  <a:lnTo>
                    <a:pt x="538" y="105"/>
                  </a:lnTo>
                  <a:lnTo>
                    <a:pt x="554" y="103"/>
                  </a:lnTo>
                  <a:lnTo>
                    <a:pt x="567" y="99"/>
                  </a:lnTo>
                  <a:lnTo>
                    <a:pt x="577" y="96"/>
                  </a:lnTo>
                  <a:lnTo>
                    <a:pt x="585" y="91"/>
                  </a:lnTo>
                  <a:lnTo>
                    <a:pt x="590" y="87"/>
                  </a:lnTo>
                  <a:lnTo>
                    <a:pt x="591" y="82"/>
                  </a:lnTo>
                  <a:lnTo>
                    <a:pt x="588" y="77"/>
                  </a:lnTo>
                  <a:lnTo>
                    <a:pt x="580" y="70"/>
                  </a:lnTo>
                  <a:lnTo>
                    <a:pt x="568" y="63"/>
                  </a:lnTo>
                  <a:lnTo>
                    <a:pt x="555" y="55"/>
                  </a:lnTo>
                  <a:lnTo>
                    <a:pt x="540" y="48"/>
                  </a:lnTo>
                  <a:lnTo>
                    <a:pt x="524" y="40"/>
                  </a:lnTo>
                  <a:lnTo>
                    <a:pt x="508" y="34"/>
                  </a:lnTo>
                  <a:lnTo>
                    <a:pt x="493" y="27"/>
                  </a:lnTo>
                  <a:lnTo>
                    <a:pt x="477" y="20"/>
                  </a:lnTo>
                  <a:lnTo>
                    <a:pt x="460" y="14"/>
                  </a:lnTo>
                  <a:lnTo>
                    <a:pt x="443" y="10"/>
                  </a:lnTo>
                  <a:lnTo>
                    <a:pt x="426" y="5"/>
                  </a:lnTo>
                  <a:lnTo>
                    <a:pt x="408" y="2"/>
                  </a:lnTo>
                  <a:lnTo>
                    <a:pt x="390" y="1"/>
                  </a:lnTo>
                  <a:lnTo>
                    <a:pt x="372" y="0"/>
                  </a:lnTo>
                  <a:lnTo>
                    <a:pt x="353" y="1"/>
                  </a:lnTo>
                  <a:lnTo>
                    <a:pt x="335" y="3"/>
                  </a:lnTo>
                  <a:lnTo>
                    <a:pt x="317" y="6"/>
                  </a:lnTo>
                  <a:lnTo>
                    <a:pt x="299" y="12"/>
                  </a:lnTo>
                  <a:lnTo>
                    <a:pt x="267" y="26"/>
                  </a:lnTo>
                  <a:lnTo>
                    <a:pt x="245" y="39"/>
                  </a:lnTo>
                  <a:lnTo>
                    <a:pt x="228" y="54"/>
                  </a:lnTo>
                  <a:lnTo>
                    <a:pt x="215" y="66"/>
                  </a:lnTo>
                  <a:lnTo>
                    <a:pt x="206" y="79"/>
                  </a:lnTo>
                  <a:lnTo>
                    <a:pt x="200" y="89"/>
                  </a:lnTo>
                  <a:lnTo>
                    <a:pt x="191" y="96"/>
                  </a:lnTo>
                  <a:lnTo>
                    <a:pt x="179" y="100"/>
                  </a:lnTo>
                  <a:lnTo>
                    <a:pt x="169" y="100"/>
                  </a:lnTo>
                  <a:lnTo>
                    <a:pt x="161" y="97"/>
                  </a:lnTo>
                  <a:lnTo>
                    <a:pt x="154" y="92"/>
                  </a:lnTo>
                  <a:lnTo>
                    <a:pt x="149" y="87"/>
                  </a:lnTo>
                  <a:lnTo>
                    <a:pt x="140" y="82"/>
                  </a:lnTo>
                  <a:lnTo>
                    <a:pt x="127" y="80"/>
                  </a:lnTo>
                  <a:lnTo>
                    <a:pt x="110" y="81"/>
                  </a:lnTo>
                  <a:lnTo>
                    <a:pt x="86" y="87"/>
                  </a:lnTo>
                  <a:lnTo>
                    <a:pt x="62" y="98"/>
                  </a:lnTo>
                  <a:lnTo>
                    <a:pt x="41" y="113"/>
                  </a:lnTo>
                  <a:lnTo>
                    <a:pt x="26" y="130"/>
                  </a:lnTo>
                  <a:lnTo>
                    <a:pt x="15" y="147"/>
                  </a:lnTo>
                  <a:lnTo>
                    <a:pt x="8" y="162"/>
                  </a:lnTo>
                  <a:lnTo>
                    <a:pt x="4" y="177"/>
                  </a:lnTo>
                  <a:lnTo>
                    <a:pt x="2" y="186"/>
                  </a:lnTo>
                  <a:lnTo>
                    <a:pt x="0"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2" name="Freeform 171"/>
            <p:cNvSpPr>
              <a:spLocks/>
            </p:cNvSpPr>
            <p:nvPr/>
          </p:nvSpPr>
          <p:spPr bwMode="auto">
            <a:xfrm>
              <a:off x="3497" y="2872"/>
              <a:ext cx="118" cy="30"/>
            </a:xfrm>
            <a:custGeom>
              <a:avLst/>
              <a:gdLst>
                <a:gd name="T0" fmla="*/ 0 w 355"/>
                <a:gd name="T1" fmla="*/ 1 h 91"/>
                <a:gd name="T2" fmla="*/ 0 w 355"/>
                <a:gd name="T3" fmla="*/ 1 h 91"/>
                <a:gd name="T4" fmla="*/ 0 w 355"/>
                <a:gd name="T5" fmla="*/ 1 h 91"/>
                <a:gd name="T6" fmla="*/ 0 w 355"/>
                <a:gd name="T7" fmla="*/ 0 h 91"/>
                <a:gd name="T8" fmla="*/ 1 w 355"/>
                <a:gd name="T9" fmla="*/ 0 h 91"/>
                <a:gd name="T10" fmla="*/ 1 w 355"/>
                <a:gd name="T11" fmla="*/ 0 h 91"/>
                <a:gd name="T12" fmla="*/ 1 w 355"/>
                <a:gd name="T13" fmla="*/ 0 h 91"/>
                <a:gd name="T14" fmla="*/ 2 w 355"/>
                <a:gd name="T15" fmla="*/ 0 h 91"/>
                <a:gd name="T16" fmla="*/ 2 w 355"/>
                <a:gd name="T17" fmla="*/ 0 h 91"/>
                <a:gd name="T18" fmla="*/ 2 w 355"/>
                <a:gd name="T19" fmla="*/ 0 h 91"/>
                <a:gd name="T20" fmla="*/ 3 w 355"/>
                <a:gd name="T21" fmla="*/ 0 h 91"/>
                <a:gd name="T22" fmla="*/ 3 w 355"/>
                <a:gd name="T23" fmla="*/ 0 h 91"/>
                <a:gd name="T24" fmla="*/ 3 w 355"/>
                <a:gd name="T25" fmla="*/ 1 h 91"/>
                <a:gd name="T26" fmla="*/ 3 w 355"/>
                <a:gd name="T27" fmla="*/ 1 h 91"/>
                <a:gd name="T28" fmla="*/ 3 w 355"/>
                <a:gd name="T29" fmla="*/ 1 h 91"/>
                <a:gd name="T30" fmla="*/ 3 w 355"/>
                <a:gd name="T31" fmla="*/ 1 h 91"/>
                <a:gd name="T32" fmla="*/ 3 w 355"/>
                <a:gd name="T33" fmla="*/ 1 h 91"/>
                <a:gd name="T34" fmla="*/ 4 w 355"/>
                <a:gd name="T35" fmla="*/ 1 h 91"/>
                <a:gd name="T36" fmla="*/ 4 w 355"/>
                <a:gd name="T37" fmla="*/ 1 h 91"/>
                <a:gd name="T38" fmla="*/ 4 w 355"/>
                <a:gd name="T39" fmla="*/ 1 h 91"/>
                <a:gd name="T40" fmla="*/ 4 w 355"/>
                <a:gd name="T41" fmla="*/ 0 h 91"/>
                <a:gd name="T42" fmla="*/ 4 w 355"/>
                <a:gd name="T43" fmla="*/ 0 h 91"/>
                <a:gd name="T44" fmla="*/ 4 w 355"/>
                <a:gd name="T45" fmla="*/ 0 h 91"/>
                <a:gd name="T46" fmla="*/ 4 w 355"/>
                <a:gd name="T47" fmla="*/ 0 h 91"/>
                <a:gd name="T48" fmla="*/ 4 w 355"/>
                <a:gd name="T49" fmla="*/ 0 h 91"/>
                <a:gd name="T50" fmla="*/ 4 w 355"/>
                <a:gd name="T51" fmla="*/ 0 h 91"/>
                <a:gd name="T52" fmla="*/ 4 w 355"/>
                <a:gd name="T53" fmla="*/ 0 h 91"/>
                <a:gd name="T54" fmla="*/ 4 w 355"/>
                <a:gd name="T55" fmla="*/ 1 h 91"/>
                <a:gd name="T56" fmla="*/ 4 w 355"/>
                <a:gd name="T57" fmla="*/ 1 h 91"/>
                <a:gd name="T58" fmla="*/ 4 w 355"/>
                <a:gd name="T59" fmla="*/ 1 h 91"/>
                <a:gd name="T60" fmla="*/ 4 w 355"/>
                <a:gd name="T61" fmla="*/ 1 h 91"/>
                <a:gd name="T62" fmla="*/ 4 w 355"/>
                <a:gd name="T63" fmla="*/ 1 h 91"/>
                <a:gd name="T64" fmla="*/ 4 w 355"/>
                <a:gd name="T65" fmla="*/ 1 h 91"/>
                <a:gd name="T66" fmla="*/ 3 w 355"/>
                <a:gd name="T67" fmla="*/ 1 h 91"/>
                <a:gd name="T68" fmla="*/ 3 w 355"/>
                <a:gd name="T69" fmla="*/ 1 h 91"/>
                <a:gd name="T70" fmla="*/ 3 w 355"/>
                <a:gd name="T71" fmla="*/ 1 h 91"/>
                <a:gd name="T72" fmla="*/ 3 w 355"/>
                <a:gd name="T73" fmla="*/ 1 h 91"/>
                <a:gd name="T74" fmla="*/ 3 w 355"/>
                <a:gd name="T75" fmla="*/ 1 h 91"/>
                <a:gd name="T76" fmla="*/ 2 w 355"/>
                <a:gd name="T77" fmla="*/ 1 h 91"/>
                <a:gd name="T78" fmla="*/ 2 w 355"/>
                <a:gd name="T79" fmla="*/ 0 h 91"/>
                <a:gd name="T80" fmla="*/ 2 w 355"/>
                <a:gd name="T81" fmla="*/ 0 h 91"/>
                <a:gd name="T82" fmla="*/ 1 w 355"/>
                <a:gd name="T83" fmla="*/ 1 h 91"/>
                <a:gd name="T84" fmla="*/ 1 w 355"/>
                <a:gd name="T85" fmla="*/ 1 h 91"/>
                <a:gd name="T86" fmla="*/ 1 w 355"/>
                <a:gd name="T87" fmla="*/ 1 h 91"/>
                <a:gd name="T88" fmla="*/ 0 w 355"/>
                <a:gd name="T89" fmla="*/ 1 h 91"/>
                <a:gd name="T90" fmla="*/ 0 w 355"/>
                <a:gd name="T91" fmla="*/ 1 h 91"/>
                <a:gd name="T92" fmla="*/ 0 w 355"/>
                <a:gd name="T93" fmla="*/ 1 h 91"/>
                <a:gd name="T94" fmla="*/ 0 w 355"/>
                <a:gd name="T95" fmla="*/ 1 h 91"/>
                <a:gd name="T96" fmla="*/ 0 w 355"/>
                <a:gd name="T97" fmla="*/ 1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91"/>
                <a:gd name="T149" fmla="*/ 355 w 355"/>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91">
                  <a:moveTo>
                    <a:pt x="0" y="51"/>
                  </a:moveTo>
                  <a:lnTo>
                    <a:pt x="5" y="48"/>
                  </a:lnTo>
                  <a:lnTo>
                    <a:pt x="19" y="41"/>
                  </a:lnTo>
                  <a:lnTo>
                    <a:pt x="40" y="31"/>
                  </a:lnTo>
                  <a:lnTo>
                    <a:pt x="65" y="19"/>
                  </a:lnTo>
                  <a:lnTo>
                    <a:pt x="92" y="9"/>
                  </a:lnTo>
                  <a:lnTo>
                    <a:pt x="121" y="3"/>
                  </a:lnTo>
                  <a:lnTo>
                    <a:pt x="148" y="0"/>
                  </a:lnTo>
                  <a:lnTo>
                    <a:pt x="172" y="5"/>
                  </a:lnTo>
                  <a:lnTo>
                    <a:pt x="191" y="14"/>
                  </a:lnTo>
                  <a:lnTo>
                    <a:pt x="207" y="23"/>
                  </a:lnTo>
                  <a:lnTo>
                    <a:pt x="220" y="33"/>
                  </a:lnTo>
                  <a:lnTo>
                    <a:pt x="231" y="41"/>
                  </a:lnTo>
                  <a:lnTo>
                    <a:pt x="240" y="49"/>
                  </a:lnTo>
                  <a:lnTo>
                    <a:pt x="250" y="55"/>
                  </a:lnTo>
                  <a:lnTo>
                    <a:pt x="261" y="57"/>
                  </a:lnTo>
                  <a:lnTo>
                    <a:pt x="275" y="57"/>
                  </a:lnTo>
                  <a:lnTo>
                    <a:pt x="290" y="53"/>
                  </a:lnTo>
                  <a:lnTo>
                    <a:pt x="304" y="49"/>
                  </a:lnTo>
                  <a:lnTo>
                    <a:pt x="317" y="43"/>
                  </a:lnTo>
                  <a:lnTo>
                    <a:pt x="328" y="38"/>
                  </a:lnTo>
                  <a:lnTo>
                    <a:pt x="337" y="31"/>
                  </a:lnTo>
                  <a:lnTo>
                    <a:pt x="344" y="26"/>
                  </a:lnTo>
                  <a:lnTo>
                    <a:pt x="349" y="23"/>
                  </a:lnTo>
                  <a:lnTo>
                    <a:pt x="350" y="22"/>
                  </a:lnTo>
                  <a:lnTo>
                    <a:pt x="351" y="25"/>
                  </a:lnTo>
                  <a:lnTo>
                    <a:pt x="353" y="34"/>
                  </a:lnTo>
                  <a:lnTo>
                    <a:pt x="355" y="47"/>
                  </a:lnTo>
                  <a:lnTo>
                    <a:pt x="355" y="60"/>
                  </a:lnTo>
                  <a:lnTo>
                    <a:pt x="350" y="74"/>
                  </a:lnTo>
                  <a:lnTo>
                    <a:pt x="337" y="85"/>
                  </a:lnTo>
                  <a:lnTo>
                    <a:pt x="317" y="91"/>
                  </a:lnTo>
                  <a:lnTo>
                    <a:pt x="286" y="91"/>
                  </a:lnTo>
                  <a:lnTo>
                    <a:pt x="256" y="85"/>
                  </a:lnTo>
                  <a:lnTo>
                    <a:pt x="237" y="77"/>
                  </a:lnTo>
                  <a:lnTo>
                    <a:pt x="224" y="68"/>
                  </a:lnTo>
                  <a:lnTo>
                    <a:pt x="215" y="58"/>
                  </a:lnTo>
                  <a:lnTo>
                    <a:pt x="206" y="50"/>
                  </a:lnTo>
                  <a:lnTo>
                    <a:pt x="192" y="43"/>
                  </a:lnTo>
                  <a:lnTo>
                    <a:pt x="173" y="39"/>
                  </a:lnTo>
                  <a:lnTo>
                    <a:pt x="143" y="39"/>
                  </a:lnTo>
                  <a:lnTo>
                    <a:pt x="109" y="41"/>
                  </a:lnTo>
                  <a:lnTo>
                    <a:pt x="79" y="43"/>
                  </a:lnTo>
                  <a:lnTo>
                    <a:pt x="54" y="45"/>
                  </a:lnTo>
                  <a:lnTo>
                    <a:pt x="35" y="47"/>
                  </a:lnTo>
                  <a:lnTo>
                    <a:pt x="19" y="49"/>
                  </a:lnTo>
                  <a:lnTo>
                    <a:pt x="9" y="50"/>
                  </a:lnTo>
                  <a:lnTo>
                    <a:pt x="2" y="51"/>
                  </a:lnTo>
                  <a:lnTo>
                    <a:pt x="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3" name="Freeform 172"/>
            <p:cNvSpPr>
              <a:spLocks/>
            </p:cNvSpPr>
            <p:nvPr/>
          </p:nvSpPr>
          <p:spPr bwMode="auto">
            <a:xfrm>
              <a:off x="3577" y="2849"/>
              <a:ext cx="181" cy="73"/>
            </a:xfrm>
            <a:custGeom>
              <a:avLst/>
              <a:gdLst>
                <a:gd name="T0" fmla="*/ 0 w 544"/>
                <a:gd name="T1" fmla="*/ 1 h 218"/>
                <a:gd name="T2" fmla="*/ 0 w 544"/>
                <a:gd name="T3" fmla="*/ 1 h 218"/>
                <a:gd name="T4" fmla="*/ 0 w 544"/>
                <a:gd name="T5" fmla="*/ 1 h 218"/>
                <a:gd name="T6" fmla="*/ 1 w 544"/>
                <a:gd name="T7" fmla="*/ 1 h 218"/>
                <a:gd name="T8" fmla="*/ 2 w 544"/>
                <a:gd name="T9" fmla="*/ 0 h 218"/>
                <a:gd name="T10" fmla="*/ 2 w 544"/>
                <a:gd name="T11" fmla="*/ 0 h 218"/>
                <a:gd name="T12" fmla="*/ 3 w 544"/>
                <a:gd name="T13" fmla="*/ 0 h 218"/>
                <a:gd name="T14" fmla="*/ 4 w 544"/>
                <a:gd name="T15" fmla="*/ 0 h 218"/>
                <a:gd name="T16" fmla="*/ 5 w 544"/>
                <a:gd name="T17" fmla="*/ 0 h 218"/>
                <a:gd name="T18" fmla="*/ 5 w 544"/>
                <a:gd name="T19" fmla="*/ 1 h 218"/>
                <a:gd name="T20" fmla="*/ 6 w 544"/>
                <a:gd name="T21" fmla="*/ 1 h 218"/>
                <a:gd name="T22" fmla="*/ 6 w 544"/>
                <a:gd name="T23" fmla="*/ 1 h 218"/>
                <a:gd name="T24" fmla="*/ 6 w 544"/>
                <a:gd name="T25" fmla="*/ 1 h 218"/>
                <a:gd name="T26" fmla="*/ 7 w 544"/>
                <a:gd name="T27" fmla="*/ 2 h 218"/>
                <a:gd name="T28" fmla="*/ 7 w 544"/>
                <a:gd name="T29" fmla="*/ 2 h 218"/>
                <a:gd name="T30" fmla="*/ 7 w 544"/>
                <a:gd name="T31" fmla="*/ 2 h 218"/>
                <a:gd name="T32" fmla="*/ 6 w 544"/>
                <a:gd name="T33" fmla="*/ 3 h 218"/>
                <a:gd name="T34" fmla="*/ 6 w 544"/>
                <a:gd name="T35" fmla="*/ 3 h 218"/>
                <a:gd name="T36" fmla="*/ 5 w 544"/>
                <a:gd name="T37" fmla="*/ 3 h 218"/>
                <a:gd name="T38" fmla="*/ 5 w 544"/>
                <a:gd name="T39" fmla="*/ 2 h 218"/>
                <a:gd name="T40" fmla="*/ 4 w 544"/>
                <a:gd name="T41" fmla="*/ 2 h 218"/>
                <a:gd name="T42" fmla="*/ 4 w 544"/>
                <a:gd name="T43" fmla="*/ 2 h 218"/>
                <a:gd name="T44" fmla="*/ 3 w 544"/>
                <a:gd name="T45" fmla="*/ 2 h 218"/>
                <a:gd name="T46" fmla="*/ 3 w 544"/>
                <a:gd name="T47" fmla="*/ 2 h 218"/>
                <a:gd name="T48" fmla="*/ 3 w 544"/>
                <a:gd name="T49" fmla="*/ 2 h 218"/>
                <a:gd name="T50" fmla="*/ 3 w 544"/>
                <a:gd name="T51" fmla="*/ 2 h 218"/>
                <a:gd name="T52" fmla="*/ 4 w 544"/>
                <a:gd name="T53" fmla="*/ 2 h 218"/>
                <a:gd name="T54" fmla="*/ 5 w 544"/>
                <a:gd name="T55" fmla="*/ 2 h 218"/>
                <a:gd name="T56" fmla="*/ 5 w 544"/>
                <a:gd name="T57" fmla="*/ 2 h 218"/>
                <a:gd name="T58" fmla="*/ 6 w 544"/>
                <a:gd name="T59" fmla="*/ 2 h 218"/>
                <a:gd name="T60" fmla="*/ 6 w 544"/>
                <a:gd name="T61" fmla="*/ 2 h 218"/>
                <a:gd name="T62" fmla="*/ 6 w 544"/>
                <a:gd name="T63" fmla="*/ 2 h 218"/>
                <a:gd name="T64" fmla="*/ 6 w 544"/>
                <a:gd name="T65" fmla="*/ 2 h 218"/>
                <a:gd name="T66" fmla="*/ 6 w 544"/>
                <a:gd name="T67" fmla="*/ 2 h 218"/>
                <a:gd name="T68" fmla="*/ 5 w 544"/>
                <a:gd name="T69" fmla="*/ 1 h 218"/>
                <a:gd name="T70" fmla="*/ 5 w 544"/>
                <a:gd name="T71" fmla="*/ 0 h 218"/>
                <a:gd name="T72" fmla="*/ 4 w 544"/>
                <a:gd name="T73" fmla="*/ 0 h 218"/>
                <a:gd name="T74" fmla="*/ 3 w 544"/>
                <a:gd name="T75" fmla="*/ 0 h 218"/>
                <a:gd name="T76" fmla="*/ 2 w 544"/>
                <a:gd name="T77" fmla="*/ 1 h 218"/>
                <a:gd name="T78" fmla="*/ 1 w 544"/>
                <a:gd name="T79" fmla="*/ 1 h 218"/>
                <a:gd name="T80" fmla="*/ 1 w 544"/>
                <a:gd name="T81" fmla="*/ 1 h 218"/>
                <a:gd name="T82" fmla="*/ 0 w 544"/>
                <a:gd name="T83" fmla="*/ 1 h 218"/>
                <a:gd name="T84" fmla="*/ 0 w 544"/>
                <a:gd name="T85" fmla="*/ 1 h 218"/>
                <a:gd name="T86" fmla="*/ 0 w 544"/>
                <a:gd name="T87" fmla="*/ 1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4"/>
                <a:gd name="T133" fmla="*/ 0 h 218"/>
                <a:gd name="T134" fmla="*/ 544 w 544"/>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4" h="218">
                  <a:moveTo>
                    <a:pt x="0" y="107"/>
                  </a:moveTo>
                  <a:lnTo>
                    <a:pt x="1" y="104"/>
                  </a:lnTo>
                  <a:lnTo>
                    <a:pt x="7" y="100"/>
                  </a:lnTo>
                  <a:lnTo>
                    <a:pt x="15" y="93"/>
                  </a:lnTo>
                  <a:lnTo>
                    <a:pt x="26" y="83"/>
                  </a:lnTo>
                  <a:lnTo>
                    <a:pt x="40" y="73"/>
                  </a:lnTo>
                  <a:lnTo>
                    <a:pt x="57" y="61"/>
                  </a:lnTo>
                  <a:lnTo>
                    <a:pt x="77" y="49"/>
                  </a:lnTo>
                  <a:lnTo>
                    <a:pt x="100" y="37"/>
                  </a:lnTo>
                  <a:lnTo>
                    <a:pt x="125" y="26"/>
                  </a:lnTo>
                  <a:lnTo>
                    <a:pt x="152" y="16"/>
                  </a:lnTo>
                  <a:lnTo>
                    <a:pt x="181" y="8"/>
                  </a:lnTo>
                  <a:lnTo>
                    <a:pt x="213" y="3"/>
                  </a:lnTo>
                  <a:lnTo>
                    <a:pt x="247" y="0"/>
                  </a:lnTo>
                  <a:lnTo>
                    <a:pt x="283" y="0"/>
                  </a:lnTo>
                  <a:lnTo>
                    <a:pt x="321" y="6"/>
                  </a:lnTo>
                  <a:lnTo>
                    <a:pt x="361" y="15"/>
                  </a:lnTo>
                  <a:lnTo>
                    <a:pt x="382" y="22"/>
                  </a:lnTo>
                  <a:lnTo>
                    <a:pt x="404" y="31"/>
                  </a:lnTo>
                  <a:lnTo>
                    <a:pt x="424" y="41"/>
                  </a:lnTo>
                  <a:lnTo>
                    <a:pt x="444" y="52"/>
                  </a:lnTo>
                  <a:lnTo>
                    <a:pt x="463" y="65"/>
                  </a:lnTo>
                  <a:lnTo>
                    <a:pt x="480" y="77"/>
                  </a:lnTo>
                  <a:lnTo>
                    <a:pt x="496" y="91"/>
                  </a:lnTo>
                  <a:lnTo>
                    <a:pt x="509" y="104"/>
                  </a:lnTo>
                  <a:lnTo>
                    <a:pt x="522" y="118"/>
                  </a:lnTo>
                  <a:lnTo>
                    <a:pt x="531" y="133"/>
                  </a:lnTo>
                  <a:lnTo>
                    <a:pt x="537" y="145"/>
                  </a:lnTo>
                  <a:lnTo>
                    <a:pt x="542" y="159"/>
                  </a:lnTo>
                  <a:lnTo>
                    <a:pt x="544" y="170"/>
                  </a:lnTo>
                  <a:lnTo>
                    <a:pt x="542" y="181"/>
                  </a:lnTo>
                  <a:lnTo>
                    <a:pt x="537" y="192"/>
                  </a:lnTo>
                  <a:lnTo>
                    <a:pt x="528" y="199"/>
                  </a:lnTo>
                  <a:lnTo>
                    <a:pt x="508" y="211"/>
                  </a:lnTo>
                  <a:lnTo>
                    <a:pt x="489" y="216"/>
                  </a:lnTo>
                  <a:lnTo>
                    <a:pt x="471" y="218"/>
                  </a:lnTo>
                  <a:lnTo>
                    <a:pt x="453" y="215"/>
                  </a:lnTo>
                  <a:lnTo>
                    <a:pt x="435" y="210"/>
                  </a:lnTo>
                  <a:lnTo>
                    <a:pt x="415" y="202"/>
                  </a:lnTo>
                  <a:lnTo>
                    <a:pt x="395" y="195"/>
                  </a:lnTo>
                  <a:lnTo>
                    <a:pt x="372" y="187"/>
                  </a:lnTo>
                  <a:lnTo>
                    <a:pt x="349" y="181"/>
                  </a:lnTo>
                  <a:lnTo>
                    <a:pt x="326" y="177"/>
                  </a:lnTo>
                  <a:lnTo>
                    <a:pt x="306" y="172"/>
                  </a:lnTo>
                  <a:lnTo>
                    <a:pt x="286" y="169"/>
                  </a:lnTo>
                  <a:lnTo>
                    <a:pt x="270" y="167"/>
                  </a:lnTo>
                  <a:lnTo>
                    <a:pt x="258" y="166"/>
                  </a:lnTo>
                  <a:lnTo>
                    <a:pt x="250" y="164"/>
                  </a:lnTo>
                  <a:lnTo>
                    <a:pt x="247" y="164"/>
                  </a:lnTo>
                  <a:lnTo>
                    <a:pt x="251" y="163"/>
                  </a:lnTo>
                  <a:lnTo>
                    <a:pt x="263" y="160"/>
                  </a:lnTo>
                  <a:lnTo>
                    <a:pt x="280" y="156"/>
                  </a:lnTo>
                  <a:lnTo>
                    <a:pt x="301" y="153"/>
                  </a:lnTo>
                  <a:lnTo>
                    <a:pt x="326" y="151"/>
                  </a:lnTo>
                  <a:lnTo>
                    <a:pt x="353" y="150"/>
                  </a:lnTo>
                  <a:lnTo>
                    <a:pt x="380" y="152"/>
                  </a:lnTo>
                  <a:lnTo>
                    <a:pt x="407" y="159"/>
                  </a:lnTo>
                  <a:lnTo>
                    <a:pt x="431" y="166"/>
                  </a:lnTo>
                  <a:lnTo>
                    <a:pt x="450" y="169"/>
                  </a:lnTo>
                  <a:lnTo>
                    <a:pt x="465" y="170"/>
                  </a:lnTo>
                  <a:lnTo>
                    <a:pt x="476" y="170"/>
                  </a:lnTo>
                  <a:lnTo>
                    <a:pt x="484" y="169"/>
                  </a:lnTo>
                  <a:lnTo>
                    <a:pt x="490" y="167"/>
                  </a:lnTo>
                  <a:lnTo>
                    <a:pt x="492" y="166"/>
                  </a:lnTo>
                  <a:lnTo>
                    <a:pt x="493" y="164"/>
                  </a:lnTo>
                  <a:lnTo>
                    <a:pt x="491" y="159"/>
                  </a:lnTo>
                  <a:lnTo>
                    <a:pt x="485" y="145"/>
                  </a:lnTo>
                  <a:lnTo>
                    <a:pt x="476" y="125"/>
                  </a:lnTo>
                  <a:lnTo>
                    <a:pt x="462" y="101"/>
                  </a:lnTo>
                  <a:lnTo>
                    <a:pt x="442" y="77"/>
                  </a:lnTo>
                  <a:lnTo>
                    <a:pt x="419" y="56"/>
                  </a:lnTo>
                  <a:lnTo>
                    <a:pt x="390" y="40"/>
                  </a:lnTo>
                  <a:lnTo>
                    <a:pt x="355" y="32"/>
                  </a:lnTo>
                  <a:lnTo>
                    <a:pt x="310" y="30"/>
                  </a:lnTo>
                  <a:lnTo>
                    <a:pt x="267" y="31"/>
                  </a:lnTo>
                  <a:lnTo>
                    <a:pt x="229" y="33"/>
                  </a:lnTo>
                  <a:lnTo>
                    <a:pt x="194" y="37"/>
                  </a:lnTo>
                  <a:lnTo>
                    <a:pt x="161" y="42"/>
                  </a:lnTo>
                  <a:lnTo>
                    <a:pt x="132" y="48"/>
                  </a:lnTo>
                  <a:lnTo>
                    <a:pt x="106" y="56"/>
                  </a:lnTo>
                  <a:lnTo>
                    <a:pt x="83" y="63"/>
                  </a:lnTo>
                  <a:lnTo>
                    <a:pt x="63" y="71"/>
                  </a:lnTo>
                  <a:lnTo>
                    <a:pt x="46" y="78"/>
                  </a:lnTo>
                  <a:lnTo>
                    <a:pt x="32" y="86"/>
                  </a:lnTo>
                  <a:lnTo>
                    <a:pt x="20" y="93"/>
                  </a:lnTo>
                  <a:lnTo>
                    <a:pt x="11" y="99"/>
                  </a:lnTo>
                  <a:lnTo>
                    <a:pt x="5" y="103"/>
                  </a:lnTo>
                  <a:lnTo>
                    <a:pt x="1" y="106"/>
                  </a:lnTo>
                  <a:lnTo>
                    <a:pt x="0"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4" name="Freeform 173"/>
            <p:cNvSpPr>
              <a:spLocks/>
            </p:cNvSpPr>
            <p:nvPr/>
          </p:nvSpPr>
          <p:spPr bwMode="auto">
            <a:xfrm>
              <a:off x="3636" y="2877"/>
              <a:ext cx="84" cy="31"/>
            </a:xfrm>
            <a:custGeom>
              <a:avLst/>
              <a:gdLst>
                <a:gd name="T0" fmla="*/ 0 w 252"/>
                <a:gd name="T1" fmla="*/ 1 h 93"/>
                <a:gd name="T2" fmla="*/ 0 w 252"/>
                <a:gd name="T3" fmla="*/ 1 h 93"/>
                <a:gd name="T4" fmla="*/ 0 w 252"/>
                <a:gd name="T5" fmla="*/ 1 h 93"/>
                <a:gd name="T6" fmla="*/ 0 w 252"/>
                <a:gd name="T7" fmla="*/ 1 h 93"/>
                <a:gd name="T8" fmla="*/ 0 w 252"/>
                <a:gd name="T9" fmla="*/ 1 h 93"/>
                <a:gd name="T10" fmla="*/ 0 w 252"/>
                <a:gd name="T11" fmla="*/ 0 h 93"/>
                <a:gd name="T12" fmla="*/ 0 w 252"/>
                <a:gd name="T13" fmla="*/ 0 h 93"/>
                <a:gd name="T14" fmla="*/ 1 w 252"/>
                <a:gd name="T15" fmla="*/ 0 h 93"/>
                <a:gd name="T16" fmla="*/ 1 w 252"/>
                <a:gd name="T17" fmla="*/ 0 h 93"/>
                <a:gd name="T18" fmla="*/ 2 w 252"/>
                <a:gd name="T19" fmla="*/ 0 h 93"/>
                <a:gd name="T20" fmla="*/ 2 w 252"/>
                <a:gd name="T21" fmla="*/ 0 h 93"/>
                <a:gd name="T22" fmla="*/ 2 w 252"/>
                <a:gd name="T23" fmla="*/ 0 h 93"/>
                <a:gd name="T24" fmla="*/ 3 w 252"/>
                <a:gd name="T25" fmla="*/ 0 h 93"/>
                <a:gd name="T26" fmla="*/ 3 w 252"/>
                <a:gd name="T27" fmla="*/ 0 h 93"/>
                <a:gd name="T28" fmla="*/ 3 w 252"/>
                <a:gd name="T29" fmla="*/ 0 h 93"/>
                <a:gd name="T30" fmla="*/ 3 w 252"/>
                <a:gd name="T31" fmla="*/ 0 h 93"/>
                <a:gd name="T32" fmla="*/ 3 w 252"/>
                <a:gd name="T33" fmla="*/ 0 h 93"/>
                <a:gd name="T34" fmla="*/ 2 w 252"/>
                <a:gd name="T35" fmla="*/ 0 h 93"/>
                <a:gd name="T36" fmla="*/ 2 w 252"/>
                <a:gd name="T37" fmla="*/ 0 h 93"/>
                <a:gd name="T38" fmla="*/ 2 w 252"/>
                <a:gd name="T39" fmla="*/ 0 h 93"/>
                <a:gd name="T40" fmla="*/ 2 w 252"/>
                <a:gd name="T41" fmla="*/ 0 h 93"/>
                <a:gd name="T42" fmla="*/ 2 w 252"/>
                <a:gd name="T43" fmla="*/ 0 h 93"/>
                <a:gd name="T44" fmla="*/ 1 w 252"/>
                <a:gd name="T45" fmla="*/ 0 h 93"/>
                <a:gd name="T46" fmla="*/ 1 w 252"/>
                <a:gd name="T47" fmla="*/ 0 h 93"/>
                <a:gd name="T48" fmla="*/ 1 w 252"/>
                <a:gd name="T49" fmla="*/ 0 h 93"/>
                <a:gd name="T50" fmla="*/ 1 w 252"/>
                <a:gd name="T51" fmla="*/ 0 h 93"/>
                <a:gd name="T52" fmla="*/ 1 w 252"/>
                <a:gd name="T53" fmla="*/ 0 h 93"/>
                <a:gd name="T54" fmla="*/ 1 w 252"/>
                <a:gd name="T55" fmla="*/ 1 h 93"/>
                <a:gd name="T56" fmla="*/ 0 w 252"/>
                <a:gd name="T57" fmla="*/ 1 h 93"/>
                <a:gd name="T58" fmla="*/ 0 w 252"/>
                <a:gd name="T59" fmla="*/ 1 h 93"/>
                <a:gd name="T60" fmla="*/ 0 w 252"/>
                <a:gd name="T61" fmla="*/ 1 h 93"/>
                <a:gd name="T62" fmla="*/ 0 w 252"/>
                <a:gd name="T63" fmla="*/ 1 h 93"/>
                <a:gd name="T64" fmla="*/ 0 w 252"/>
                <a:gd name="T65" fmla="*/ 1 h 93"/>
                <a:gd name="T66" fmla="*/ 0 w 252"/>
                <a:gd name="T67" fmla="*/ 1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93"/>
                <a:gd name="T104" fmla="*/ 252 w 252"/>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93">
                  <a:moveTo>
                    <a:pt x="0" y="93"/>
                  </a:moveTo>
                  <a:lnTo>
                    <a:pt x="0" y="89"/>
                  </a:lnTo>
                  <a:lnTo>
                    <a:pt x="1" y="79"/>
                  </a:lnTo>
                  <a:lnTo>
                    <a:pt x="3" y="66"/>
                  </a:lnTo>
                  <a:lnTo>
                    <a:pt x="11" y="49"/>
                  </a:lnTo>
                  <a:lnTo>
                    <a:pt x="22" y="33"/>
                  </a:lnTo>
                  <a:lnTo>
                    <a:pt x="40" y="18"/>
                  </a:lnTo>
                  <a:lnTo>
                    <a:pt x="68" y="7"/>
                  </a:lnTo>
                  <a:lnTo>
                    <a:pt x="103" y="1"/>
                  </a:lnTo>
                  <a:lnTo>
                    <a:pt x="141" y="0"/>
                  </a:lnTo>
                  <a:lnTo>
                    <a:pt x="173" y="0"/>
                  </a:lnTo>
                  <a:lnTo>
                    <a:pt x="198" y="2"/>
                  </a:lnTo>
                  <a:lnTo>
                    <a:pt x="218" y="4"/>
                  </a:lnTo>
                  <a:lnTo>
                    <a:pt x="234" y="8"/>
                  </a:lnTo>
                  <a:lnTo>
                    <a:pt x="244" y="10"/>
                  </a:lnTo>
                  <a:lnTo>
                    <a:pt x="250" y="11"/>
                  </a:lnTo>
                  <a:lnTo>
                    <a:pt x="252" y="12"/>
                  </a:lnTo>
                  <a:lnTo>
                    <a:pt x="172" y="36"/>
                  </a:lnTo>
                  <a:lnTo>
                    <a:pt x="168" y="35"/>
                  </a:lnTo>
                  <a:lnTo>
                    <a:pt x="159" y="30"/>
                  </a:lnTo>
                  <a:lnTo>
                    <a:pt x="147" y="26"/>
                  </a:lnTo>
                  <a:lnTo>
                    <a:pt x="131" y="21"/>
                  </a:lnTo>
                  <a:lnTo>
                    <a:pt x="114" y="18"/>
                  </a:lnTo>
                  <a:lnTo>
                    <a:pt x="97" y="16"/>
                  </a:lnTo>
                  <a:lnTo>
                    <a:pt x="81" y="18"/>
                  </a:lnTo>
                  <a:lnTo>
                    <a:pt x="69" y="24"/>
                  </a:lnTo>
                  <a:lnTo>
                    <a:pt x="57" y="34"/>
                  </a:lnTo>
                  <a:lnTo>
                    <a:pt x="46" y="44"/>
                  </a:lnTo>
                  <a:lnTo>
                    <a:pt x="34" y="57"/>
                  </a:lnTo>
                  <a:lnTo>
                    <a:pt x="23" y="67"/>
                  </a:lnTo>
                  <a:lnTo>
                    <a:pt x="13" y="77"/>
                  </a:lnTo>
                  <a:lnTo>
                    <a:pt x="7" y="85"/>
                  </a:lnTo>
                  <a:lnTo>
                    <a:pt x="2" y="90"/>
                  </a:lnTo>
                  <a:lnTo>
                    <a:pt x="0"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5" name="Freeform 174"/>
            <p:cNvSpPr>
              <a:spLocks/>
            </p:cNvSpPr>
            <p:nvPr/>
          </p:nvSpPr>
          <p:spPr bwMode="auto">
            <a:xfrm>
              <a:off x="3095" y="2906"/>
              <a:ext cx="105" cy="40"/>
            </a:xfrm>
            <a:custGeom>
              <a:avLst/>
              <a:gdLst>
                <a:gd name="T0" fmla="*/ 0 w 316"/>
                <a:gd name="T1" fmla="*/ 0 h 121"/>
                <a:gd name="T2" fmla="*/ 0 w 316"/>
                <a:gd name="T3" fmla="*/ 0 h 121"/>
                <a:gd name="T4" fmla="*/ 0 w 316"/>
                <a:gd name="T5" fmla="*/ 0 h 121"/>
                <a:gd name="T6" fmla="*/ 0 w 316"/>
                <a:gd name="T7" fmla="*/ 0 h 121"/>
                <a:gd name="T8" fmla="*/ 1 w 316"/>
                <a:gd name="T9" fmla="*/ 0 h 121"/>
                <a:gd name="T10" fmla="*/ 1 w 316"/>
                <a:gd name="T11" fmla="*/ 0 h 121"/>
                <a:gd name="T12" fmla="*/ 1 w 316"/>
                <a:gd name="T13" fmla="*/ 0 h 121"/>
                <a:gd name="T14" fmla="*/ 2 w 316"/>
                <a:gd name="T15" fmla="*/ 1 h 121"/>
                <a:gd name="T16" fmla="*/ 2 w 316"/>
                <a:gd name="T17" fmla="*/ 1 h 121"/>
                <a:gd name="T18" fmla="*/ 3 w 316"/>
                <a:gd name="T19" fmla="*/ 1 h 121"/>
                <a:gd name="T20" fmla="*/ 3 w 316"/>
                <a:gd name="T21" fmla="*/ 1 h 121"/>
                <a:gd name="T22" fmla="*/ 3 w 316"/>
                <a:gd name="T23" fmla="*/ 1 h 121"/>
                <a:gd name="T24" fmla="*/ 3 w 316"/>
                <a:gd name="T25" fmla="*/ 1 h 121"/>
                <a:gd name="T26" fmla="*/ 4 w 316"/>
                <a:gd name="T27" fmla="*/ 1 h 121"/>
                <a:gd name="T28" fmla="*/ 4 w 316"/>
                <a:gd name="T29" fmla="*/ 1 h 121"/>
                <a:gd name="T30" fmla="*/ 4 w 316"/>
                <a:gd name="T31" fmla="*/ 1 h 121"/>
                <a:gd name="T32" fmla="*/ 4 w 316"/>
                <a:gd name="T33" fmla="*/ 1 h 121"/>
                <a:gd name="T34" fmla="*/ 4 w 316"/>
                <a:gd name="T35" fmla="*/ 1 h 121"/>
                <a:gd name="T36" fmla="*/ 4 w 316"/>
                <a:gd name="T37" fmla="*/ 1 h 121"/>
                <a:gd name="T38" fmla="*/ 4 w 316"/>
                <a:gd name="T39" fmla="*/ 1 h 121"/>
                <a:gd name="T40" fmla="*/ 4 w 316"/>
                <a:gd name="T41" fmla="*/ 1 h 121"/>
                <a:gd name="T42" fmla="*/ 4 w 316"/>
                <a:gd name="T43" fmla="*/ 1 h 121"/>
                <a:gd name="T44" fmla="*/ 3 w 316"/>
                <a:gd name="T45" fmla="*/ 1 h 121"/>
                <a:gd name="T46" fmla="*/ 3 w 316"/>
                <a:gd name="T47" fmla="*/ 1 h 121"/>
                <a:gd name="T48" fmla="*/ 3 w 316"/>
                <a:gd name="T49" fmla="*/ 1 h 121"/>
                <a:gd name="T50" fmla="*/ 3 w 316"/>
                <a:gd name="T51" fmla="*/ 1 h 121"/>
                <a:gd name="T52" fmla="*/ 3 w 316"/>
                <a:gd name="T53" fmla="*/ 1 h 121"/>
                <a:gd name="T54" fmla="*/ 3 w 316"/>
                <a:gd name="T55" fmla="*/ 1 h 121"/>
                <a:gd name="T56" fmla="*/ 2 w 316"/>
                <a:gd name="T57" fmla="*/ 1 h 121"/>
                <a:gd name="T58" fmla="*/ 2 w 316"/>
                <a:gd name="T59" fmla="*/ 1 h 121"/>
                <a:gd name="T60" fmla="*/ 2 w 316"/>
                <a:gd name="T61" fmla="*/ 1 h 121"/>
                <a:gd name="T62" fmla="*/ 2 w 316"/>
                <a:gd name="T63" fmla="*/ 1 h 121"/>
                <a:gd name="T64" fmla="*/ 2 w 316"/>
                <a:gd name="T65" fmla="*/ 1 h 121"/>
                <a:gd name="T66" fmla="*/ 1 w 316"/>
                <a:gd name="T67" fmla="*/ 1 h 121"/>
                <a:gd name="T68" fmla="*/ 1 w 316"/>
                <a:gd name="T69" fmla="*/ 1 h 121"/>
                <a:gd name="T70" fmla="*/ 1 w 316"/>
                <a:gd name="T71" fmla="*/ 1 h 121"/>
                <a:gd name="T72" fmla="*/ 1 w 316"/>
                <a:gd name="T73" fmla="*/ 0 h 121"/>
                <a:gd name="T74" fmla="*/ 0 w 316"/>
                <a:gd name="T75" fmla="*/ 0 h 121"/>
                <a:gd name="T76" fmla="*/ 0 w 316"/>
                <a:gd name="T77" fmla="*/ 0 h 121"/>
                <a:gd name="T78" fmla="*/ 0 w 316"/>
                <a:gd name="T79" fmla="*/ 0 h 121"/>
                <a:gd name="T80" fmla="*/ 0 w 316"/>
                <a:gd name="T81" fmla="*/ 0 h 121"/>
                <a:gd name="T82" fmla="*/ 0 w 316"/>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6"/>
                <a:gd name="T127" fmla="*/ 0 h 121"/>
                <a:gd name="T128" fmla="*/ 316 w 316"/>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6" h="121">
                  <a:moveTo>
                    <a:pt x="0" y="0"/>
                  </a:moveTo>
                  <a:lnTo>
                    <a:pt x="4" y="1"/>
                  </a:lnTo>
                  <a:lnTo>
                    <a:pt x="15" y="5"/>
                  </a:lnTo>
                  <a:lnTo>
                    <a:pt x="32" y="9"/>
                  </a:lnTo>
                  <a:lnTo>
                    <a:pt x="55" y="16"/>
                  </a:lnTo>
                  <a:lnTo>
                    <a:pt x="82" y="23"/>
                  </a:lnTo>
                  <a:lnTo>
                    <a:pt x="111" y="32"/>
                  </a:lnTo>
                  <a:lnTo>
                    <a:pt x="144" y="42"/>
                  </a:lnTo>
                  <a:lnTo>
                    <a:pt x="178" y="52"/>
                  </a:lnTo>
                  <a:lnTo>
                    <a:pt x="210" y="61"/>
                  </a:lnTo>
                  <a:lnTo>
                    <a:pt x="238" y="69"/>
                  </a:lnTo>
                  <a:lnTo>
                    <a:pt x="262" y="75"/>
                  </a:lnTo>
                  <a:lnTo>
                    <a:pt x="281" y="79"/>
                  </a:lnTo>
                  <a:lnTo>
                    <a:pt x="297" y="83"/>
                  </a:lnTo>
                  <a:lnTo>
                    <a:pt x="307" y="85"/>
                  </a:lnTo>
                  <a:lnTo>
                    <a:pt x="314" y="86"/>
                  </a:lnTo>
                  <a:lnTo>
                    <a:pt x="316" y="86"/>
                  </a:lnTo>
                  <a:lnTo>
                    <a:pt x="316" y="121"/>
                  </a:lnTo>
                  <a:lnTo>
                    <a:pt x="315" y="121"/>
                  </a:lnTo>
                  <a:lnTo>
                    <a:pt x="310" y="120"/>
                  </a:lnTo>
                  <a:lnTo>
                    <a:pt x="303" y="119"/>
                  </a:lnTo>
                  <a:lnTo>
                    <a:pt x="296" y="117"/>
                  </a:lnTo>
                  <a:lnTo>
                    <a:pt x="284" y="114"/>
                  </a:lnTo>
                  <a:lnTo>
                    <a:pt x="272" y="112"/>
                  </a:lnTo>
                  <a:lnTo>
                    <a:pt x="258" y="109"/>
                  </a:lnTo>
                  <a:lnTo>
                    <a:pt x="244" y="105"/>
                  </a:lnTo>
                  <a:lnTo>
                    <a:pt x="229" y="102"/>
                  </a:lnTo>
                  <a:lnTo>
                    <a:pt x="213" y="98"/>
                  </a:lnTo>
                  <a:lnTo>
                    <a:pt x="196" y="94"/>
                  </a:lnTo>
                  <a:lnTo>
                    <a:pt x="180" y="89"/>
                  </a:lnTo>
                  <a:lnTo>
                    <a:pt x="164" y="85"/>
                  </a:lnTo>
                  <a:lnTo>
                    <a:pt x="149" y="79"/>
                  </a:lnTo>
                  <a:lnTo>
                    <a:pt x="134" y="75"/>
                  </a:lnTo>
                  <a:lnTo>
                    <a:pt x="120" y="69"/>
                  </a:lnTo>
                  <a:lnTo>
                    <a:pt x="95" y="58"/>
                  </a:lnTo>
                  <a:lnTo>
                    <a:pt x="73" y="46"/>
                  </a:lnTo>
                  <a:lnTo>
                    <a:pt x="52" y="35"/>
                  </a:lnTo>
                  <a:lnTo>
                    <a:pt x="35" y="24"/>
                  </a:lnTo>
                  <a:lnTo>
                    <a:pt x="21" y="15"/>
                  </a:lnTo>
                  <a:lnTo>
                    <a:pt x="9" y="7"/>
                  </a:lnTo>
                  <a:lnTo>
                    <a:pt x="3"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6" name="Freeform 175"/>
            <p:cNvSpPr>
              <a:spLocks/>
            </p:cNvSpPr>
            <p:nvPr/>
          </p:nvSpPr>
          <p:spPr bwMode="auto">
            <a:xfrm>
              <a:off x="3301" y="2914"/>
              <a:ext cx="345" cy="44"/>
            </a:xfrm>
            <a:custGeom>
              <a:avLst/>
              <a:gdLst>
                <a:gd name="T0" fmla="*/ 0 w 1033"/>
                <a:gd name="T1" fmla="*/ 1 h 131"/>
                <a:gd name="T2" fmla="*/ 1 w 1033"/>
                <a:gd name="T3" fmla="*/ 1 h 131"/>
                <a:gd name="T4" fmla="*/ 1 w 1033"/>
                <a:gd name="T5" fmla="*/ 1 h 131"/>
                <a:gd name="T6" fmla="*/ 2 w 1033"/>
                <a:gd name="T7" fmla="*/ 1 h 131"/>
                <a:gd name="T8" fmla="*/ 3 w 1033"/>
                <a:gd name="T9" fmla="*/ 1 h 131"/>
                <a:gd name="T10" fmla="*/ 4 w 1033"/>
                <a:gd name="T11" fmla="*/ 1 h 131"/>
                <a:gd name="T12" fmla="*/ 5 w 1033"/>
                <a:gd name="T13" fmla="*/ 1 h 131"/>
                <a:gd name="T14" fmla="*/ 7 w 1033"/>
                <a:gd name="T15" fmla="*/ 1 h 131"/>
                <a:gd name="T16" fmla="*/ 8 w 1033"/>
                <a:gd name="T17" fmla="*/ 1 h 131"/>
                <a:gd name="T18" fmla="*/ 10 w 1033"/>
                <a:gd name="T19" fmla="*/ 1 h 131"/>
                <a:gd name="T20" fmla="*/ 11 w 1033"/>
                <a:gd name="T21" fmla="*/ 0 h 131"/>
                <a:gd name="T22" fmla="*/ 12 w 1033"/>
                <a:gd name="T23" fmla="*/ 0 h 131"/>
                <a:gd name="T24" fmla="*/ 12 w 1033"/>
                <a:gd name="T25" fmla="*/ 0 h 131"/>
                <a:gd name="T26" fmla="*/ 12 w 1033"/>
                <a:gd name="T27" fmla="*/ 0 h 131"/>
                <a:gd name="T28" fmla="*/ 13 w 1033"/>
                <a:gd name="T29" fmla="*/ 0 h 131"/>
                <a:gd name="T30" fmla="*/ 13 w 1033"/>
                <a:gd name="T31" fmla="*/ 0 h 131"/>
                <a:gd name="T32" fmla="*/ 13 w 1033"/>
                <a:gd name="T33" fmla="*/ 0 h 131"/>
                <a:gd name="T34" fmla="*/ 12 w 1033"/>
                <a:gd name="T35" fmla="*/ 0 h 131"/>
                <a:gd name="T36" fmla="*/ 12 w 1033"/>
                <a:gd name="T37" fmla="*/ 0 h 131"/>
                <a:gd name="T38" fmla="*/ 11 w 1033"/>
                <a:gd name="T39" fmla="*/ 1 h 131"/>
                <a:gd name="T40" fmla="*/ 10 w 1033"/>
                <a:gd name="T41" fmla="*/ 1 h 131"/>
                <a:gd name="T42" fmla="*/ 9 w 1033"/>
                <a:gd name="T43" fmla="*/ 1 h 131"/>
                <a:gd name="T44" fmla="*/ 7 w 1033"/>
                <a:gd name="T45" fmla="*/ 1 h 131"/>
                <a:gd name="T46" fmla="*/ 5 w 1033"/>
                <a:gd name="T47" fmla="*/ 1 h 131"/>
                <a:gd name="T48" fmla="*/ 4 w 1033"/>
                <a:gd name="T49" fmla="*/ 2 h 131"/>
                <a:gd name="T50" fmla="*/ 2 w 1033"/>
                <a:gd name="T51" fmla="*/ 2 h 131"/>
                <a:gd name="T52" fmla="*/ 1 w 1033"/>
                <a:gd name="T53" fmla="*/ 2 h 131"/>
                <a:gd name="T54" fmla="*/ 1 w 1033"/>
                <a:gd name="T55" fmla="*/ 2 h 131"/>
                <a:gd name="T56" fmla="*/ 0 w 1033"/>
                <a:gd name="T57" fmla="*/ 2 h 131"/>
                <a:gd name="T58" fmla="*/ 0 w 1033"/>
                <a:gd name="T59" fmla="*/ 2 h 131"/>
                <a:gd name="T60" fmla="*/ 0 w 1033"/>
                <a:gd name="T61" fmla="*/ 2 h 131"/>
                <a:gd name="T62" fmla="*/ 0 w 1033"/>
                <a:gd name="T63" fmla="*/ 2 h 131"/>
                <a:gd name="T64" fmla="*/ 0 w 1033"/>
                <a:gd name="T65" fmla="*/ 1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3"/>
                <a:gd name="T100" fmla="*/ 0 h 131"/>
                <a:gd name="T101" fmla="*/ 1033 w 1033"/>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3" h="131">
                  <a:moveTo>
                    <a:pt x="24" y="86"/>
                  </a:moveTo>
                  <a:lnTo>
                    <a:pt x="27" y="86"/>
                  </a:lnTo>
                  <a:lnTo>
                    <a:pt x="35" y="86"/>
                  </a:lnTo>
                  <a:lnTo>
                    <a:pt x="50" y="87"/>
                  </a:lnTo>
                  <a:lnTo>
                    <a:pt x="69" y="87"/>
                  </a:lnTo>
                  <a:lnTo>
                    <a:pt x="94" y="88"/>
                  </a:lnTo>
                  <a:lnTo>
                    <a:pt x="123" y="88"/>
                  </a:lnTo>
                  <a:lnTo>
                    <a:pt x="157" y="88"/>
                  </a:lnTo>
                  <a:lnTo>
                    <a:pt x="195" y="88"/>
                  </a:lnTo>
                  <a:lnTo>
                    <a:pt x="237" y="87"/>
                  </a:lnTo>
                  <a:lnTo>
                    <a:pt x="283" y="86"/>
                  </a:lnTo>
                  <a:lnTo>
                    <a:pt x="332" y="85"/>
                  </a:lnTo>
                  <a:lnTo>
                    <a:pt x="385" y="82"/>
                  </a:lnTo>
                  <a:lnTo>
                    <a:pt x="439" y="80"/>
                  </a:lnTo>
                  <a:lnTo>
                    <a:pt x="498" y="77"/>
                  </a:lnTo>
                  <a:lnTo>
                    <a:pt x="558" y="72"/>
                  </a:lnTo>
                  <a:lnTo>
                    <a:pt x="620" y="68"/>
                  </a:lnTo>
                  <a:lnTo>
                    <a:pt x="680" y="62"/>
                  </a:lnTo>
                  <a:lnTo>
                    <a:pt x="735" y="56"/>
                  </a:lnTo>
                  <a:lnTo>
                    <a:pt x="784" y="51"/>
                  </a:lnTo>
                  <a:lnTo>
                    <a:pt x="827" y="45"/>
                  </a:lnTo>
                  <a:lnTo>
                    <a:pt x="866" y="39"/>
                  </a:lnTo>
                  <a:lnTo>
                    <a:pt x="900" y="34"/>
                  </a:lnTo>
                  <a:lnTo>
                    <a:pt x="929" y="28"/>
                  </a:lnTo>
                  <a:lnTo>
                    <a:pt x="954" y="24"/>
                  </a:lnTo>
                  <a:lnTo>
                    <a:pt x="974" y="18"/>
                  </a:lnTo>
                  <a:lnTo>
                    <a:pt x="991" y="13"/>
                  </a:lnTo>
                  <a:lnTo>
                    <a:pt x="1006" y="10"/>
                  </a:lnTo>
                  <a:lnTo>
                    <a:pt x="1016" y="7"/>
                  </a:lnTo>
                  <a:lnTo>
                    <a:pt x="1024" y="3"/>
                  </a:lnTo>
                  <a:lnTo>
                    <a:pt x="1030" y="2"/>
                  </a:lnTo>
                  <a:lnTo>
                    <a:pt x="1032" y="0"/>
                  </a:lnTo>
                  <a:lnTo>
                    <a:pt x="1033" y="0"/>
                  </a:lnTo>
                  <a:lnTo>
                    <a:pt x="1030" y="1"/>
                  </a:lnTo>
                  <a:lnTo>
                    <a:pt x="1022" y="4"/>
                  </a:lnTo>
                  <a:lnTo>
                    <a:pt x="1007" y="10"/>
                  </a:lnTo>
                  <a:lnTo>
                    <a:pt x="987" y="18"/>
                  </a:lnTo>
                  <a:lnTo>
                    <a:pt x="962" y="27"/>
                  </a:lnTo>
                  <a:lnTo>
                    <a:pt x="931" y="36"/>
                  </a:lnTo>
                  <a:lnTo>
                    <a:pt x="896" y="46"/>
                  </a:lnTo>
                  <a:lnTo>
                    <a:pt x="855" y="57"/>
                  </a:lnTo>
                  <a:lnTo>
                    <a:pt x="810" y="69"/>
                  </a:lnTo>
                  <a:lnTo>
                    <a:pt x="759" y="79"/>
                  </a:lnTo>
                  <a:lnTo>
                    <a:pt x="705" y="89"/>
                  </a:lnTo>
                  <a:lnTo>
                    <a:pt x="646" y="98"/>
                  </a:lnTo>
                  <a:lnTo>
                    <a:pt x="583" y="106"/>
                  </a:lnTo>
                  <a:lnTo>
                    <a:pt x="515" y="113"/>
                  </a:lnTo>
                  <a:lnTo>
                    <a:pt x="444" y="117"/>
                  </a:lnTo>
                  <a:lnTo>
                    <a:pt x="368" y="120"/>
                  </a:lnTo>
                  <a:lnTo>
                    <a:pt x="295" y="121"/>
                  </a:lnTo>
                  <a:lnTo>
                    <a:pt x="233" y="122"/>
                  </a:lnTo>
                  <a:lnTo>
                    <a:pt x="181" y="123"/>
                  </a:lnTo>
                  <a:lnTo>
                    <a:pt x="136" y="124"/>
                  </a:lnTo>
                  <a:lnTo>
                    <a:pt x="100" y="125"/>
                  </a:lnTo>
                  <a:lnTo>
                    <a:pt x="70" y="125"/>
                  </a:lnTo>
                  <a:lnTo>
                    <a:pt x="48" y="126"/>
                  </a:lnTo>
                  <a:lnTo>
                    <a:pt x="30" y="128"/>
                  </a:lnTo>
                  <a:lnTo>
                    <a:pt x="17" y="129"/>
                  </a:lnTo>
                  <a:lnTo>
                    <a:pt x="8" y="129"/>
                  </a:lnTo>
                  <a:lnTo>
                    <a:pt x="4" y="130"/>
                  </a:lnTo>
                  <a:lnTo>
                    <a:pt x="0" y="130"/>
                  </a:lnTo>
                  <a:lnTo>
                    <a:pt x="0" y="131"/>
                  </a:lnTo>
                  <a:lnTo>
                    <a:pt x="1" y="131"/>
                  </a:lnTo>
                  <a:lnTo>
                    <a:pt x="24" y="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7" name="Freeform 176"/>
            <p:cNvSpPr>
              <a:spLocks/>
            </p:cNvSpPr>
            <p:nvPr/>
          </p:nvSpPr>
          <p:spPr bwMode="auto">
            <a:xfrm>
              <a:off x="3329" y="2902"/>
              <a:ext cx="357" cy="74"/>
            </a:xfrm>
            <a:custGeom>
              <a:avLst/>
              <a:gdLst>
                <a:gd name="T0" fmla="*/ 13 w 1072"/>
                <a:gd name="T1" fmla="*/ 0 h 220"/>
                <a:gd name="T2" fmla="*/ 13 w 1072"/>
                <a:gd name="T3" fmla="*/ 0 h 220"/>
                <a:gd name="T4" fmla="*/ 13 w 1072"/>
                <a:gd name="T5" fmla="*/ 0 h 220"/>
                <a:gd name="T6" fmla="*/ 12 w 1072"/>
                <a:gd name="T7" fmla="*/ 1 h 220"/>
                <a:gd name="T8" fmla="*/ 12 w 1072"/>
                <a:gd name="T9" fmla="*/ 1 h 220"/>
                <a:gd name="T10" fmla="*/ 12 w 1072"/>
                <a:gd name="T11" fmla="*/ 1 h 220"/>
                <a:gd name="T12" fmla="*/ 11 w 1072"/>
                <a:gd name="T13" fmla="*/ 1 h 220"/>
                <a:gd name="T14" fmla="*/ 11 w 1072"/>
                <a:gd name="T15" fmla="*/ 2 h 220"/>
                <a:gd name="T16" fmla="*/ 10 w 1072"/>
                <a:gd name="T17" fmla="*/ 2 h 220"/>
                <a:gd name="T18" fmla="*/ 10 w 1072"/>
                <a:gd name="T19" fmla="*/ 2 h 220"/>
                <a:gd name="T20" fmla="*/ 8 w 1072"/>
                <a:gd name="T21" fmla="*/ 2 h 220"/>
                <a:gd name="T22" fmla="*/ 7 w 1072"/>
                <a:gd name="T23" fmla="*/ 2 h 220"/>
                <a:gd name="T24" fmla="*/ 5 w 1072"/>
                <a:gd name="T25" fmla="*/ 2 h 220"/>
                <a:gd name="T26" fmla="*/ 4 w 1072"/>
                <a:gd name="T27" fmla="*/ 2 h 220"/>
                <a:gd name="T28" fmla="*/ 3 w 1072"/>
                <a:gd name="T29" fmla="*/ 3 h 220"/>
                <a:gd name="T30" fmla="*/ 2 w 1072"/>
                <a:gd name="T31" fmla="*/ 3 h 220"/>
                <a:gd name="T32" fmla="*/ 1 w 1072"/>
                <a:gd name="T33" fmla="*/ 3 h 220"/>
                <a:gd name="T34" fmla="*/ 1 w 1072"/>
                <a:gd name="T35" fmla="*/ 3 h 220"/>
                <a:gd name="T36" fmla="*/ 0 w 1072"/>
                <a:gd name="T37" fmla="*/ 3 h 220"/>
                <a:gd name="T38" fmla="*/ 0 w 1072"/>
                <a:gd name="T39" fmla="*/ 3 h 220"/>
                <a:gd name="T40" fmla="*/ 0 w 1072"/>
                <a:gd name="T41" fmla="*/ 3 h 220"/>
                <a:gd name="T42" fmla="*/ 0 w 1072"/>
                <a:gd name="T43" fmla="*/ 3 h 220"/>
                <a:gd name="T44" fmla="*/ 1 w 1072"/>
                <a:gd name="T45" fmla="*/ 3 h 220"/>
                <a:gd name="T46" fmla="*/ 2 w 1072"/>
                <a:gd name="T47" fmla="*/ 3 h 220"/>
                <a:gd name="T48" fmla="*/ 4 w 1072"/>
                <a:gd name="T49" fmla="*/ 3 h 220"/>
                <a:gd name="T50" fmla="*/ 5 w 1072"/>
                <a:gd name="T51" fmla="*/ 3 h 220"/>
                <a:gd name="T52" fmla="*/ 6 w 1072"/>
                <a:gd name="T53" fmla="*/ 3 h 220"/>
                <a:gd name="T54" fmla="*/ 7 w 1072"/>
                <a:gd name="T55" fmla="*/ 3 h 220"/>
                <a:gd name="T56" fmla="*/ 9 w 1072"/>
                <a:gd name="T57" fmla="*/ 2 h 220"/>
                <a:gd name="T58" fmla="*/ 9 w 1072"/>
                <a:gd name="T59" fmla="*/ 2 h 220"/>
                <a:gd name="T60" fmla="*/ 10 w 1072"/>
                <a:gd name="T61" fmla="*/ 2 h 220"/>
                <a:gd name="T62" fmla="*/ 11 w 1072"/>
                <a:gd name="T63" fmla="*/ 2 h 220"/>
                <a:gd name="T64" fmla="*/ 11 w 1072"/>
                <a:gd name="T65" fmla="*/ 2 h 220"/>
                <a:gd name="T66" fmla="*/ 12 w 1072"/>
                <a:gd name="T67" fmla="*/ 2 h 220"/>
                <a:gd name="T68" fmla="*/ 12 w 1072"/>
                <a:gd name="T69" fmla="*/ 2 h 220"/>
                <a:gd name="T70" fmla="*/ 12 w 1072"/>
                <a:gd name="T71" fmla="*/ 1 h 220"/>
                <a:gd name="T72" fmla="*/ 13 w 1072"/>
                <a:gd name="T73" fmla="*/ 1 h 220"/>
                <a:gd name="T74" fmla="*/ 13 w 1072"/>
                <a:gd name="T75" fmla="*/ 1 h 220"/>
                <a:gd name="T76" fmla="*/ 13 w 1072"/>
                <a:gd name="T77" fmla="*/ 0 h 220"/>
                <a:gd name="T78" fmla="*/ 13 w 1072"/>
                <a:gd name="T79" fmla="*/ 0 h 220"/>
                <a:gd name="T80" fmla="*/ 13 w 1072"/>
                <a:gd name="T81" fmla="*/ 0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2"/>
                <a:gd name="T124" fmla="*/ 0 h 220"/>
                <a:gd name="T125" fmla="*/ 1072 w 1072"/>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2" h="220">
                  <a:moveTo>
                    <a:pt x="1026" y="5"/>
                  </a:moveTo>
                  <a:lnTo>
                    <a:pt x="1027" y="7"/>
                  </a:lnTo>
                  <a:lnTo>
                    <a:pt x="1030" y="11"/>
                  </a:lnTo>
                  <a:lnTo>
                    <a:pt x="1032" y="19"/>
                  </a:lnTo>
                  <a:lnTo>
                    <a:pt x="1034" y="28"/>
                  </a:lnTo>
                  <a:lnTo>
                    <a:pt x="1031" y="39"/>
                  </a:lnTo>
                  <a:lnTo>
                    <a:pt x="1023" y="52"/>
                  </a:lnTo>
                  <a:lnTo>
                    <a:pt x="1009" y="65"/>
                  </a:lnTo>
                  <a:lnTo>
                    <a:pt x="986" y="80"/>
                  </a:lnTo>
                  <a:lnTo>
                    <a:pt x="973" y="88"/>
                  </a:lnTo>
                  <a:lnTo>
                    <a:pt x="960" y="95"/>
                  </a:lnTo>
                  <a:lnTo>
                    <a:pt x="946" y="103"/>
                  </a:lnTo>
                  <a:lnTo>
                    <a:pt x="933" y="111"/>
                  </a:lnTo>
                  <a:lnTo>
                    <a:pt x="919" y="117"/>
                  </a:lnTo>
                  <a:lnTo>
                    <a:pt x="902" y="124"/>
                  </a:lnTo>
                  <a:lnTo>
                    <a:pt x="884" y="132"/>
                  </a:lnTo>
                  <a:lnTo>
                    <a:pt x="862" y="138"/>
                  </a:lnTo>
                  <a:lnTo>
                    <a:pt x="837" y="145"/>
                  </a:lnTo>
                  <a:lnTo>
                    <a:pt x="807" y="151"/>
                  </a:lnTo>
                  <a:lnTo>
                    <a:pt x="773" y="157"/>
                  </a:lnTo>
                  <a:lnTo>
                    <a:pt x="734" y="163"/>
                  </a:lnTo>
                  <a:lnTo>
                    <a:pt x="689" y="168"/>
                  </a:lnTo>
                  <a:lnTo>
                    <a:pt x="637" y="174"/>
                  </a:lnTo>
                  <a:lnTo>
                    <a:pt x="577" y="178"/>
                  </a:lnTo>
                  <a:lnTo>
                    <a:pt x="510" y="183"/>
                  </a:lnTo>
                  <a:lnTo>
                    <a:pt x="442" y="187"/>
                  </a:lnTo>
                  <a:lnTo>
                    <a:pt x="380" y="191"/>
                  </a:lnTo>
                  <a:lnTo>
                    <a:pt x="322" y="194"/>
                  </a:lnTo>
                  <a:lnTo>
                    <a:pt x="271" y="197"/>
                  </a:lnTo>
                  <a:lnTo>
                    <a:pt x="224" y="199"/>
                  </a:lnTo>
                  <a:lnTo>
                    <a:pt x="183" y="201"/>
                  </a:lnTo>
                  <a:lnTo>
                    <a:pt x="146" y="202"/>
                  </a:lnTo>
                  <a:lnTo>
                    <a:pt x="113" y="203"/>
                  </a:lnTo>
                  <a:lnTo>
                    <a:pt x="86" y="204"/>
                  </a:lnTo>
                  <a:lnTo>
                    <a:pt x="62" y="206"/>
                  </a:lnTo>
                  <a:lnTo>
                    <a:pt x="41" y="206"/>
                  </a:lnTo>
                  <a:lnTo>
                    <a:pt x="27" y="207"/>
                  </a:lnTo>
                  <a:lnTo>
                    <a:pt x="14" y="207"/>
                  </a:lnTo>
                  <a:lnTo>
                    <a:pt x="6" y="207"/>
                  </a:lnTo>
                  <a:lnTo>
                    <a:pt x="1" y="207"/>
                  </a:lnTo>
                  <a:lnTo>
                    <a:pt x="0" y="207"/>
                  </a:lnTo>
                  <a:lnTo>
                    <a:pt x="4" y="207"/>
                  </a:lnTo>
                  <a:lnTo>
                    <a:pt x="18" y="208"/>
                  </a:lnTo>
                  <a:lnTo>
                    <a:pt x="39" y="210"/>
                  </a:lnTo>
                  <a:lnTo>
                    <a:pt x="66" y="211"/>
                  </a:lnTo>
                  <a:lnTo>
                    <a:pt x="101" y="214"/>
                  </a:lnTo>
                  <a:lnTo>
                    <a:pt x="141" y="216"/>
                  </a:lnTo>
                  <a:lnTo>
                    <a:pt x="185" y="217"/>
                  </a:lnTo>
                  <a:lnTo>
                    <a:pt x="233" y="219"/>
                  </a:lnTo>
                  <a:lnTo>
                    <a:pt x="284" y="220"/>
                  </a:lnTo>
                  <a:lnTo>
                    <a:pt x="336" y="220"/>
                  </a:lnTo>
                  <a:lnTo>
                    <a:pt x="390" y="220"/>
                  </a:lnTo>
                  <a:lnTo>
                    <a:pt x="444" y="219"/>
                  </a:lnTo>
                  <a:lnTo>
                    <a:pt x="497" y="216"/>
                  </a:lnTo>
                  <a:lnTo>
                    <a:pt x="549" y="212"/>
                  </a:lnTo>
                  <a:lnTo>
                    <a:pt x="599" y="208"/>
                  </a:lnTo>
                  <a:lnTo>
                    <a:pt x="647" y="201"/>
                  </a:lnTo>
                  <a:lnTo>
                    <a:pt x="690" y="193"/>
                  </a:lnTo>
                  <a:lnTo>
                    <a:pt x="730" y="186"/>
                  </a:lnTo>
                  <a:lnTo>
                    <a:pt x="767" y="181"/>
                  </a:lnTo>
                  <a:lnTo>
                    <a:pt x="799" y="174"/>
                  </a:lnTo>
                  <a:lnTo>
                    <a:pt x="829" y="168"/>
                  </a:lnTo>
                  <a:lnTo>
                    <a:pt x="856" y="163"/>
                  </a:lnTo>
                  <a:lnTo>
                    <a:pt x="880" y="157"/>
                  </a:lnTo>
                  <a:lnTo>
                    <a:pt x="902" y="151"/>
                  </a:lnTo>
                  <a:lnTo>
                    <a:pt x="922" y="147"/>
                  </a:lnTo>
                  <a:lnTo>
                    <a:pt x="939" y="141"/>
                  </a:lnTo>
                  <a:lnTo>
                    <a:pt x="954" y="135"/>
                  </a:lnTo>
                  <a:lnTo>
                    <a:pt x="969" y="130"/>
                  </a:lnTo>
                  <a:lnTo>
                    <a:pt x="982" y="123"/>
                  </a:lnTo>
                  <a:lnTo>
                    <a:pt x="994" y="117"/>
                  </a:lnTo>
                  <a:lnTo>
                    <a:pt x="1004" y="111"/>
                  </a:lnTo>
                  <a:lnTo>
                    <a:pt x="1014" y="103"/>
                  </a:lnTo>
                  <a:lnTo>
                    <a:pt x="1031" y="87"/>
                  </a:lnTo>
                  <a:lnTo>
                    <a:pt x="1045" y="70"/>
                  </a:lnTo>
                  <a:lnTo>
                    <a:pt x="1055" y="53"/>
                  </a:lnTo>
                  <a:lnTo>
                    <a:pt x="1063" y="36"/>
                  </a:lnTo>
                  <a:lnTo>
                    <a:pt x="1068" y="22"/>
                  </a:lnTo>
                  <a:lnTo>
                    <a:pt x="1071" y="10"/>
                  </a:lnTo>
                  <a:lnTo>
                    <a:pt x="1072" y="2"/>
                  </a:lnTo>
                  <a:lnTo>
                    <a:pt x="1072" y="0"/>
                  </a:lnTo>
                  <a:lnTo>
                    <a:pt x="102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8" name="Freeform 177"/>
            <p:cNvSpPr>
              <a:spLocks/>
            </p:cNvSpPr>
            <p:nvPr/>
          </p:nvSpPr>
          <p:spPr bwMode="auto">
            <a:xfrm>
              <a:off x="3063" y="2895"/>
              <a:ext cx="95" cy="68"/>
            </a:xfrm>
            <a:custGeom>
              <a:avLst/>
              <a:gdLst>
                <a:gd name="T0" fmla="*/ 0 w 286"/>
                <a:gd name="T1" fmla="*/ 0 h 206"/>
                <a:gd name="T2" fmla="*/ 0 w 286"/>
                <a:gd name="T3" fmla="*/ 2 h 206"/>
                <a:gd name="T4" fmla="*/ 0 w 286"/>
                <a:gd name="T5" fmla="*/ 2 h 206"/>
                <a:gd name="T6" fmla="*/ 0 w 286"/>
                <a:gd name="T7" fmla="*/ 2 h 206"/>
                <a:gd name="T8" fmla="*/ 1 w 286"/>
                <a:gd name="T9" fmla="*/ 2 h 206"/>
                <a:gd name="T10" fmla="*/ 1 w 286"/>
                <a:gd name="T11" fmla="*/ 2 h 206"/>
                <a:gd name="T12" fmla="*/ 1 w 286"/>
                <a:gd name="T13" fmla="*/ 2 h 206"/>
                <a:gd name="T14" fmla="*/ 1 w 286"/>
                <a:gd name="T15" fmla="*/ 2 h 206"/>
                <a:gd name="T16" fmla="*/ 2 w 286"/>
                <a:gd name="T17" fmla="*/ 2 h 206"/>
                <a:gd name="T18" fmla="*/ 2 w 286"/>
                <a:gd name="T19" fmla="*/ 2 h 206"/>
                <a:gd name="T20" fmla="*/ 2 w 286"/>
                <a:gd name="T21" fmla="*/ 2 h 206"/>
                <a:gd name="T22" fmla="*/ 3 w 286"/>
                <a:gd name="T23" fmla="*/ 2 h 206"/>
                <a:gd name="T24" fmla="*/ 3 w 286"/>
                <a:gd name="T25" fmla="*/ 2 h 206"/>
                <a:gd name="T26" fmla="*/ 3 w 286"/>
                <a:gd name="T27" fmla="*/ 2 h 206"/>
                <a:gd name="T28" fmla="*/ 3 w 286"/>
                <a:gd name="T29" fmla="*/ 2 h 206"/>
                <a:gd name="T30" fmla="*/ 3 w 286"/>
                <a:gd name="T31" fmla="*/ 2 h 206"/>
                <a:gd name="T32" fmla="*/ 3 w 286"/>
                <a:gd name="T33" fmla="*/ 2 h 206"/>
                <a:gd name="T34" fmla="*/ 4 w 286"/>
                <a:gd name="T35" fmla="*/ 2 h 206"/>
                <a:gd name="T36" fmla="*/ 3 w 286"/>
                <a:gd name="T37" fmla="*/ 2 h 206"/>
                <a:gd name="T38" fmla="*/ 3 w 286"/>
                <a:gd name="T39" fmla="*/ 2 h 206"/>
                <a:gd name="T40" fmla="*/ 3 w 286"/>
                <a:gd name="T41" fmla="*/ 2 h 206"/>
                <a:gd name="T42" fmla="*/ 3 w 286"/>
                <a:gd name="T43" fmla="*/ 2 h 206"/>
                <a:gd name="T44" fmla="*/ 3 w 286"/>
                <a:gd name="T45" fmla="*/ 2 h 206"/>
                <a:gd name="T46" fmla="*/ 3 w 286"/>
                <a:gd name="T47" fmla="*/ 2 h 206"/>
                <a:gd name="T48" fmla="*/ 3 w 286"/>
                <a:gd name="T49" fmla="*/ 2 h 206"/>
                <a:gd name="T50" fmla="*/ 2 w 286"/>
                <a:gd name="T51" fmla="*/ 2 h 206"/>
                <a:gd name="T52" fmla="*/ 2 w 286"/>
                <a:gd name="T53" fmla="*/ 2 h 206"/>
                <a:gd name="T54" fmla="*/ 2 w 286"/>
                <a:gd name="T55" fmla="*/ 2 h 206"/>
                <a:gd name="T56" fmla="*/ 2 w 286"/>
                <a:gd name="T57" fmla="*/ 2 h 206"/>
                <a:gd name="T58" fmla="*/ 2 w 286"/>
                <a:gd name="T59" fmla="*/ 2 h 206"/>
                <a:gd name="T60" fmla="*/ 1 w 286"/>
                <a:gd name="T61" fmla="*/ 2 h 206"/>
                <a:gd name="T62" fmla="*/ 1 w 286"/>
                <a:gd name="T63" fmla="*/ 2 h 206"/>
                <a:gd name="T64" fmla="*/ 1 w 286"/>
                <a:gd name="T65" fmla="*/ 2 h 206"/>
                <a:gd name="T66" fmla="*/ 1 w 286"/>
                <a:gd name="T67" fmla="*/ 2 h 206"/>
                <a:gd name="T68" fmla="*/ 1 w 286"/>
                <a:gd name="T69" fmla="*/ 2 h 206"/>
                <a:gd name="T70" fmla="*/ 1 w 286"/>
                <a:gd name="T71" fmla="*/ 1 h 206"/>
                <a:gd name="T72" fmla="*/ 1 w 286"/>
                <a:gd name="T73" fmla="*/ 1 h 206"/>
                <a:gd name="T74" fmla="*/ 1 w 286"/>
                <a:gd name="T75" fmla="*/ 1 h 206"/>
                <a:gd name="T76" fmla="*/ 1 w 286"/>
                <a:gd name="T77" fmla="*/ 1 h 206"/>
                <a:gd name="T78" fmla="*/ 1 w 286"/>
                <a:gd name="T79" fmla="*/ 1 h 206"/>
                <a:gd name="T80" fmla="*/ 0 w 286"/>
                <a:gd name="T81" fmla="*/ 1 h 206"/>
                <a:gd name="T82" fmla="*/ 0 w 286"/>
                <a:gd name="T83" fmla="*/ 1 h 206"/>
                <a:gd name="T84" fmla="*/ 0 w 286"/>
                <a:gd name="T85" fmla="*/ 0 h 206"/>
                <a:gd name="T86" fmla="*/ 0 w 286"/>
                <a:gd name="T87" fmla="*/ 0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6"/>
                <a:gd name="T133" fmla="*/ 0 h 206"/>
                <a:gd name="T134" fmla="*/ 286 w 28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6" h="206">
                  <a:moveTo>
                    <a:pt x="0" y="0"/>
                  </a:moveTo>
                  <a:lnTo>
                    <a:pt x="28" y="126"/>
                  </a:lnTo>
                  <a:lnTo>
                    <a:pt x="29" y="128"/>
                  </a:lnTo>
                  <a:lnTo>
                    <a:pt x="35" y="134"/>
                  </a:lnTo>
                  <a:lnTo>
                    <a:pt x="44" y="140"/>
                  </a:lnTo>
                  <a:lnTo>
                    <a:pt x="57" y="151"/>
                  </a:lnTo>
                  <a:lnTo>
                    <a:pt x="75" y="160"/>
                  </a:lnTo>
                  <a:lnTo>
                    <a:pt x="96" y="170"/>
                  </a:lnTo>
                  <a:lnTo>
                    <a:pt x="123" y="178"/>
                  </a:lnTo>
                  <a:lnTo>
                    <a:pt x="155" y="183"/>
                  </a:lnTo>
                  <a:lnTo>
                    <a:pt x="187" y="188"/>
                  </a:lnTo>
                  <a:lnTo>
                    <a:pt x="214" y="191"/>
                  </a:lnTo>
                  <a:lnTo>
                    <a:pt x="236" y="196"/>
                  </a:lnTo>
                  <a:lnTo>
                    <a:pt x="255" y="199"/>
                  </a:lnTo>
                  <a:lnTo>
                    <a:pt x="269" y="201"/>
                  </a:lnTo>
                  <a:lnTo>
                    <a:pt x="278" y="204"/>
                  </a:lnTo>
                  <a:lnTo>
                    <a:pt x="284" y="206"/>
                  </a:lnTo>
                  <a:lnTo>
                    <a:pt x="286" y="206"/>
                  </a:lnTo>
                  <a:lnTo>
                    <a:pt x="284" y="206"/>
                  </a:lnTo>
                  <a:lnTo>
                    <a:pt x="279" y="204"/>
                  </a:lnTo>
                  <a:lnTo>
                    <a:pt x="272" y="203"/>
                  </a:lnTo>
                  <a:lnTo>
                    <a:pt x="260" y="199"/>
                  </a:lnTo>
                  <a:lnTo>
                    <a:pt x="248" y="196"/>
                  </a:lnTo>
                  <a:lnTo>
                    <a:pt x="233" y="192"/>
                  </a:lnTo>
                  <a:lnTo>
                    <a:pt x="217" y="188"/>
                  </a:lnTo>
                  <a:lnTo>
                    <a:pt x="201" y="182"/>
                  </a:lnTo>
                  <a:lnTo>
                    <a:pt x="184" y="178"/>
                  </a:lnTo>
                  <a:lnTo>
                    <a:pt x="166" y="172"/>
                  </a:lnTo>
                  <a:lnTo>
                    <a:pt x="150" y="166"/>
                  </a:lnTo>
                  <a:lnTo>
                    <a:pt x="134" y="161"/>
                  </a:lnTo>
                  <a:lnTo>
                    <a:pt x="119" y="155"/>
                  </a:lnTo>
                  <a:lnTo>
                    <a:pt x="106" y="149"/>
                  </a:lnTo>
                  <a:lnTo>
                    <a:pt x="95" y="144"/>
                  </a:lnTo>
                  <a:lnTo>
                    <a:pt x="86" y="138"/>
                  </a:lnTo>
                  <a:lnTo>
                    <a:pt x="72" y="128"/>
                  </a:lnTo>
                  <a:lnTo>
                    <a:pt x="61" y="119"/>
                  </a:lnTo>
                  <a:lnTo>
                    <a:pt x="53" y="112"/>
                  </a:lnTo>
                  <a:lnTo>
                    <a:pt x="48" y="106"/>
                  </a:lnTo>
                  <a:lnTo>
                    <a:pt x="43" y="103"/>
                  </a:lnTo>
                  <a:lnTo>
                    <a:pt x="41" y="100"/>
                  </a:lnTo>
                  <a:lnTo>
                    <a:pt x="40" y="97"/>
                  </a:lnTo>
                  <a:lnTo>
                    <a:pt x="34" y="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99" name="Freeform 178"/>
            <p:cNvSpPr>
              <a:spLocks/>
            </p:cNvSpPr>
            <p:nvPr/>
          </p:nvSpPr>
          <p:spPr bwMode="auto">
            <a:xfrm>
              <a:off x="3033" y="2943"/>
              <a:ext cx="73" cy="69"/>
            </a:xfrm>
            <a:custGeom>
              <a:avLst/>
              <a:gdLst>
                <a:gd name="T0" fmla="*/ 2 w 219"/>
                <a:gd name="T1" fmla="*/ 0 h 206"/>
                <a:gd name="T2" fmla="*/ 1 w 219"/>
                <a:gd name="T3" fmla="*/ 0 h 206"/>
                <a:gd name="T4" fmla="*/ 1 w 219"/>
                <a:gd name="T5" fmla="*/ 0 h 206"/>
                <a:gd name="T6" fmla="*/ 1 w 219"/>
                <a:gd name="T7" fmla="*/ 0 h 206"/>
                <a:gd name="T8" fmla="*/ 0 w 219"/>
                <a:gd name="T9" fmla="*/ 0 h 206"/>
                <a:gd name="T10" fmla="*/ 0 w 219"/>
                <a:gd name="T11" fmla="*/ 1 h 206"/>
                <a:gd name="T12" fmla="*/ 0 w 219"/>
                <a:gd name="T13" fmla="*/ 2 h 206"/>
                <a:gd name="T14" fmla="*/ 0 w 219"/>
                <a:gd name="T15" fmla="*/ 2 h 206"/>
                <a:gd name="T16" fmla="*/ 0 w 219"/>
                <a:gd name="T17" fmla="*/ 2 h 206"/>
                <a:gd name="T18" fmla="*/ 1 w 219"/>
                <a:gd name="T19" fmla="*/ 2 h 206"/>
                <a:gd name="T20" fmla="*/ 1 w 219"/>
                <a:gd name="T21" fmla="*/ 3 h 206"/>
                <a:gd name="T22" fmla="*/ 1 w 219"/>
                <a:gd name="T23" fmla="*/ 3 h 206"/>
                <a:gd name="T24" fmla="*/ 2 w 219"/>
                <a:gd name="T25" fmla="*/ 2 h 206"/>
                <a:gd name="T26" fmla="*/ 2 w 219"/>
                <a:gd name="T27" fmla="*/ 2 h 206"/>
                <a:gd name="T28" fmla="*/ 2 w 219"/>
                <a:gd name="T29" fmla="*/ 2 h 206"/>
                <a:gd name="T30" fmla="*/ 3 w 219"/>
                <a:gd name="T31" fmla="*/ 2 h 206"/>
                <a:gd name="T32" fmla="*/ 3 w 219"/>
                <a:gd name="T33" fmla="*/ 2 h 206"/>
                <a:gd name="T34" fmla="*/ 2 w 219"/>
                <a:gd name="T35" fmla="*/ 2 h 206"/>
                <a:gd name="T36" fmla="*/ 2 w 219"/>
                <a:gd name="T37" fmla="*/ 2 h 206"/>
                <a:gd name="T38" fmla="*/ 2 w 219"/>
                <a:gd name="T39" fmla="*/ 2 h 206"/>
                <a:gd name="T40" fmla="*/ 2 w 219"/>
                <a:gd name="T41" fmla="*/ 2 h 206"/>
                <a:gd name="T42" fmla="*/ 1 w 219"/>
                <a:gd name="T43" fmla="*/ 2 h 206"/>
                <a:gd name="T44" fmla="*/ 1 w 219"/>
                <a:gd name="T45" fmla="*/ 2 h 206"/>
                <a:gd name="T46" fmla="*/ 1 w 219"/>
                <a:gd name="T47" fmla="*/ 2 h 206"/>
                <a:gd name="T48" fmla="*/ 0 w 219"/>
                <a:gd name="T49" fmla="*/ 2 h 206"/>
                <a:gd name="T50" fmla="*/ 0 w 219"/>
                <a:gd name="T51" fmla="*/ 1 h 206"/>
                <a:gd name="T52" fmla="*/ 0 w 219"/>
                <a:gd name="T53" fmla="*/ 1 h 206"/>
                <a:gd name="T54" fmla="*/ 1 w 219"/>
                <a:gd name="T55" fmla="*/ 1 h 206"/>
                <a:gd name="T56" fmla="*/ 1 w 219"/>
                <a:gd name="T57" fmla="*/ 1 h 206"/>
                <a:gd name="T58" fmla="*/ 1 w 219"/>
                <a:gd name="T59" fmla="*/ 1 h 206"/>
                <a:gd name="T60" fmla="*/ 1 w 219"/>
                <a:gd name="T61" fmla="*/ 0 h 206"/>
                <a:gd name="T62" fmla="*/ 2 w 219"/>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206"/>
                <a:gd name="T98" fmla="*/ 219 w 219"/>
                <a:gd name="T99" fmla="*/ 206 h 2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206">
                  <a:moveTo>
                    <a:pt x="128" y="20"/>
                  </a:moveTo>
                  <a:lnTo>
                    <a:pt x="124" y="18"/>
                  </a:lnTo>
                  <a:lnTo>
                    <a:pt x="115" y="14"/>
                  </a:lnTo>
                  <a:lnTo>
                    <a:pt x="103" y="8"/>
                  </a:lnTo>
                  <a:lnTo>
                    <a:pt x="88" y="3"/>
                  </a:lnTo>
                  <a:lnTo>
                    <a:pt x="71" y="0"/>
                  </a:lnTo>
                  <a:lnTo>
                    <a:pt x="55" y="1"/>
                  </a:lnTo>
                  <a:lnTo>
                    <a:pt x="41" y="7"/>
                  </a:lnTo>
                  <a:lnTo>
                    <a:pt x="30" y="20"/>
                  </a:lnTo>
                  <a:lnTo>
                    <a:pt x="22" y="40"/>
                  </a:lnTo>
                  <a:lnTo>
                    <a:pt x="14" y="60"/>
                  </a:lnTo>
                  <a:lnTo>
                    <a:pt x="8" y="83"/>
                  </a:lnTo>
                  <a:lnTo>
                    <a:pt x="2" y="104"/>
                  </a:lnTo>
                  <a:lnTo>
                    <a:pt x="0" y="126"/>
                  </a:lnTo>
                  <a:lnTo>
                    <a:pt x="1" y="146"/>
                  </a:lnTo>
                  <a:lnTo>
                    <a:pt x="4" y="163"/>
                  </a:lnTo>
                  <a:lnTo>
                    <a:pt x="13" y="175"/>
                  </a:lnTo>
                  <a:lnTo>
                    <a:pt x="24" y="184"/>
                  </a:lnTo>
                  <a:lnTo>
                    <a:pt x="35" y="192"/>
                  </a:lnTo>
                  <a:lnTo>
                    <a:pt x="46" y="198"/>
                  </a:lnTo>
                  <a:lnTo>
                    <a:pt x="59" y="202"/>
                  </a:lnTo>
                  <a:lnTo>
                    <a:pt x="71" y="205"/>
                  </a:lnTo>
                  <a:lnTo>
                    <a:pt x="85" y="206"/>
                  </a:lnTo>
                  <a:lnTo>
                    <a:pt x="99" y="205"/>
                  </a:lnTo>
                  <a:lnTo>
                    <a:pt x="116" y="204"/>
                  </a:lnTo>
                  <a:lnTo>
                    <a:pt x="134" y="201"/>
                  </a:lnTo>
                  <a:lnTo>
                    <a:pt x="153" y="199"/>
                  </a:lnTo>
                  <a:lnTo>
                    <a:pt x="169" y="198"/>
                  </a:lnTo>
                  <a:lnTo>
                    <a:pt x="185" y="196"/>
                  </a:lnTo>
                  <a:lnTo>
                    <a:pt x="199" y="195"/>
                  </a:lnTo>
                  <a:lnTo>
                    <a:pt x="210" y="193"/>
                  </a:lnTo>
                  <a:lnTo>
                    <a:pt x="217" y="192"/>
                  </a:lnTo>
                  <a:lnTo>
                    <a:pt x="219" y="192"/>
                  </a:lnTo>
                  <a:lnTo>
                    <a:pt x="219" y="135"/>
                  </a:lnTo>
                  <a:lnTo>
                    <a:pt x="202" y="158"/>
                  </a:lnTo>
                  <a:lnTo>
                    <a:pt x="201" y="159"/>
                  </a:lnTo>
                  <a:lnTo>
                    <a:pt x="199" y="164"/>
                  </a:lnTo>
                  <a:lnTo>
                    <a:pt x="193" y="169"/>
                  </a:lnTo>
                  <a:lnTo>
                    <a:pt x="184" y="174"/>
                  </a:lnTo>
                  <a:lnTo>
                    <a:pt x="173" y="178"/>
                  </a:lnTo>
                  <a:lnTo>
                    <a:pt x="157" y="178"/>
                  </a:lnTo>
                  <a:lnTo>
                    <a:pt x="136" y="173"/>
                  </a:lnTo>
                  <a:lnTo>
                    <a:pt x="111" y="164"/>
                  </a:lnTo>
                  <a:lnTo>
                    <a:pt x="86" y="154"/>
                  </a:lnTo>
                  <a:lnTo>
                    <a:pt x="69" y="147"/>
                  </a:lnTo>
                  <a:lnTo>
                    <a:pt x="55" y="144"/>
                  </a:lnTo>
                  <a:lnTo>
                    <a:pt x="47" y="141"/>
                  </a:lnTo>
                  <a:lnTo>
                    <a:pt x="43" y="140"/>
                  </a:lnTo>
                  <a:lnTo>
                    <a:pt x="39" y="137"/>
                  </a:lnTo>
                  <a:lnTo>
                    <a:pt x="38" y="132"/>
                  </a:lnTo>
                  <a:lnTo>
                    <a:pt x="36" y="123"/>
                  </a:lnTo>
                  <a:lnTo>
                    <a:pt x="33" y="103"/>
                  </a:lnTo>
                  <a:lnTo>
                    <a:pt x="31" y="86"/>
                  </a:lnTo>
                  <a:lnTo>
                    <a:pt x="35" y="71"/>
                  </a:lnTo>
                  <a:lnTo>
                    <a:pt x="47" y="60"/>
                  </a:lnTo>
                  <a:lnTo>
                    <a:pt x="56" y="55"/>
                  </a:lnTo>
                  <a:lnTo>
                    <a:pt x="68" y="52"/>
                  </a:lnTo>
                  <a:lnTo>
                    <a:pt x="79" y="48"/>
                  </a:lnTo>
                  <a:lnTo>
                    <a:pt x="90" y="44"/>
                  </a:lnTo>
                  <a:lnTo>
                    <a:pt x="100" y="42"/>
                  </a:lnTo>
                  <a:lnTo>
                    <a:pt x="108" y="40"/>
                  </a:lnTo>
                  <a:lnTo>
                    <a:pt x="114" y="37"/>
                  </a:lnTo>
                  <a:lnTo>
                    <a:pt x="116" y="37"/>
                  </a:lnTo>
                  <a:lnTo>
                    <a:pt x="12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0" name="Freeform 179"/>
            <p:cNvSpPr>
              <a:spLocks/>
            </p:cNvSpPr>
            <p:nvPr/>
          </p:nvSpPr>
          <p:spPr bwMode="auto">
            <a:xfrm>
              <a:off x="3059" y="2967"/>
              <a:ext cx="38" cy="16"/>
            </a:xfrm>
            <a:custGeom>
              <a:avLst/>
              <a:gdLst>
                <a:gd name="T0" fmla="*/ 0 w 115"/>
                <a:gd name="T1" fmla="*/ 0 h 46"/>
                <a:gd name="T2" fmla="*/ 1 w 115"/>
                <a:gd name="T3" fmla="*/ 0 h 46"/>
                <a:gd name="T4" fmla="*/ 1 w 115"/>
                <a:gd name="T5" fmla="*/ 1 h 46"/>
                <a:gd name="T6" fmla="*/ 0 w 115"/>
                <a:gd name="T7" fmla="*/ 1 h 46"/>
                <a:gd name="T8" fmla="*/ 0 w 115"/>
                <a:gd name="T9" fmla="*/ 0 h 46"/>
                <a:gd name="T10" fmla="*/ 0 60000 65536"/>
                <a:gd name="T11" fmla="*/ 0 60000 65536"/>
                <a:gd name="T12" fmla="*/ 0 60000 65536"/>
                <a:gd name="T13" fmla="*/ 0 60000 65536"/>
                <a:gd name="T14" fmla="*/ 0 60000 65536"/>
                <a:gd name="T15" fmla="*/ 0 w 115"/>
                <a:gd name="T16" fmla="*/ 0 h 46"/>
                <a:gd name="T17" fmla="*/ 115 w 115"/>
                <a:gd name="T18" fmla="*/ 46 h 46"/>
              </a:gdLst>
              <a:ahLst/>
              <a:cxnLst>
                <a:cxn ang="T10">
                  <a:pos x="T0" y="T1"/>
                </a:cxn>
                <a:cxn ang="T11">
                  <a:pos x="T2" y="T3"/>
                </a:cxn>
                <a:cxn ang="T12">
                  <a:pos x="T4" y="T5"/>
                </a:cxn>
                <a:cxn ang="T13">
                  <a:pos x="T6" y="T7"/>
                </a:cxn>
                <a:cxn ang="T14">
                  <a:pos x="T8" y="T9"/>
                </a:cxn>
              </a:cxnLst>
              <a:rect l="T15" t="T16" r="T17" b="T18"/>
              <a:pathLst>
                <a:path w="115" h="46">
                  <a:moveTo>
                    <a:pt x="0" y="6"/>
                  </a:moveTo>
                  <a:lnTo>
                    <a:pt x="115" y="0"/>
                  </a:lnTo>
                  <a:lnTo>
                    <a:pt x="115" y="46"/>
                  </a:lnTo>
                  <a:lnTo>
                    <a:pt x="12" y="4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1" name="Freeform 180"/>
            <p:cNvSpPr>
              <a:spLocks/>
            </p:cNvSpPr>
            <p:nvPr/>
          </p:nvSpPr>
          <p:spPr bwMode="auto">
            <a:xfrm>
              <a:off x="3592" y="2934"/>
              <a:ext cx="65" cy="273"/>
            </a:xfrm>
            <a:custGeom>
              <a:avLst/>
              <a:gdLst>
                <a:gd name="T0" fmla="*/ 2 w 193"/>
                <a:gd name="T1" fmla="*/ 0 h 820"/>
                <a:gd name="T2" fmla="*/ 2 w 193"/>
                <a:gd name="T3" fmla="*/ 1 h 820"/>
                <a:gd name="T4" fmla="*/ 2 w 193"/>
                <a:gd name="T5" fmla="*/ 1 h 820"/>
                <a:gd name="T6" fmla="*/ 2 w 193"/>
                <a:gd name="T7" fmla="*/ 1 h 820"/>
                <a:gd name="T8" fmla="*/ 2 w 193"/>
                <a:gd name="T9" fmla="*/ 2 h 820"/>
                <a:gd name="T10" fmla="*/ 2 w 193"/>
                <a:gd name="T11" fmla="*/ 2 h 820"/>
                <a:gd name="T12" fmla="*/ 2 w 193"/>
                <a:gd name="T13" fmla="*/ 2 h 820"/>
                <a:gd name="T14" fmla="*/ 2 w 193"/>
                <a:gd name="T15" fmla="*/ 3 h 820"/>
                <a:gd name="T16" fmla="*/ 2 w 193"/>
                <a:gd name="T17" fmla="*/ 4 h 820"/>
                <a:gd name="T18" fmla="*/ 2 w 193"/>
                <a:gd name="T19" fmla="*/ 4 h 820"/>
                <a:gd name="T20" fmla="*/ 2 w 193"/>
                <a:gd name="T21" fmla="*/ 5 h 820"/>
                <a:gd name="T22" fmla="*/ 2 w 193"/>
                <a:gd name="T23" fmla="*/ 5 h 820"/>
                <a:gd name="T24" fmla="*/ 1 w 193"/>
                <a:gd name="T25" fmla="*/ 6 h 820"/>
                <a:gd name="T26" fmla="*/ 2 w 193"/>
                <a:gd name="T27" fmla="*/ 7 h 820"/>
                <a:gd name="T28" fmla="*/ 2 w 193"/>
                <a:gd name="T29" fmla="*/ 7 h 820"/>
                <a:gd name="T30" fmla="*/ 1 w 193"/>
                <a:gd name="T31" fmla="*/ 7 h 820"/>
                <a:gd name="T32" fmla="*/ 1 w 193"/>
                <a:gd name="T33" fmla="*/ 8 h 820"/>
                <a:gd name="T34" fmla="*/ 1 w 193"/>
                <a:gd name="T35" fmla="*/ 8 h 820"/>
                <a:gd name="T36" fmla="*/ 1 w 193"/>
                <a:gd name="T37" fmla="*/ 9 h 820"/>
                <a:gd name="T38" fmla="*/ 1 w 193"/>
                <a:gd name="T39" fmla="*/ 9 h 820"/>
                <a:gd name="T40" fmla="*/ 0 w 193"/>
                <a:gd name="T41" fmla="*/ 10 h 820"/>
                <a:gd name="T42" fmla="*/ 1 w 193"/>
                <a:gd name="T43" fmla="*/ 9 h 820"/>
                <a:gd name="T44" fmla="*/ 1 w 193"/>
                <a:gd name="T45" fmla="*/ 9 h 820"/>
                <a:gd name="T46" fmla="*/ 1 w 193"/>
                <a:gd name="T47" fmla="*/ 9 h 820"/>
                <a:gd name="T48" fmla="*/ 0 w 193"/>
                <a:gd name="T49" fmla="*/ 10 h 820"/>
                <a:gd name="T50" fmla="*/ 0 w 193"/>
                <a:gd name="T51" fmla="*/ 10 h 820"/>
                <a:gd name="T52" fmla="*/ 0 w 193"/>
                <a:gd name="T53" fmla="*/ 9 h 820"/>
                <a:gd name="T54" fmla="*/ 0 w 193"/>
                <a:gd name="T55" fmla="*/ 9 h 820"/>
                <a:gd name="T56" fmla="*/ 0 w 193"/>
                <a:gd name="T57" fmla="*/ 8 h 820"/>
                <a:gd name="T58" fmla="*/ 1 w 193"/>
                <a:gd name="T59" fmla="*/ 8 h 820"/>
                <a:gd name="T60" fmla="*/ 1 w 193"/>
                <a:gd name="T61" fmla="*/ 7 h 820"/>
                <a:gd name="T62" fmla="*/ 1 w 193"/>
                <a:gd name="T63" fmla="*/ 7 h 820"/>
                <a:gd name="T64" fmla="*/ 1 w 193"/>
                <a:gd name="T65" fmla="*/ 6 h 820"/>
                <a:gd name="T66" fmla="*/ 1 w 193"/>
                <a:gd name="T67" fmla="*/ 5 h 820"/>
                <a:gd name="T68" fmla="*/ 1 w 193"/>
                <a:gd name="T69" fmla="*/ 5 h 820"/>
                <a:gd name="T70" fmla="*/ 1 w 193"/>
                <a:gd name="T71" fmla="*/ 4 h 820"/>
                <a:gd name="T72" fmla="*/ 1 w 193"/>
                <a:gd name="T73" fmla="*/ 4 h 820"/>
                <a:gd name="T74" fmla="*/ 2 w 193"/>
                <a:gd name="T75" fmla="*/ 3 h 820"/>
                <a:gd name="T76" fmla="*/ 1 w 193"/>
                <a:gd name="T77" fmla="*/ 3 h 820"/>
                <a:gd name="T78" fmla="*/ 1 w 193"/>
                <a:gd name="T79" fmla="*/ 3 h 820"/>
                <a:gd name="T80" fmla="*/ 1 w 193"/>
                <a:gd name="T81" fmla="*/ 2 h 820"/>
                <a:gd name="T82" fmla="*/ 1 w 193"/>
                <a:gd name="T83" fmla="*/ 2 h 820"/>
                <a:gd name="T84" fmla="*/ 1 w 193"/>
                <a:gd name="T85" fmla="*/ 2 h 820"/>
                <a:gd name="T86" fmla="*/ 2 w 193"/>
                <a:gd name="T87" fmla="*/ 1 h 820"/>
                <a:gd name="T88" fmla="*/ 2 w 193"/>
                <a:gd name="T89" fmla="*/ 0 h 8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3"/>
                <a:gd name="T136" fmla="*/ 0 h 820"/>
                <a:gd name="T137" fmla="*/ 193 w 193"/>
                <a:gd name="T138" fmla="*/ 820 h 8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3" h="820">
                  <a:moveTo>
                    <a:pt x="182" y="0"/>
                  </a:moveTo>
                  <a:lnTo>
                    <a:pt x="188" y="14"/>
                  </a:lnTo>
                  <a:lnTo>
                    <a:pt x="192" y="29"/>
                  </a:lnTo>
                  <a:lnTo>
                    <a:pt x="193" y="45"/>
                  </a:lnTo>
                  <a:lnTo>
                    <a:pt x="192" y="60"/>
                  </a:lnTo>
                  <a:lnTo>
                    <a:pt x="188" y="69"/>
                  </a:lnTo>
                  <a:lnTo>
                    <a:pt x="184" y="78"/>
                  </a:lnTo>
                  <a:lnTo>
                    <a:pt x="178" y="86"/>
                  </a:lnTo>
                  <a:lnTo>
                    <a:pt x="171" y="93"/>
                  </a:lnTo>
                  <a:lnTo>
                    <a:pt x="167" y="101"/>
                  </a:lnTo>
                  <a:lnTo>
                    <a:pt x="162" y="110"/>
                  </a:lnTo>
                  <a:lnTo>
                    <a:pt x="160" y="118"/>
                  </a:lnTo>
                  <a:lnTo>
                    <a:pt x="161" y="129"/>
                  </a:lnTo>
                  <a:lnTo>
                    <a:pt x="165" y="138"/>
                  </a:lnTo>
                  <a:lnTo>
                    <a:pt x="169" y="147"/>
                  </a:lnTo>
                  <a:lnTo>
                    <a:pt x="175" y="156"/>
                  </a:lnTo>
                  <a:lnTo>
                    <a:pt x="179" y="164"/>
                  </a:lnTo>
                  <a:lnTo>
                    <a:pt x="184" y="172"/>
                  </a:lnTo>
                  <a:lnTo>
                    <a:pt x="187" y="181"/>
                  </a:lnTo>
                  <a:lnTo>
                    <a:pt x="188" y="191"/>
                  </a:lnTo>
                  <a:lnTo>
                    <a:pt x="186" y="201"/>
                  </a:lnTo>
                  <a:lnTo>
                    <a:pt x="180" y="217"/>
                  </a:lnTo>
                  <a:lnTo>
                    <a:pt x="174" y="233"/>
                  </a:lnTo>
                  <a:lnTo>
                    <a:pt x="166" y="247"/>
                  </a:lnTo>
                  <a:lnTo>
                    <a:pt x="159" y="262"/>
                  </a:lnTo>
                  <a:lnTo>
                    <a:pt x="153" y="278"/>
                  </a:lnTo>
                  <a:lnTo>
                    <a:pt x="149" y="294"/>
                  </a:lnTo>
                  <a:lnTo>
                    <a:pt x="146" y="311"/>
                  </a:lnTo>
                  <a:lnTo>
                    <a:pt x="148" y="328"/>
                  </a:lnTo>
                  <a:lnTo>
                    <a:pt x="154" y="340"/>
                  </a:lnTo>
                  <a:lnTo>
                    <a:pt x="158" y="354"/>
                  </a:lnTo>
                  <a:lnTo>
                    <a:pt x="158" y="367"/>
                  </a:lnTo>
                  <a:lnTo>
                    <a:pt x="157" y="381"/>
                  </a:lnTo>
                  <a:lnTo>
                    <a:pt x="152" y="395"/>
                  </a:lnTo>
                  <a:lnTo>
                    <a:pt x="145" y="408"/>
                  </a:lnTo>
                  <a:lnTo>
                    <a:pt x="137" y="421"/>
                  </a:lnTo>
                  <a:lnTo>
                    <a:pt x="128" y="433"/>
                  </a:lnTo>
                  <a:lnTo>
                    <a:pt x="116" y="455"/>
                  </a:lnTo>
                  <a:lnTo>
                    <a:pt x="114" y="480"/>
                  </a:lnTo>
                  <a:lnTo>
                    <a:pt x="118" y="507"/>
                  </a:lnTo>
                  <a:lnTo>
                    <a:pt x="128" y="532"/>
                  </a:lnTo>
                  <a:lnTo>
                    <a:pt x="131" y="538"/>
                  </a:lnTo>
                  <a:lnTo>
                    <a:pt x="129" y="545"/>
                  </a:lnTo>
                  <a:lnTo>
                    <a:pt x="127" y="552"/>
                  </a:lnTo>
                  <a:lnTo>
                    <a:pt x="125" y="557"/>
                  </a:lnTo>
                  <a:lnTo>
                    <a:pt x="119" y="569"/>
                  </a:lnTo>
                  <a:lnTo>
                    <a:pt x="112" y="581"/>
                  </a:lnTo>
                  <a:lnTo>
                    <a:pt x="107" y="592"/>
                  </a:lnTo>
                  <a:lnTo>
                    <a:pt x="101" y="605"/>
                  </a:lnTo>
                  <a:lnTo>
                    <a:pt x="96" y="616"/>
                  </a:lnTo>
                  <a:lnTo>
                    <a:pt x="92" y="628"/>
                  </a:lnTo>
                  <a:lnTo>
                    <a:pt x="91" y="642"/>
                  </a:lnTo>
                  <a:lnTo>
                    <a:pt x="91" y="656"/>
                  </a:lnTo>
                  <a:lnTo>
                    <a:pt x="93" y="667"/>
                  </a:lnTo>
                  <a:lnTo>
                    <a:pt x="98" y="679"/>
                  </a:lnTo>
                  <a:lnTo>
                    <a:pt x="101" y="691"/>
                  </a:lnTo>
                  <a:lnTo>
                    <a:pt x="100" y="703"/>
                  </a:lnTo>
                  <a:lnTo>
                    <a:pt x="93" y="722"/>
                  </a:lnTo>
                  <a:lnTo>
                    <a:pt x="83" y="739"/>
                  </a:lnTo>
                  <a:lnTo>
                    <a:pt x="71" y="754"/>
                  </a:lnTo>
                  <a:lnTo>
                    <a:pt x="57" y="768"/>
                  </a:lnTo>
                  <a:lnTo>
                    <a:pt x="42" y="780"/>
                  </a:lnTo>
                  <a:lnTo>
                    <a:pt x="28" y="792"/>
                  </a:lnTo>
                  <a:lnTo>
                    <a:pt x="13" y="806"/>
                  </a:lnTo>
                  <a:lnTo>
                    <a:pt x="0" y="820"/>
                  </a:lnTo>
                  <a:lnTo>
                    <a:pt x="65" y="755"/>
                  </a:lnTo>
                  <a:lnTo>
                    <a:pt x="66" y="754"/>
                  </a:lnTo>
                  <a:lnTo>
                    <a:pt x="68" y="753"/>
                  </a:lnTo>
                  <a:lnTo>
                    <a:pt x="70" y="753"/>
                  </a:lnTo>
                  <a:lnTo>
                    <a:pt x="71" y="752"/>
                  </a:lnTo>
                  <a:lnTo>
                    <a:pt x="64" y="759"/>
                  </a:lnTo>
                  <a:lnTo>
                    <a:pt x="56" y="766"/>
                  </a:lnTo>
                  <a:lnTo>
                    <a:pt x="49" y="773"/>
                  </a:lnTo>
                  <a:lnTo>
                    <a:pt x="41" y="781"/>
                  </a:lnTo>
                  <a:lnTo>
                    <a:pt x="33" y="788"/>
                  </a:lnTo>
                  <a:lnTo>
                    <a:pt x="27" y="796"/>
                  </a:lnTo>
                  <a:lnTo>
                    <a:pt x="19" y="803"/>
                  </a:lnTo>
                  <a:lnTo>
                    <a:pt x="12" y="811"/>
                  </a:lnTo>
                  <a:lnTo>
                    <a:pt x="27" y="791"/>
                  </a:lnTo>
                  <a:lnTo>
                    <a:pt x="33" y="769"/>
                  </a:lnTo>
                  <a:lnTo>
                    <a:pt x="32" y="744"/>
                  </a:lnTo>
                  <a:lnTo>
                    <a:pt x="28" y="719"/>
                  </a:lnTo>
                  <a:lnTo>
                    <a:pt x="25" y="707"/>
                  </a:lnTo>
                  <a:lnTo>
                    <a:pt x="27" y="694"/>
                  </a:lnTo>
                  <a:lnTo>
                    <a:pt x="30" y="682"/>
                  </a:lnTo>
                  <a:lnTo>
                    <a:pt x="34" y="669"/>
                  </a:lnTo>
                  <a:lnTo>
                    <a:pt x="40" y="658"/>
                  </a:lnTo>
                  <a:lnTo>
                    <a:pt x="47" y="645"/>
                  </a:lnTo>
                  <a:lnTo>
                    <a:pt x="54" y="634"/>
                  </a:lnTo>
                  <a:lnTo>
                    <a:pt x="59" y="622"/>
                  </a:lnTo>
                  <a:lnTo>
                    <a:pt x="62" y="616"/>
                  </a:lnTo>
                  <a:lnTo>
                    <a:pt x="64" y="609"/>
                  </a:lnTo>
                  <a:lnTo>
                    <a:pt x="65" y="604"/>
                  </a:lnTo>
                  <a:lnTo>
                    <a:pt x="63" y="597"/>
                  </a:lnTo>
                  <a:lnTo>
                    <a:pt x="53" y="572"/>
                  </a:lnTo>
                  <a:lnTo>
                    <a:pt x="48" y="546"/>
                  </a:lnTo>
                  <a:lnTo>
                    <a:pt x="50" y="520"/>
                  </a:lnTo>
                  <a:lnTo>
                    <a:pt x="63" y="498"/>
                  </a:lnTo>
                  <a:lnTo>
                    <a:pt x="72" y="487"/>
                  </a:lnTo>
                  <a:lnTo>
                    <a:pt x="80" y="474"/>
                  </a:lnTo>
                  <a:lnTo>
                    <a:pt x="86" y="460"/>
                  </a:lnTo>
                  <a:lnTo>
                    <a:pt x="91" y="446"/>
                  </a:lnTo>
                  <a:lnTo>
                    <a:pt x="93" y="432"/>
                  </a:lnTo>
                  <a:lnTo>
                    <a:pt x="92" y="417"/>
                  </a:lnTo>
                  <a:lnTo>
                    <a:pt x="89" y="403"/>
                  </a:lnTo>
                  <a:lnTo>
                    <a:pt x="82" y="391"/>
                  </a:lnTo>
                  <a:lnTo>
                    <a:pt x="82" y="374"/>
                  </a:lnTo>
                  <a:lnTo>
                    <a:pt x="84" y="358"/>
                  </a:lnTo>
                  <a:lnTo>
                    <a:pt x="89" y="342"/>
                  </a:lnTo>
                  <a:lnTo>
                    <a:pt x="94" y="328"/>
                  </a:lnTo>
                  <a:lnTo>
                    <a:pt x="101" y="312"/>
                  </a:lnTo>
                  <a:lnTo>
                    <a:pt x="108" y="297"/>
                  </a:lnTo>
                  <a:lnTo>
                    <a:pt x="116" y="281"/>
                  </a:lnTo>
                  <a:lnTo>
                    <a:pt x="122" y="265"/>
                  </a:lnTo>
                  <a:lnTo>
                    <a:pt x="124" y="255"/>
                  </a:lnTo>
                  <a:lnTo>
                    <a:pt x="122" y="246"/>
                  </a:lnTo>
                  <a:lnTo>
                    <a:pt x="119" y="237"/>
                  </a:lnTo>
                  <a:lnTo>
                    <a:pt x="114" y="229"/>
                  </a:lnTo>
                  <a:lnTo>
                    <a:pt x="109" y="220"/>
                  </a:lnTo>
                  <a:lnTo>
                    <a:pt x="103" y="212"/>
                  </a:lnTo>
                  <a:lnTo>
                    <a:pt x="99" y="203"/>
                  </a:lnTo>
                  <a:lnTo>
                    <a:pt x="96" y="193"/>
                  </a:lnTo>
                  <a:lnTo>
                    <a:pt x="94" y="184"/>
                  </a:lnTo>
                  <a:lnTo>
                    <a:pt x="97" y="176"/>
                  </a:lnTo>
                  <a:lnTo>
                    <a:pt x="100" y="168"/>
                  </a:lnTo>
                  <a:lnTo>
                    <a:pt x="105" y="160"/>
                  </a:lnTo>
                  <a:lnTo>
                    <a:pt x="110" y="153"/>
                  </a:lnTo>
                  <a:lnTo>
                    <a:pt x="116" y="147"/>
                  </a:lnTo>
                  <a:lnTo>
                    <a:pt x="120" y="139"/>
                  </a:lnTo>
                  <a:lnTo>
                    <a:pt x="125" y="131"/>
                  </a:lnTo>
                  <a:lnTo>
                    <a:pt x="128" y="115"/>
                  </a:lnTo>
                  <a:lnTo>
                    <a:pt x="127" y="98"/>
                  </a:lnTo>
                  <a:lnTo>
                    <a:pt x="123" y="81"/>
                  </a:lnTo>
                  <a:lnTo>
                    <a:pt x="116" y="65"/>
                  </a:lnTo>
                  <a:lnTo>
                    <a:pt x="1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2" name="Freeform 181"/>
            <p:cNvSpPr>
              <a:spLocks/>
            </p:cNvSpPr>
            <p:nvPr/>
          </p:nvSpPr>
          <p:spPr bwMode="auto">
            <a:xfrm>
              <a:off x="3092" y="2943"/>
              <a:ext cx="64" cy="274"/>
            </a:xfrm>
            <a:custGeom>
              <a:avLst/>
              <a:gdLst>
                <a:gd name="T0" fmla="*/ 0 w 194"/>
                <a:gd name="T1" fmla="*/ 0 h 821"/>
                <a:gd name="T2" fmla="*/ 0 w 194"/>
                <a:gd name="T3" fmla="*/ 1 h 821"/>
                <a:gd name="T4" fmla="*/ 0 w 194"/>
                <a:gd name="T5" fmla="*/ 1 h 821"/>
                <a:gd name="T6" fmla="*/ 0 w 194"/>
                <a:gd name="T7" fmla="*/ 1 h 821"/>
                <a:gd name="T8" fmla="*/ 0 w 194"/>
                <a:gd name="T9" fmla="*/ 2 h 821"/>
                <a:gd name="T10" fmla="*/ 0 w 194"/>
                <a:gd name="T11" fmla="*/ 2 h 821"/>
                <a:gd name="T12" fmla="*/ 0 w 194"/>
                <a:gd name="T13" fmla="*/ 2 h 821"/>
                <a:gd name="T14" fmla="*/ 0 w 194"/>
                <a:gd name="T15" fmla="*/ 3 h 821"/>
                <a:gd name="T16" fmla="*/ 1 w 194"/>
                <a:gd name="T17" fmla="*/ 4 h 821"/>
                <a:gd name="T18" fmla="*/ 0 w 194"/>
                <a:gd name="T19" fmla="*/ 4 h 821"/>
                <a:gd name="T20" fmla="*/ 0 w 194"/>
                <a:gd name="T21" fmla="*/ 5 h 821"/>
                <a:gd name="T22" fmla="*/ 1 w 194"/>
                <a:gd name="T23" fmla="*/ 5 h 821"/>
                <a:gd name="T24" fmla="*/ 1 w 194"/>
                <a:gd name="T25" fmla="*/ 6 h 821"/>
                <a:gd name="T26" fmla="*/ 1 w 194"/>
                <a:gd name="T27" fmla="*/ 7 h 821"/>
                <a:gd name="T28" fmla="*/ 1 w 194"/>
                <a:gd name="T29" fmla="*/ 7 h 821"/>
                <a:gd name="T30" fmla="*/ 1 w 194"/>
                <a:gd name="T31" fmla="*/ 7 h 821"/>
                <a:gd name="T32" fmla="*/ 1 w 194"/>
                <a:gd name="T33" fmla="*/ 8 h 821"/>
                <a:gd name="T34" fmla="*/ 1 w 194"/>
                <a:gd name="T35" fmla="*/ 8 h 821"/>
                <a:gd name="T36" fmla="*/ 1 w 194"/>
                <a:gd name="T37" fmla="*/ 9 h 821"/>
                <a:gd name="T38" fmla="*/ 1 w 194"/>
                <a:gd name="T39" fmla="*/ 9 h 821"/>
                <a:gd name="T40" fmla="*/ 2 w 194"/>
                <a:gd name="T41" fmla="*/ 10 h 821"/>
                <a:gd name="T42" fmla="*/ 2 w 194"/>
                <a:gd name="T43" fmla="*/ 9 h 821"/>
                <a:gd name="T44" fmla="*/ 2 w 194"/>
                <a:gd name="T45" fmla="*/ 9 h 821"/>
                <a:gd name="T46" fmla="*/ 2 w 194"/>
                <a:gd name="T47" fmla="*/ 9 h 821"/>
                <a:gd name="T48" fmla="*/ 2 w 194"/>
                <a:gd name="T49" fmla="*/ 10 h 821"/>
                <a:gd name="T50" fmla="*/ 2 w 194"/>
                <a:gd name="T51" fmla="*/ 10 h 821"/>
                <a:gd name="T52" fmla="*/ 2 w 194"/>
                <a:gd name="T53" fmla="*/ 9 h 821"/>
                <a:gd name="T54" fmla="*/ 2 w 194"/>
                <a:gd name="T55" fmla="*/ 9 h 821"/>
                <a:gd name="T56" fmla="*/ 2 w 194"/>
                <a:gd name="T57" fmla="*/ 8 h 821"/>
                <a:gd name="T58" fmla="*/ 2 w 194"/>
                <a:gd name="T59" fmla="*/ 8 h 821"/>
                <a:gd name="T60" fmla="*/ 2 w 194"/>
                <a:gd name="T61" fmla="*/ 7 h 821"/>
                <a:gd name="T62" fmla="*/ 2 w 194"/>
                <a:gd name="T63" fmla="*/ 7 h 821"/>
                <a:gd name="T64" fmla="*/ 1 w 194"/>
                <a:gd name="T65" fmla="*/ 6 h 821"/>
                <a:gd name="T66" fmla="*/ 1 w 194"/>
                <a:gd name="T67" fmla="*/ 6 h 821"/>
                <a:gd name="T68" fmla="*/ 1 w 194"/>
                <a:gd name="T69" fmla="*/ 5 h 821"/>
                <a:gd name="T70" fmla="*/ 1 w 194"/>
                <a:gd name="T71" fmla="*/ 4 h 821"/>
                <a:gd name="T72" fmla="*/ 1 w 194"/>
                <a:gd name="T73" fmla="*/ 4 h 821"/>
                <a:gd name="T74" fmla="*/ 1 w 194"/>
                <a:gd name="T75" fmla="*/ 3 h 821"/>
                <a:gd name="T76" fmla="*/ 1 w 194"/>
                <a:gd name="T77" fmla="*/ 3 h 821"/>
                <a:gd name="T78" fmla="*/ 1 w 194"/>
                <a:gd name="T79" fmla="*/ 3 h 821"/>
                <a:gd name="T80" fmla="*/ 1 w 194"/>
                <a:gd name="T81" fmla="*/ 2 h 821"/>
                <a:gd name="T82" fmla="*/ 1 w 194"/>
                <a:gd name="T83" fmla="*/ 2 h 821"/>
                <a:gd name="T84" fmla="*/ 1 w 194"/>
                <a:gd name="T85" fmla="*/ 2 h 821"/>
                <a:gd name="T86" fmla="*/ 1 w 194"/>
                <a:gd name="T87" fmla="*/ 1 h 821"/>
                <a:gd name="T88" fmla="*/ 0 w 194"/>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821"/>
                <a:gd name="T137" fmla="*/ 194 w 194"/>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821">
                  <a:moveTo>
                    <a:pt x="11" y="0"/>
                  </a:moveTo>
                  <a:lnTo>
                    <a:pt x="6" y="15"/>
                  </a:lnTo>
                  <a:lnTo>
                    <a:pt x="2" y="29"/>
                  </a:lnTo>
                  <a:lnTo>
                    <a:pt x="0" y="45"/>
                  </a:lnTo>
                  <a:lnTo>
                    <a:pt x="2" y="60"/>
                  </a:lnTo>
                  <a:lnTo>
                    <a:pt x="6" y="69"/>
                  </a:lnTo>
                  <a:lnTo>
                    <a:pt x="10" y="78"/>
                  </a:lnTo>
                  <a:lnTo>
                    <a:pt x="16" y="86"/>
                  </a:lnTo>
                  <a:lnTo>
                    <a:pt x="22" y="94"/>
                  </a:lnTo>
                  <a:lnTo>
                    <a:pt x="27" y="102"/>
                  </a:lnTo>
                  <a:lnTo>
                    <a:pt x="31" y="111"/>
                  </a:lnTo>
                  <a:lnTo>
                    <a:pt x="33" y="119"/>
                  </a:lnTo>
                  <a:lnTo>
                    <a:pt x="33" y="129"/>
                  </a:lnTo>
                  <a:lnTo>
                    <a:pt x="30" y="139"/>
                  </a:lnTo>
                  <a:lnTo>
                    <a:pt x="25" y="148"/>
                  </a:lnTo>
                  <a:lnTo>
                    <a:pt x="19" y="156"/>
                  </a:lnTo>
                  <a:lnTo>
                    <a:pt x="15" y="165"/>
                  </a:lnTo>
                  <a:lnTo>
                    <a:pt x="9" y="173"/>
                  </a:lnTo>
                  <a:lnTo>
                    <a:pt x="7" y="182"/>
                  </a:lnTo>
                  <a:lnTo>
                    <a:pt x="5" y="191"/>
                  </a:lnTo>
                  <a:lnTo>
                    <a:pt x="7" y="201"/>
                  </a:lnTo>
                  <a:lnTo>
                    <a:pt x="13" y="217"/>
                  </a:lnTo>
                  <a:lnTo>
                    <a:pt x="20" y="233"/>
                  </a:lnTo>
                  <a:lnTo>
                    <a:pt x="27" y="248"/>
                  </a:lnTo>
                  <a:lnTo>
                    <a:pt x="34" y="263"/>
                  </a:lnTo>
                  <a:lnTo>
                    <a:pt x="40" y="278"/>
                  </a:lnTo>
                  <a:lnTo>
                    <a:pt x="44" y="294"/>
                  </a:lnTo>
                  <a:lnTo>
                    <a:pt x="47" y="310"/>
                  </a:lnTo>
                  <a:lnTo>
                    <a:pt x="47" y="327"/>
                  </a:lnTo>
                  <a:lnTo>
                    <a:pt x="40" y="339"/>
                  </a:lnTo>
                  <a:lnTo>
                    <a:pt x="36" y="353"/>
                  </a:lnTo>
                  <a:lnTo>
                    <a:pt x="35" y="367"/>
                  </a:lnTo>
                  <a:lnTo>
                    <a:pt x="37" y="382"/>
                  </a:lnTo>
                  <a:lnTo>
                    <a:pt x="42" y="396"/>
                  </a:lnTo>
                  <a:lnTo>
                    <a:pt x="49" y="409"/>
                  </a:lnTo>
                  <a:lnTo>
                    <a:pt x="57" y="423"/>
                  </a:lnTo>
                  <a:lnTo>
                    <a:pt x="66" y="434"/>
                  </a:lnTo>
                  <a:lnTo>
                    <a:pt x="78" y="456"/>
                  </a:lnTo>
                  <a:lnTo>
                    <a:pt x="80" y="482"/>
                  </a:lnTo>
                  <a:lnTo>
                    <a:pt x="75" y="508"/>
                  </a:lnTo>
                  <a:lnTo>
                    <a:pt x="65" y="533"/>
                  </a:lnTo>
                  <a:lnTo>
                    <a:pt x="63" y="539"/>
                  </a:lnTo>
                  <a:lnTo>
                    <a:pt x="65" y="545"/>
                  </a:lnTo>
                  <a:lnTo>
                    <a:pt x="67" y="552"/>
                  </a:lnTo>
                  <a:lnTo>
                    <a:pt x="69" y="557"/>
                  </a:lnTo>
                  <a:lnTo>
                    <a:pt x="75" y="570"/>
                  </a:lnTo>
                  <a:lnTo>
                    <a:pt x="82" y="581"/>
                  </a:lnTo>
                  <a:lnTo>
                    <a:pt x="87" y="594"/>
                  </a:lnTo>
                  <a:lnTo>
                    <a:pt x="93" y="605"/>
                  </a:lnTo>
                  <a:lnTo>
                    <a:pt x="97" y="617"/>
                  </a:lnTo>
                  <a:lnTo>
                    <a:pt x="101" y="630"/>
                  </a:lnTo>
                  <a:lnTo>
                    <a:pt x="103" y="642"/>
                  </a:lnTo>
                  <a:lnTo>
                    <a:pt x="103" y="656"/>
                  </a:lnTo>
                  <a:lnTo>
                    <a:pt x="100" y="668"/>
                  </a:lnTo>
                  <a:lnTo>
                    <a:pt x="96" y="680"/>
                  </a:lnTo>
                  <a:lnTo>
                    <a:pt x="93" y="692"/>
                  </a:lnTo>
                  <a:lnTo>
                    <a:pt x="93" y="705"/>
                  </a:lnTo>
                  <a:lnTo>
                    <a:pt x="100" y="723"/>
                  </a:lnTo>
                  <a:lnTo>
                    <a:pt x="110" y="740"/>
                  </a:lnTo>
                  <a:lnTo>
                    <a:pt x="122" y="754"/>
                  </a:lnTo>
                  <a:lnTo>
                    <a:pt x="137" y="768"/>
                  </a:lnTo>
                  <a:lnTo>
                    <a:pt x="152" y="780"/>
                  </a:lnTo>
                  <a:lnTo>
                    <a:pt x="166" y="794"/>
                  </a:lnTo>
                  <a:lnTo>
                    <a:pt x="181" y="806"/>
                  </a:lnTo>
                  <a:lnTo>
                    <a:pt x="194" y="821"/>
                  </a:lnTo>
                  <a:lnTo>
                    <a:pt x="128" y="755"/>
                  </a:lnTo>
                  <a:lnTo>
                    <a:pt x="127" y="754"/>
                  </a:lnTo>
                  <a:lnTo>
                    <a:pt x="126" y="753"/>
                  </a:lnTo>
                  <a:lnTo>
                    <a:pt x="123" y="753"/>
                  </a:lnTo>
                  <a:lnTo>
                    <a:pt x="122" y="752"/>
                  </a:lnTo>
                  <a:lnTo>
                    <a:pt x="130" y="760"/>
                  </a:lnTo>
                  <a:lnTo>
                    <a:pt x="137" y="767"/>
                  </a:lnTo>
                  <a:lnTo>
                    <a:pt x="145" y="775"/>
                  </a:lnTo>
                  <a:lnTo>
                    <a:pt x="152" y="781"/>
                  </a:lnTo>
                  <a:lnTo>
                    <a:pt x="160" y="789"/>
                  </a:lnTo>
                  <a:lnTo>
                    <a:pt x="166" y="796"/>
                  </a:lnTo>
                  <a:lnTo>
                    <a:pt x="174" y="804"/>
                  </a:lnTo>
                  <a:lnTo>
                    <a:pt x="181" y="811"/>
                  </a:lnTo>
                  <a:lnTo>
                    <a:pt x="166" y="792"/>
                  </a:lnTo>
                  <a:lnTo>
                    <a:pt x="161" y="769"/>
                  </a:lnTo>
                  <a:lnTo>
                    <a:pt x="162" y="744"/>
                  </a:lnTo>
                  <a:lnTo>
                    <a:pt x="166" y="720"/>
                  </a:lnTo>
                  <a:lnTo>
                    <a:pt x="168" y="707"/>
                  </a:lnTo>
                  <a:lnTo>
                    <a:pt x="166" y="694"/>
                  </a:lnTo>
                  <a:lnTo>
                    <a:pt x="164" y="682"/>
                  </a:lnTo>
                  <a:lnTo>
                    <a:pt x="159" y="669"/>
                  </a:lnTo>
                  <a:lnTo>
                    <a:pt x="153" y="658"/>
                  </a:lnTo>
                  <a:lnTo>
                    <a:pt x="146" y="646"/>
                  </a:lnTo>
                  <a:lnTo>
                    <a:pt x="140" y="634"/>
                  </a:lnTo>
                  <a:lnTo>
                    <a:pt x="134" y="622"/>
                  </a:lnTo>
                  <a:lnTo>
                    <a:pt x="131" y="616"/>
                  </a:lnTo>
                  <a:lnTo>
                    <a:pt x="129" y="611"/>
                  </a:lnTo>
                  <a:lnTo>
                    <a:pt x="128" y="604"/>
                  </a:lnTo>
                  <a:lnTo>
                    <a:pt x="130" y="598"/>
                  </a:lnTo>
                  <a:lnTo>
                    <a:pt x="140" y="573"/>
                  </a:lnTo>
                  <a:lnTo>
                    <a:pt x="145" y="546"/>
                  </a:lnTo>
                  <a:lnTo>
                    <a:pt x="143" y="521"/>
                  </a:lnTo>
                  <a:lnTo>
                    <a:pt x="130" y="499"/>
                  </a:lnTo>
                  <a:lnTo>
                    <a:pt x="121" y="487"/>
                  </a:lnTo>
                  <a:lnTo>
                    <a:pt x="113" y="474"/>
                  </a:lnTo>
                  <a:lnTo>
                    <a:pt x="106" y="460"/>
                  </a:lnTo>
                  <a:lnTo>
                    <a:pt x="102" y="447"/>
                  </a:lnTo>
                  <a:lnTo>
                    <a:pt x="101" y="433"/>
                  </a:lnTo>
                  <a:lnTo>
                    <a:pt x="101" y="418"/>
                  </a:lnTo>
                  <a:lnTo>
                    <a:pt x="104" y="405"/>
                  </a:lnTo>
                  <a:lnTo>
                    <a:pt x="111" y="392"/>
                  </a:lnTo>
                  <a:lnTo>
                    <a:pt x="111" y="375"/>
                  </a:lnTo>
                  <a:lnTo>
                    <a:pt x="109" y="358"/>
                  </a:lnTo>
                  <a:lnTo>
                    <a:pt x="105" y="343"/>
                  </a:lnTo>
                  <a:lnTo>
                    <a:pt x="99" y="328"/>
                  </a:lnTo>
                  <a:lnTo>
                    <a:pt x="92" y="313"/>
                  </a:lnTo>
                  <a:lnTo>
                    <a:pt x="85" y="297"/>
                  </a:lnTo>
                  <a:lnTo>
                    <a:pt x="78" y="283"/>
                  </a:lnTo>
                  <a:lnTo>
                    <a:pt x="73" y="267"/>
                  </a:lnTo>
                  <a:lnTo>
                    <a:pt x="70" y="257"/>
                  </a:lnTo>
                  <a:lnTo>
                    <a:pt x="71" y="246"/>
                  </a:lnTo>
                  <a:lnTo>
                    <a:pt x="75" y="237"/>
                  </a:lnTo>
                  <a:lnTo>
                    <a:pt x="79" y="229"/>
                  </a:lnTo>
                  <a:lnTo>
                    <a:pt x="84" y="222"/>
                  </a:lnTo>
                  <a:lnTo>
                    <a:pt x="90" y="213"/>
                  </a:lnTo>
                  <a:lnTo>
                    <a:pt x="94" y="203"/>
                  </a:lnTo>
                  <a:lnTo>
                    <a:pt x="97" y="194"/>
                  </a:lnTo>
                  <a:lnTo>
                    <a:pt x="99" y="185"/>
                  </a:lnTo>
                  <a:lnTo>
                    <a:pt x="96" y="176"/>
                  </a:lnTo>
                  <a:lnTo>
                    <a:pt x="93" y="168"/>
                  </a:lnTo>
                  <a:lnTo>
                    <a:pt x="88" y="162"/>
                  </a:lnTo>
                  <a:lnTo>
                    <a:pt x="83" y="155"/>
                  </a:lnTo>
                  <a:lnTo>
                    <a:pt x="78" y="147"/>
                  </a:lnTo>
                  <a:lnTo>
                    <a:pt x="73" y="140"/>
                  </a:lnTo>
                  <a:lnTo>
                    <a:pt x="69" y="132"/>
                  </a:lnTo>
                  <a:lnTo>
                    <a:pt x="66" y="115"/>
                  </a:lnTo>
                  <a:lnTo>
                    <a:pt x="67" y="98"/>
                  </a:lnTo>
                  <a:lnTo>
                    <a:pt x="70" y="81"/>
                  </a:lnTo>
                  <a:lnTo>
                    <a:pt x="77" y="65"/>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3" name="Freeform 182"/>
            <p:cNvSpPr>
              <a:spLocks/>
            </p:cNvSpPr>
            <p:nvPr/>
          </p:nvSpPr>
          <p:spPr bwMode="auto">
            <a:xfrm>
              <a:off x="3149" y="3199"/>
              <a:ext cx="470" cy="53"/>
            </a:xfrm>
            <a:custGeom>
              <a:avLst/>
              <a:gdLst>
                <a:gd name="T0" fmla="*/ 0 w 1411"/>
                <a:gd name="T1" fmla="*/ 0 h 160"/>
                <a:gd name="T2" fmla="*/ 0 w 1411"/>
                <a:gd name="T3" fmla="*/ 0 h 160"/>
                <a:gd name="T4" fmla="*/ 0 w 1411"/>
                <a:gd name="T5" fmla="*/ 0 h 160"/>
                <a:gd name="T6" fmla="*/ 1 w 1411"/>
                <a:gd name="T7" fmla="*/ 0 h 160"/>
                <a:gd name="T8" fmla="*/ 1 w 1411"/>
                <a:gd name="T9" fmla="*/ 1 h 160"/>
                <a:gd name="T10" fmla="*/ 2 w 1411"/>
                <a:gd name="T11" fmla="*/ 1 h 160"/>
                <a:gd name="T12" fmla="*/ 2 w 1411"/>
                <a:gd name="T13" fmla="*/ 1 h 160"/>
                <a:gd name="T14" fmla="*/ 3 w 1411"/>
                <a:gd name="T15" fmla="*/ 1 h 160"/>
                <a:gd name="T16" fmla="*/ 3 w 1411"/>
                <a:gd name="T17" fmla="*/ 1 h 160"/>
                <a:gd name="T18" fmla="*/ 4 w 1411"/>
                <a:gd name="T19" fmla="*/ 1 h 160"/>
                <a:gd name="T20" fmla="*/ 5 w 1411"/>
                <a:gd name="T21" fmla="*/ 1 h 160"/>
                <a:gd name="T22" fmla="*/ 6 w 1411"/>
                <a:gd name="T23" fmla="*/ 1 h 160"/>
                <a:gd name="T24" fmla="*/ 7 w 1411"/>
                <a:gd name="T25" fmla="*/ 1 h 160"/>
                <a:gd name="T26" fmla="*/ 7 w 1411"/>
                <a:gd name="T27" fmla="*/ 1 h 160"/>
                <a:gd name="T28" fmla="*/ 8 w 1411"/>
                <a:gd name="T29" fmla="*/ 1 h 160"/>
                <a:gd name="T30" fmla="*/ 9 w 1411"/>
                <a:gd name="T31" fmla="*/ 1 h 160"/>
                <a:gd name="T32" fmla="*/ 10 w 1411"/>
                <a:gd name="T33" fmla="*/ 1 h 160"/>
                <a:gd name="T34" fmla="*/ 12 w 1411"/>
                <a:gd name="T35" fmla="*/ 1 h 160"/>
                <a:gd name="T36" fmla="*/ 13 w 1411"/>
                <a:gd name="T37" fmla="*/ 1 h 160"/>
                <a:gd name="T38" fmla="*/ 15 w 1411"/>
                <a:gd name="T39" fmla="*/ 1 h 160"/>
                <a:gd name="T40" fmla="*/ 16 w 1411"/>
                <a:gd name="T41" fmla="*/ 1 h 160"/>
                <a:gd name="T42" fmla="*/ 16 w 1411"/>
                <a:gd name="T43" fmla="*/ 0 h 160"/>
                <a:gd name="T44" fmla="*/ 17 w 1411"/>
                <a:gd name="T45" fmla="*/ 0 h 160"/>
                <a:gd name="T46" fmla="*/ 17 w 1411"/>
                <a:gd name="T47" fmla="*/ 0 h 160"/>
                <a:gd name="T48" fmla="*/ 17 w 1411"/>
                <a:gd name="T49" fmla="*/ 0 h 160"/>
                <a:gd name="T50" fmla="*/ 17 w 1411"/>
                <a:gd name="T51" fmla="*/ 0 h 160"/>
                <a:gd name="T52" fmla="*/ 17 w 1411"/>
                <a:gd name="T53" fmla="*/ 0 h 160"/>
                <a:gd name="T54" fmla="*/ 17 w 1411"/>
                <a:gd name="T55" fmla="*/ 1 h 160"/>
                <a:gd name="T56" fmla="*/ 16 w 1411"/>
                <a:gd name="T57" fmla="*/ 1 h 160"/>
                <a:gd name="T58" fmla="*/ 15 w 1411"/>
                <a:gd name="T59" fmla="*/ 1 h 160"/>
                <a:gd name="T60" fmla="*/ 14 w 1411"/>
                <a:gd name="T61" fmla="*/ 2 h 160"/>
                <a:gd name="T62" fmla="*/ 12 w 1411"/>
                <a:gd name="T63" fmla="*/ 2 h 160"/>
                <a:gd name="T64" fmla="*/ 9 w 1411"/>
                <a:gd name="T65" fmla="*/ 2 h 160"/>
                <a:gd name="T66" fmla="*/ 7 w 1411"/>
                <a:gd name="T67" fmla="*/ 2 h 160"/>
                <a:gd name="T68" fmla="*/ 4 w 1411"/>
                <a:gd name="T69" fmla="*/ 2 h 160"/>
                <a:gd name="T70" fmla="*/ 3 w 1411"/>
                <a:gd name="T71" fmla="*/ 1 h 160"/>
                <a:gd name="T72" fmla="*/ 2 w 1411"/>
                <a:gd name="T73" fmla="*/ 1 h 160"/>
                <a:gd name="T74" fmla="*/ 1 w 1411"/>
                <a:gd name="T75" fmla="*/ 1 h 160"/>
                <a:gd name="T76" fmla="*/ 0 w 1411"/>
                <a:gd name="T77" fmla="*/ 1 h 160"/>
                <a:gd name="T78" fmla="*/ 0 w 1411"/>
                <a:gd name="T79" fmla="*/ 0 h 160"/>
                <a:gd name="T80" fmla="*/ 0 w 1411"/>
                <a:gd name="T81" fmla="*/ 0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1"/>
                <a:gd name="T124" fmla="*/ 0 h 160"/>
                <a:gd name="T125" fmla="*/ 1411 w 1411"/>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1" h="160">
                  <a:moveTo>
                    <a:pt x="0" y="28"/>
                  </a:moveTo>
                  <a:lnTo>
                    <a:pt x="1" y="28"/>
                  </a:lnTo>
                  <a:lnTo>
                    <a:pt x="4" y="29"/>
                  </a:lnTo>
                  <a:lnTo>
                    <a:pt x="10" y="30"/>
                  </a:lnTo>
                  <a:lnTo>
                    <a:pt x="18" y="33"/>
                  </a:lnTo>
                  <a:lnTo>
                    <a:pt x="28" y="35"/>
                  </a:lnTo>
                  <a:lnTo>
                    <a:pt x="40" y="37"/>
                  </a:lnTo>
                  <a:lnTo>
                    <a:pt x="53" y="40"/>
                  </a:lnTo>
                  <a:lnTo>
                    <a:pt x="69" y="44"/>
                  </a:lnTo>
                  <a:lnTo>
                    <a:pt x="86" y="47"/>
                  </a:lnTo>
                  <a:lnTo>
                    <a:pt x="104" y="52"/>
                  </a:lnTo>
                  <a:lnTo>
                    <a:pt x="124" y="55"/>
                  </a:lnTo>
                  <a:lnTo>
                    <a:pt x="147" y="60"/>
                  </a:lnTo>
                  <a:lnTo>
                    <a:pt x="170" y="64"/>
                  </a:lnTo>
                  <a:lnTo>
                    <a:pt x="195" y="69"/>
                  </a:lnTo>
                  <a:lnTo>
                    <a:pt x="221" y="73"/>
                  </a:lnTo>
                  <a:lnTo>
                    <a:pt x="248" y="78"/>
                  </a:lnTo>
                  <a:lnTo>
                    <a:pt x="275" y="82"/>
                  </a:lnTo>
                  <a:lnTo>
                    <a:pt x="304" y="87"/>
                  </a:lnTo>
                  <a:lnTo>
                    <a:pt x="335" y="91"/>
                  </a:lnTo>
                  <a:lnTo>
                    <a:pt x="365" y="96"/>
                  </a:lnTo>
                  <a:lnTo>
                    <a:pt x="397" y="99"/>
                  </a:lnTo>
                  <a:lnTo>
                    <a:pt x="430" y="104"/>
                  </a:lnTo>
                  <a:lnTo>
                    <a:pt x="463" y="107"/>
                  </a:lnTo>
                  <a:lnTo>
                    <a:pt x="495" y="111"/>
                  </a:lnTo>
                  <a:lnTo>
                    <a:pt x="529" y="113"/>
                  </a:lnTo>
                  <a:lnTo>
                    <a:pt x="564" y="115"/>
                  </a:lnTo>
                  <a:lnTo>
                    <a:pt x="598" y="117"/>
                  </a:lnTo>
                  <a:lnTo>
                    <a:pt x="633" y="118"/>
                  </a:lnTo>
                  <a:lnTo>
                    <a:pt x="669" y="120"/>
                  </a:lnTo>
                  <a:lnTo>
                    <a:pt x="704" y="121"/>
                  </a:lnTo>
                  <a:lnTo>
                    <a:pt x="739" y="121"/>
                  </a:lnTo>
                  <a:lnTo>
                    <a:pt x="774" y="120"/>
                  </a:lnTo>
                  <a:lnTo>
                    <a:pt x="842" y="116"/>
                  </a:lnTo>
                  <a:lnTo>
                    <a:pt x="907" y="112"/>
                  </a:lnTo>
                  <a:lnTo>
                    <a:pt x="969" y="105"/>
                  </a:lnTo>
                  <a:lnTo>
                    <a:pt x="1027" y="97"/>
                  </a:lnTo>
                  <a:lnTo>
                    <a:pt x="1081" y="88"/>
                  </a:lnTo>
                  <a:lnTo>
                    <a:pt x="1132" y="79"/>
                  </a:lnTo>
                  <a:lnTo>
                    <a:pt x="1179" y="69"/>
                  </a:lnTo>
                  <a:lnTo>
                    <a:pt x="1221" y="59"/>
                  </a:lnTo>
                  <a:lnTo>
                    <a:pt x="1259" y="48"/>
                  </a:lnTo>
                  <a:lnTo>
                    <a:pt x="1292" y="38"/>
                  </a:lnTo>
                  <a:lnTo>
                    <a:pt x="1321" y="29"/>
                  </a:lnTo>
                  <a:lnTo>
                    <a:pt x="1345" y="21"/>
                  </a:lnTo>
                  <a:lnTo>
                    <a:pt x="1363" y="14"/>
                  </a:lnTo>
                  <a:lnTo>
                    <a:pt x="1377" y="10"/>
                  </a:lnTo>
                  <a:lnTo>
                    <a:pt x="1386" y="7"/>
                  </a:lnTo>
                  <a:lnTo>
                    <a:pt x="1388" y="5"/>
                  </a:lnTo>
                  <a:lnTo>
                    <a:pt x="1411" y="0"/>
                  </a:lnTo>
                  <a:lnTo>
                    <a:pt x="1410" y="2"/>
                  </a:lnTo>
                  <a:lnTo>
                    <a:pt x="1407" y="7"/>
                  </a:lnTo>
                  <a:lnTo>
                    <a:pt x="1401" y="16"/>
                  </a:lnTo>
                  <a:lnTo>
                    <a:pt x="1391" y="26"/>
                  </a:lnTo>
                  <a:lnTo>
                    <a:pt x="1377" y="38"/>
                  </a:lnTo>
                  <a:lnTo>
                    <a:pt x="1359" y="52"/>
                  </a:lnTo>
                  <a:lnTo>
                    <a:pt x="1334" y="66"/>
                  </a:lnTo>
                  <a:lnTo>
                    <a:pt x="1302" y="82"/>
                  </a:lnTo>
                  <a:lnTo>
                    <a:pt x="1264" y="97"/>
                  </a:lnTo>
                  <a:lnTo>
                    <a:pt x="1217" y="112"/>
                  </a:lnTo>
                  <a:lnTo>
                    <a:pt x="1163" y="125"/>
                  </a:lnTo>
                  <a:lnTo>
                    <a:pt x="1098" y="138"/>
                  </a:lnTo>
                  <a:lnTo>
                    <a:pt x="1024" y="148"/>
                  </a:lnTo>
                  <a:lnTo>
                    <a:pt x="939" y="155"/>
                  </a:lnTo>
                  <a:lnTo>
                    <a:pt x="843" y="159"/>
                  </a:lnTo>
                  <a:lnTo>
                    <a:pt x="734" y="160"/>
                  </a:lnTo>
                  <a:lnTo>
                    <a:pt x="624" y="158"/>
                  </a:lnTo>
                  <a:lnTo>
                    <a:pt x="527" y="154"/>
                  </a:lnTo>
                  <a:lnTo>
                    <a:pt x="439" y="146"/>
                  </a:lnTo>
                  <a:lnTo>
                    <a:pt x="361" y="138"/>
                  </a:lnTo>
                  <a:lnTo>
                    <a:pt x="292" y="128"/>
                  </a:lnTo>
                  <a:lnTo>
                    <a:pt x="232" y="116"/>
                  </a:lnTo>
                  <a:lnTo>
                    <a:pt x="181" y="104"/>
                  </a:lnTo>
                  <a:lnTo>
                    <a:pt x="137" y="92"/>
                  </a:lnTo>
                  <a:lnTo>
                    <a:pt x="101" y="80"/>
                  </a:lnTo>
                  <a:lnTo>
                    <a:pt x="70" y="69"/>
                  </a:lnTo>
                  <a:lnTo>
                    <a:pt x="46" y="57"/>
                  </a:lnTo>
                  <a:lnTo>
                    <a:pt x="28" y="48"/>
                  </a:lnTo>
                  <a:lnTo>
                    <a:pt x="15" y="39"/>
                  </a:lnTo>
                  <a:lnTo>
                    <a:pt x="7" y="34"/>
                  </a:lnTo>
                  <a:lnTo>
                    <a:pt x="1" y="29"/>
                  </a:lnTo>
                  <a:lnTo>
                    <a:pt x="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4" name="Freeform 183"/>
            <p:cNvSpPr>
              <a:spLocks/>
            </p:cNvSpPr>
            <p:nvPr/>
          </p:nvSpPr>
          <p:spPr bwMode="auto">
            <a:xfrm>
              <a:off x="3172" y="3187"/>
              <a:ext cx="395" cy="32"/>
            </a:xfrm>
            <a:custGeom>
              <a:avLst/>
              <a:gdLst>
                <a:gd name="T0" fmla="*/ 0 w 1187"/>
                <a:gd name="T1" fmla="*/ 0 h 97"/>
                <a:gd name="T2" fmla="*/ 0 w 1187"/>
                <a:gd name="T3" fmla="*/ 0 h 97"/>
                <a:gd name="T4" fmla="*/ 1 w 1187"/>
                <a:gd name="T5" fmla="*/ 0 h 97"/>
                <a:gd name="T6" fmla="*/ 2 w 1187"/>
                <a:gd name="T7" fmla="*/ 0 h 97"/>
                <a:gd name="T8" fmla="*/ 4 w 1187"/>
                <a:gd name="T9" fmla="*/ 1 h 97"/>
                <a:gd name="T10" fmla="*/ 5 w 1187"/>
                <a:gd name="T11" fmla="*/ 1 h 97"/>
                <a:gd name="T12" fmla="*/ 7 w 1187"/>
                <a:gd name="T13" fmla="*/ 1 h 97"/>
                <a:gd name="T14" fmla="*/ 8 w 1187"/>
                <a:gd name="T15" fmla="*/ 1 h 97"/>
                <a:gd name="T16" fmla="*/ 10 w 1187"/>
                <a:gd name="T17" fmla="*/ 1 h 97"/>
                <a:gd name="T18" fmla="*/ 11 w 1187"/>
                <a:gd name="T19" fmla="*/ 1 h 97"/>
                <a:gd name="T20" fmla="*/ 12 w 1187"/>
                <a:gd name="T21" fmla="*/ 1 h 97"/>
                <a:gd name="T22" fmla="*/ 13 w 1187"/>
                <a:gd name="T23" fmla="*/ 1 h 97"/>
                <a:gd name="T24" fmla="*/ 14 w 1187"/>
                <a:gd name="T25" fmla="*/ 1 h 97"/>
                <a:gd name="T26" fmla="*/ 14 w 1187"/>
                <a:gd name="T27" fmla="*/ 1 h 97"/>
                <a:gd name="T28" fmla="*/ 14 w 1187"/>
                <a:gd name="T29" fmla="*/ 1 h 97"/>
                <a:gd name="T30" fmla="*/ 15 w 1187"/>
                <a:gd name="T31" fmla="*/ 0 h 97"/>
                <a:gd name="T32" fmla="*/ 15 w 1187"/>
                <a:gd name="T33" fmla="*/ 1 h 97"/>
                <a:gd name="T34" fmla="*/ 15 w 1187"/>
                <a:gd name="T35" fmla="*/ 1 h 97"/>
                <a:gd name="T36" fmla="*/ 14 w 1187"/>
                <a:gd name="T37" fmla="*/ 1 h 97"/>
                <a:gd name="T38" fmla="*/ 14 w 1187"/>
                <a:gd name="T39" fmla="*/ 1 h 97"/>
                <a:gd name="T40" fmla="*/ 13 w 1187"/>
                <a:gd name="T41" fmla="*/ 1 h 97"/>
                <a:gd name="T42" fmla="*/ 12 w 1187"/>
                <a:gd name="T43" fmla="*/ 1 h 97"/>
                <a:gd name="T44" fmla="*/ 11 w 1187"/>
                <a:gd name="T45" fmla="*/ 1 h 97"/>
                <a:gd name="T46" fmla="*/ 9 w 1187"/>
                <a:gd name="T47" fmla="*/ 1 h 97"/>
                <a:gd name="T48" fmla="*/ 7 w 1187"/>
                <a:gd name="T49" fmla="*/ 1 h 97"/>
                <a:gd name="T50" fmla="*/ 5 w 1187"/>
                <a:gd name="T51" fmla="*/ 1 h 97"/>
                <a:gd name="T52" fmla="*/ 4 w 1187"/>
                <a:gd name="T53" fmla="*/ 1 h 97"/>
                <a:gd name="T54" fmla="*/ 3 w 1187"/>
                <a:gd name="T55" fmla="*/ 1 h 97"/>
                <a:gd name="T56" fmla="*/ 2 w 1187"/>
                <a:gd name="T57" fmla="*/ 0 h 97"/>
                <a:gd name="T58" fmla="*/ 1 w 1187"/>
                <a:gd name="T59" fmla="*/ 0 h 97"/>
                <a:gd name="T60" fmla="*/ 0 w 1187"/>
                <a:gd name="T61" fmla="*/ 0 h 97"/>
                <a:gd name="T62" fmla="*/ 0 w 1187"/>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7"/>
                <a:gd name="T97" fmla="*/ 0 h 97"/>
                <a:gd name="T98" fmla="*/ 1187 w 1187"/>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7" h="97">
                  <a:moveTo>
                    <a:pt x="0" y="0"/>
                  </a:moveTo>
                  <a:lnTo>
                    <a:pt x="4" y="1"/>
                  </a:lnTo>
                  <a:lnTo>
                    <a:pt x="18" y="3"/>
                  </a:lnTo>
                  <a:lnTo>
                    <a:pt x="40" y="8"/>
                  </a:lnTo>
                  <a:lnTo>
                    <a:pt x="69" y="13"/>
                  </a:lnTo>
                  <a:lnTo>
                    <a:pt x="104" y="20"/>
                  </a:lnTo>
                  <a:lnTo>
                    <a:pt x="146" y="28"/>
                  </a:lnTo>
                  <a:lnTo>
                    <a:pt x="192" y="36"/>
                  </a:lnTo>
                  <a:lnTo>
                    <a:pt x="243" y="44"/>
                  </a:lnTo>
                  <a:lnTo>
                    <a:pt x="297" y="51"/>
                  </a:lnTo>
                  <a:lnTo>
                    <a:pt x="355" y="58"/>
                  </a:lnTo>
                  <a:lnTo>
                    <a:pt x="415" y="64"/>
                  </a:lnTo>
                  <a:lnTo>
                    <a:pt x="476" y="70"/>
                  </a:lnTo>
                  <a:lnTo>
                    <a:pt x="538" y="73"/>
                  </a:lnTo>
                  <a:lnTo>
                    <a:pt x="601" y="75"/>
                  </a:lnTo>
                  <a:lnTo>
                    <a:pt x="662" y="77"/>
                  </a:lnTo>
                  <a:lnTo>
                    <a:pt x="722" y="74"/>
                  </a:lnTo>
                  <a:lnTo>
                    <a:pt x="779" y="71"/>
                  </a:lnTo>
                  <a:lnTo>
                    <a:pt x="833" y="68"/>
                  </a:lnTo>
                  <a:lnTo>
                    <a:pt x="882" y="65"/>
                  </a:lnTo>
                  <a:lnTo>
                    <a:pt x="928" y="62"/>
                  </a:lnTo>
                  <a:lnTo>
                    <a:pt x="969" y="58"/>
                  </a:lnTo>
                  <a:lnTo>
                    <a:pt x="1008" y="56"/>
                  </a:lnTo>
                  <a:lnTo>
                    <a:pt x="1042" y="54"/>
                  </a:lnTo>
                  <a:lnTo>
                    <a:pt x="1072" y="51"/>
                  </a:lnTo>
                  <a:lnTo>
                    <a:pt x="1100" y="48"/>
                  </a:lnTo>
                  <a:lnTo>
                    <a:pt x="1123" y="47"/>
                  </a:lnTo>
                  <a:lnTo>
                    <a:pt x="1143" y="45"/>
                  </a:lnTo>
                  <a:lnTo>
                    <a:pt x="1158" y="44"/>
                  </a:lnTo>
                  <a:lnTo>
                    <a:pt x="1171" y="42"/>
                  </a:lnTo>
                  <a:lnTo>
                    <a:pt x="1180" y="42"/>
                  </a:lnTo>
                  <a:lnTo>
                    <a:pt x="1184" y="40"/>
                  </a:lnTo>
                  <a:lnTo>
                    <a:pt x="1187" y="40"/>
                  </a:lnTo>
                  <a:lnTo>
                    <a:pt x="1187" y="42"/>
                  </a:lnTo>
                  <a:lnTo>
                    <a:pt x="1184" y="43"/>
                  </a:lnTo>
                  <a:lnTo>
                    <a:pt x="1181" y="46"/>
                  </a:lnTo>
                  <a:lnTo>
                    <a:pt x="1175" y="49"/>
                  </a:lnTo>
                  <a:lnTo>
                    <a:pt x="1165" y="54"/>
                  </a:lnTo>
                  <a:lnTo>
                    <a:pt x="1153" y="58"/>
                  </a:lnTo>
                  <a:lnTo>
                    <a:pt x="1136" y="63"/>
                  </a:lnTo>
                  <a:lnTo>
                    <a:pt x="1113" y="69"/>
                  </a:lnTo>
                  <a:lnTo>
                    <a:pt x="1085" y="74"/>
                  </a:lnTo>
                  <a:lnTo>
                    <a:pt x="1051" y="79"/>
                  </a:lnTo>
                  <a:lnTo>
                    <a:pt x="1010" y="83"/>
                  </a:lnTo>
                  <a:lnTo>
                    <a:pt x="962" y="88"/>
                  </a:lnTo>
                  <a:lnTo>
                    <a:pt x="905" y="91"/>
                  </a:lnTo>
                  <a:lnTo>
                    <a:pt x="841" y="95"/>
                  </a:lnTo>
                  <a:lnTo>
                    <a:pt x="766" y="96"/>
                  </a:lnTo>
                  <a:lnTo>
                    <a:pt x="682" y="97"/>
                  </a:lnTo>
                  <a:lnTo>
                    <a:pt x="596" y="96"/>
                  </a:lnTo>
                  <a:lnTo>
                    <a:pt x="517" y="92"/>
                  </a:lnTo>
                  <a:lnTo>
                    <a:pt x="442" y="88"/>
                  </a:lnTo>
                  <a:lnTo>
                    <a:pt x="376" y="82"/>
                  </a:lnTo>
                  <a:lnTo>
                    <a:pt x="313" y="74"/>
                  </a:lnTo>
                  <a:lnTo>
                    <a:pt x="258" y="66"/>
                  </a:lnTo>
                  <a:lnTo>
                    <a:pt x="207" y="57"/>
                  </a:lnTo>
                  <a:lnTo>
                    <a:pt x="163" y="48"/>
                  </a:lnTo>
                  <a:lnTo>
                    <a:pt x="124" y="39"/>
                  </a:lnTo>
                  <a:lnTo>
                    <a:pt x="90" y="30"/>
                  </a:lnTo>
                  <a:lnTo>
                    <a:pt x="62" y="22"/>
                  </a:lnTo>
                  <a:lnTo>
                    <a:pt x="40" y="14"/>
                  </a:lnTo>
                  <a:lnTo>
                    <a:pt x="23" y="9"/>
                  </a:lnTo>
                  <a:lnTo>
                    <a:pt x="10" y="4"/>
                  </a:lnTo>
                  <a:lnTo>
                    <a:pt x="2" y="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5" name="Freeform 184"/>
            <p:cNvSpPr>
              <a:spLocks/>
            </p:cNvSpPr>
            <p:nvPr/>
          </p:nvSpPr>
          <p:spPr bwMode="auto">
            <a:xfrm>
              <a:off x="3451" y="2994"/>
              <a:ext cx="118" cy="61"/>
            </a:xfrm>
            <a:custGeom>
              <a:avLst/>
              <a:gdLst>
                <a:gd name="T0" fmla="*/ 0 w 355"/>
                <a:gd name="T1" fmla="*/ 0 h 183"/>
                <a:gd name="T2" fmla="*/ 0 w 355"/>
                <a:gd name="T3" fmla="*/ 0 h 183"/>
                <a:gd name="T4" fmla="*/ 0 w 355"/>
                <a:gd name="T5" fmla="*/ 0 h 183"/>
                <a:gd name="T6" fmla="*/ 0 w 355"/>
                <a:gd name="T7" fmla="*/ 0 h 183"/>
                <a:gd name="T8" fmla="*/ 0 w 355"/>
                <a:gd name="T9" fmla="*/ 0 h 183"/>
                <a:gd name="T10" fmla="*/ 0 w 355"/>
                <a:gd name="T11" fmla="*/ 0 h 183"/>
                <a:gd name="T12" fmla="*/ 0 w 355"/>
                <a:gd name="T13" fmla="*/ 0 h 183"/>
                <a:gd name="T14" fmla="*/ 1 w 355"/>
                <a:gd name="T15" fmla="*/ 0 h 183"/>
                <a:gd name="T16" fmla="*/ 1 w 355"/>
                <a:gd name="T17" fmla="*/ 1 h 183"/>
                <a:gd name="T18" fmla="*/ 1 w 355"/>
                <a:gd name="T19" fmla="*/ 1 h 183"/>
                <a:gd name="T20" fmla="*/ 1 w 355"/>
                <a:gd name="T21" fmla="*/ 1 h 183"/>
                <a:gd name="T22" fmla="*/ 1 w 355"/>
                <a:gd name="T23" fmla="*/ 1 h 183"/>
                <a:gd name="T24" fmla="*/ 1 w 355"/>
                <a:gd name="T25" fmla="*/ 1 h 183"/>
                <a:gd name="T26" fmla="*/ 2 w 355"/>
                <a:gd name="T27" fmla="*/ 1 h 183"/>
                <a:gd name="T28" fmla="*/ 2 w 355"/>
                <a:gd name="T29" fmla="*/ 1 h 183"/>
                <a:gd name="T30" fmla="*/ 2 w 355"/>
                <a:gd name="T31" fmla="*/ 1 h 183"/>
                <a:gd name="T32" fmla="*/ 2 w 355"/>
                <a:gd name="T33" fmla="*/ 1 h 183"/>
                <a:gd name="T34" fmla="*/ 3 w 355"/>
                <a:gd name="T35" fmla="*/ 2 h 183"/>
                <a:gd name="T36" fmla="*/ 3 w 355"/>
                <a:gd name="T37" fmla="*/ 2 h 183"/>
                <a:gd name="T38" fmla="*/ 3 w 355"/>
                <a:gd name="T39" fmla="*/ 2 h 183"/>
                <a:gd name="T40" fmla="*/ 4 w 355"/>
                <a:gd name="T41" fmla="*/ 2 h 183"/>
                <a:gd name="T42" fmla="*/ 4 w 355"/>
                <a:gd name="T43" fmla="*/ 2 h 183"/>
                <a:gd name="T44" fmla="*/ 4 w 355"/>
                <a:gd name="T45" fmla="*/ 2 h 183"/>
                <a:gd name="T46" fmla="*/ 4 w 355"/>
                <a:gd name="T47" fmla="*/ 2 h 183"/>
                <a:gd name="T48" fmla="*/ 4 w 355"/>
                <a:gd name="T49" fmla="*/ 2 h 183"/>
                <a:gd name="T50" fmla="*/ 4 w 355"/>
                <a:gd name="T51" fmla="*/ 2 h 183"/>
                <a:gd name="T52" fmla="*/ 4 w 355"/>
                <a:gd name="T53" fmla="*/ 2 h 183"/>
                <a:gd name="T54" fmla="*/ 4 w 355"/>
                <a:gd name="T55" fmla="*/ 2 h 183"/>
                <a:gd name="T56" fmla="*/ 4 w 355"/>
                <a:gd name="T57" fmla="*/ 2 h 183"/>
                <a:gd name="T58" fmla="*/ 4 w 355"/>
                <a:gd name="T59" fmla="*/ 2 h 183"/>
                <a:gd name="T60" fmla="*/ 4 w 355"/>
                <a:gd name="T61" fmla="*/ 2 h 183"/>
                <a:gd name="T62" fmla="*/ 4 w 355"/>
                <a:gd name="T63" fmla="*/ 2 h 183"/>
                <a:gd name="T64" fmla="*/ 4 w 355"/>
                <a:gd name="T65" fmla="*/ 2 h 183"/>
                <a:gd name="T66" fmla="*/ 3 w 355"/>
                <a:gd name="T67" fmla="*/ 2 h 183"/>
                <a:gd name="T68" fmla="*/ 3 w 355"/>
                <a:gd name="T69" fmla="*/ 2 h 183"/>
                <a:gd name="T70" fmla="*/ 3 w 355"/>
                <a:gd name="T71" fmla="*/ 2 h 183"/>
                <a:gd name="T72" fmla="*/ 3 w 355"/>
                <a:gd name="T73" fmla="*/ 2 h 183"/>
                <a:gd name="T74" fmla="*/ 3 w 355"/>
                <a:gd name="T75" fmla="*/ 2 h 183"/>
                <a:gd name="T76" fmla="*/ 2 w 355"/>
                <a:gd name="T77" fmla="*/ 2 h 183"/>
                <a:gd name="T78" fmla="*/ 2 w 355"/>
                <a:gd name="T79" fmla="*/ 2 h 183"/>
                <a:gd name="T80" fmla="*/ 2 w 355"/>
                <a:gd name="T81" fmla="*/ 2 h 183"/>
                <a:gd name="T82" fmla="*/ 1 w 355"/>
                <a:gd name="T83" fmla="*/ 1 h 183"/>
                <a:gd name="T84" fmla="*/ 1 w 355"/>
                <a:gd name="T85" fmla="*/ 1 h 183"/>
                <a:gd name="T86" fmla="*/ 1 w 355"/>
                <a:gd name="T87" fmla="*/ 1 h 183"/>
                <a:gd name="T88" fmla="*/ 0 w 355"/>
                <a:gd name="T89" fmla="*/ 1 h 183"/>
                <a:gd name="T90" fmla="*/ 0 w 355"/>
                <a:gd name="T91" fmla="*/ 0 h 183"/>
                <a:gd name="T92" fmla="*/ 0 w 355"/>
                <a:gd name="T93" fmla="*/ 0 h 183"/>
                <a:gd name="T94" fmla="*/ 0 w 355"/>
                <a:gd name="T95" fmla="*/ 0 h 183"/>
                <a:gd name="T96" fmla="*/ 0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0" y="0"/>
                  </a:moveTo>
                  <a:lnTo>
                    <a:pt x="1" y="1"/>
                  </a:lnTo>
                  <a:lnTo>
                    <a:pt x="4" y="3"/>
                  </a:lnTo>
                  <a:lnTo>
                    <a:pt x="8" y="8"/>
                  </a:lnTo>
                  <a:lnTo>
                    <a:pt x="15" y="13"/>
                  </a:lnTo>
                  <a:lnTo>
                    <a:pt x="22" y="20"/>
                  </a:lnTo>
                  <a:lnTo>
                    <a:pt x="31" y="27"/>
                  </a:lnTo>
                  <a:lnTo>
                    <a:pt x="41" y="36"/>
                  </a:lnTo>
                  <a:lnTo>
                    <a:pt x="53" y="45"/>
                  </a:lnTo>
                  <a:lnTo>
                    <a:pt x="66" y="54"/>
                  </a:lnTo>
                  <a:lnTo>
                    <a:pt x="80" y="64"/>
                  </a:lnTo>
                  <a:lnTo>
                    <a:pt x="95" y="74"/>
                  </a:lnTo>
                  <a:lnTo>
                    <a:pt x="111" y="85"/>
                  </a:lnTo>
                  <a:lnTo>
                    <a:pt x="128" y="94"/>
                  </a:lnTo>
                  <a:lnTo>
                    <a:pt x="146" y="103"/>
                  </a:lnTo>
                  <a:lnTo>
                    <a:pt x="164" y="112"/>
                  </a:lnTo>
                  <a:lnTo>
                    <a:pt x="183" y="120"/>
                  </a:lnTo>
                  <a:lnTo>
                    <a:pt x="221" y="134"/>
                  </a:lnTo>
                  <a:lnTo>
                    <a:pt x="254" y="147"/>
                  </a:lnTo>
                  <a:lnTo>
                    <a:pt x="283" y="157"/>
                  </a:lnTo>
                  <a:lnTo>
                    <a:pt x="308" y="166"/>
                  </a:lnTo>
                  <a:lnTo>
                    <a:pt x="328" y="173"/>
                  </a:lnTo>
                  <a:lnTo>
                    <a:pt x="343" y="177"/>
                  </a:lnTo>
                  <a:lnTo>
                    <a:pt x="352" y="181"/>
                  </a:lnTo>
                  <a:lnTo>
                    <a:pt x="355" y="182"/>
                  </a:lnTo>
                  <a:lnTo>
                    <a:pt x="354" y="182"/>
                  </a:lnTo>
                  <a:lnTo>
                    <a:pt x="351" y="182"/>
                  </a:lnTo>
                  <a:lnTo>
                    <a:pt x="345" y="183"/>
                  </a:lnTo>
                  <a:lnTo>
                    <a:pt x="338" y="183"/>
                  </a:lnTo>
                  <a:lnTo>
                    <a:pt x="329" y="183"/>
                  </a:lnTo>
                  <a:lnTo>
                    <a:pt x="318" y="182"/>
                  </a:lnTo>
                  <a:lnTo>
                    <a:pt x="307" y="181"/>
                  </a:lnTo>
                  <a:lnTo>
                    <a:pt x="292" y="180"/>
                  </a:lnTo>
                  <a:lnTo>
                    <a:pt x="277" y="177"/>
                  </a:lnTo>
                  <a:lnTo>
                    <a:pt x="261" y="174"/>
                  </a:lnTo>
                  <a:lnTo>
                    <a:pt x="243" y="170"/>
                  </a:lnTo>
                  <a:lnTo>
                    <a:pt x="225" y="165"/>
                  </a:lnTo>
                  <a:lnTo>
                    <a:pt x="206" y="159"/>
                  </a:lnTo>
                  <a:lnTo>
                    <a:pt x="186" y="151"/>
                  </a:lnTo>
                  <a:lnTo>
                    <a:pt x="165" y="142"/>
                  </a:lnTo>
                  <a:lnTo>
                    <a:pt x="144" y="131"/>
                  </a:lnTo>
                  <a:lnTo>
                    <a:pt x="104" y="107"/>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6" name="Freeform 185"/>
            <p:cNvSpPr>
              <a:spLocks/>
            </p:cNvSpPr>
            <p:nvPr/>
          </p:nvSpPr>
          <p:spPr bwMode="auto">
            <a:xfrm>
              <a:off x="3451" y="3030"/>
              <a:ext cx="118" cy="62"/>
            </a:xfrm>
            <a:custGeom>
              <a:avLst/>
              <a:gdLst>
                <a:gd name="T0" fmla="*/ 0 w 355"/>
                <a:gd name="T1" fmla="*/ 0 h 184"/>
                <a:gd name="T2" fmla="*/ 0 w 355"/>
                <a:gd name="T3" fmla="*/ 0 h 184"/>
                <a:gd name="T4" fmla="*/ 0 w 355"/>
                <a:gd name="T5" fmla="*/ 0 h 184"/>
                <a:gd name="T6" fmla="*/ 0 w 355"/>
                <a:gd name="T7" fmla="*/ 0 h 184"/>
                <a:gd name="T8" fmla="*/ 0 w 355"/>
                <a:gd name="T9" fmla="*/ 0 h 184"/>
                <a:gd name="T10" fmla="*/ 0 w 355"/>
                <a:gd name="T11" fmla="*/ 0 h 184"/>
                <a:gd name="T12" fmla="*/ 0 w 355"/>
                <a:gd name="T13" fmla="*/ 0 h 184"/>
                <a:gd name="T14" fmla="*/ 1 w 355"/>
                <a:gd name="T15" fmla="*/ 0 h 184"/>
                <a:gd name="T16" fmla="*/ 1 w 355"/>
                <a:gd name="T17" fmla="*/ 1 h 184"/>
                <a:gd name="T18" fmla="*/ 1 w 355"/>
                <a:gd name="T19" fmla="*/ 1 h 184"/>
                <a:gd name="T20" fmla="*/ 1 w 355"/>
                <a:gd name="T21" fmla="*/ 1 h 184"/>
                <a:gd name="T22" fmla="*/ 1 w 355"/>
                <a:gd name="T23" fmla="*/ 1 h 184"/>
                <a:gd name="T24" fmla="*/ 1 w 355"/>
                <a:gd name="T25" fmla="*/ 1 h 184"/>
                <a:gd name="T26" fmla="*/ 2 w 355"/>
                <a:gd name="T27" fmla="*/ 1 h 184"/>
                <a:gd name="T28" fmla="*/ 2 w 355"/>
                <a:gd name="T29" fmla="*/ 1 h 184"/>
                <a:gd name="T30" fmla="*/ 2 w 355"/>
                <a:gd name="T31" fmla="*/ 1 h 184"/>
                <a:gd name="T32" fmla="*/ 2 w 355"/>
                <a:gd name="T33" fmla="*/ 1 h 184"/>
                <a:gd name="T34" fmla="*/ 3 w 355"/>
                <a:gd name="T35" fmla="*/ 2 h 184"/>
                <a:gd name="T36" fmla="*/ 3 w 355"/>
                <a:gd name="T37" fmla="*/ 2 h 184"/>
                <a:gd name="T38" fmla="*/ 3 w 355"/>
                <a:gd name="T39" fmla="*/ 2 h 184"/>
                <a:gd name="T40" fmla="*/ 4 w 355"/>
                <a:gd name="T41" fmla="*/ 2 h 184"/>
                <a:gd name="T42" fmla="*/ 4 w 355"/>
                <a:gd name="T43" fmla="*/ 2 h 184"/>
                <a:gd name="T44" fmla="*/ 4 w 355"/>
                <a:gd name="T45" fmla="*/ 2 h 184"/>
                <a:gd name="T46" fmla="*/ 4 w 355"/>
                <a:gd name="T47" fmla="*/ 2 h 184"/>
                <a:gd name="T48" fmla="*/ 4 w 355"/>
                <a:gd name="T49" fmla="*/ 2 h 184"/>
                <a:gd name="T50" fmla="*/ 4 w 355"/>
                <a:gd name="T51" fmla="*/ 2 h 184"/>
                <a:gd name="T52" fmla="*/ 4 w 355"/>
                <a:gd name="T53" fmla="*/ 2 h 184"/>
                <a:gd name="T54" fmla="*/ 4 w 355"/>
                <a:gd name="T55" fmla="*/ 2 h 184"/>
                <a:gd name="T56" fmla="*/ 4 w 355"/>
                <a:gd name="T57" fmla="*/ 2 h 184"/>
                <a:gd name="T58" fmla="*/ 4 w 355"/>
                <a:gd name="T59" fmla="*/ 2 h 184"/>
                <a:gd name="T60" fmla="*/ 4 w 355"/>
                <a:gd name="T61" fmla="*/ 2 h 184"/>
                <a:gd name="T62" fmla="*/ 4 w 355"/>
                <a:gd name="T63" fmla="*/ 2 h 184"/>
                <a:gd name="T64" fmla="*/ 4 w 355"/>
                <a:gd name="T65" fmla="*/ 2 h 184"/>
                <a:gd name="T66" fmla="*/ 3 w 355"/>
                <a:gd name="T67" fmla="*/ 2 h 184"/>
                <a:gd name="T68" fmla="*/ 3 w 355"/>
                <a:gd name="T69" fmla="*/ 2 h 184"/>
                <a:gd name="T70" fmla="*/ 3 w 355"/>
                <a:gd name="T71" fmla="*/ 2 h 184"/>
                <a:gd name="T72" fmla="*/ 3 w 355"/>
                <a:gd name="T73" fmla="*/ 2 h 184"/>
                <a:gd name="T74" fmla="*/ 3 w 355"/>
                <a:gd name="T75" fmla="*/ 2 h 184"/>
                <a:gd name="T76" fmla="*/ 2 w 355"/>
                <a:gd name="T77" fmla="*/ 2 h 184"/>
                <a:gd name="T78" fmla="*/ 2 w 355"/>
                <a:gd name="T79" fmla="*/ 2 h 184"/>
                <a:gd name="T80" fmla="*/ 2 w 355"/>
                <a:gd name="T81" fmla="*/ 2 h 184"/>
                <a:gd name="T82" fmla="*/ 1 w 355"/>
                <a:gd name="T83" fmla="*/ 1 h 184"/>
                <a:gd name="T84" fmla="*/ 1 w 355"/>
                <a:gd name="T85" fmla="*/ 1 h 184"/>
                <a:gd name="T86" fmla="*/ 1 w 355"/>
                <a:gd name="T87" fmla="*/ 1 h 184"/>
                <a:gd name="T88" fmla="*/ 0 w 355"/>
                <a:gd name="T89" fmla="*/ 1 h 184"/>
                <a:gd name="T90" fmla="*/ 0 w 355"/>
                <a:gd name="T91" fmla="*/ 0 h 184"/>
                <a:gd name="T92" fmla="*/ 0 w 355"/>
                <a:gd name="T93" fmla="*/ 0 h 184"/>
                <a:gd name="T94" fmla="*/ 0 w 355"/>
                <a:gd name="T95" fmla="*/ 0 h 184"/>
                <a:gd name="T96" fmla="*/ 0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0" y="0"/>
                  </a:moveTo>
                  <a:lnTo>
                    <a:pt x="1" y="1"/>
                  </a:lnTo>
                  <a:lnTo>
                    <a:pt x="4" y="4"/>
                  </a:lnTo>
                  <a:lnTo>
                    <a:pt x="8" y="8"/>
                  </a:lnTo>
                  <a:lnTo>
                    <a:pt x="15" y="13"/>
                  </a:lnTo>
                  <a:lnTo>
                    <a:pt x="22" y="20"/>
                  </a:lnTo>
                  <a:lnTo>
                    <a:pt x="31" y="27"/>
                  </a:lnTo>
                  <a:lnTo>
                    <a:pt x="41" y="35"/>
                  </a:lnTo>
                  <a:lnTo>
                    <a:pt x="53" y="44"/>
                  </a:lnTo>
                  <a:lnTo>
                    <a:pt x="66" y="55"/>
                  </a:lnTo>
                  <a:lnTo>
                    <a:pt x="80" y="65"/>
                  </a:lnTo>
                  <a:lnTo>
                    <a:pt x="95" y="74"/>
                  </a:lnTo>
                  <a:lnTo>
                    <a:pt x="111" y="84"/>
                  </a:lnTo>
                  <a:lnTo>
                    <a:pt x="128" y="94"/>
                  </a:lnTo>
                  <a:lnTo>
                    <a:pt x="146" y="103"/>
                  </a:lnTo>
                  <a:lnTo>
                    <a:pt x="164" y="112"/>
                  </a:lnTo>
                  <a:lnTo>
                    <a:pt x="183" y="120"/>
                  </a:lnTo>
                  <a:lnTo>
                    <a:pt x="221" y="134"/>
                  </a:lnTo>
                  <a:lnTo>
                    <a:pt x="254" y="146"/>
                  </a:lnTo>
                  <a:lnTo>
                    <a:pt x="283" y="158"/>
                  </a:lnTo>
                  <a:lnTo>
                    <a:pt x="308" y="167"/>
                  </a:lnTo>
                  <a:lnTo>
                    <a:pt x="328" y="173"/>
                  </a:lnTo>
                  <a:lnTo>
                    <a:pt x="343" y="178"/>
                  </a:lnTo>
                  <a:lnTo>
                    <a:pt x="352" y="181"/>
                  </a:lnTo>
                  <a:lnTo>
                    <a:pt x="355" y="182"/>
                  </a:lnTo>
                  <a:lnTo>
                    <a:pt x="354" y="182"/>
                  </a:lnTo>
                  <a:lnTo>
                    <a:pt x="351" y="182"/>
                  </a:lnTo>
                  <a:lnTo>
                    <a:pt x="345" y="184"/>
                  </a:lnTo>
                  <a:lnTo>
                    <a:pt x="338" y="184"/>
                  </a:lnTo>
                  <a:lnTo>
                    <a:pt x="329" y="184"/>
                  </a:lnTo>
                  <a:lnTo>
                    <a:pt x="318" y="184"/>
                  </a:lnTo>
                  <a:lnTo>
                    <a:pt x="307" y="182"/>
                  </a:lnTo>
                  <a:lnTo>
                    <a:pt x="292" y="180"/>
                  </a:lnTo>
                  <a:lnTo>
                    <a:pt x="277" y="179"/>
                  </a:lnTo>
                  <a:lnTo>
                    <a:pt x="261" y="176"/>
                  </a:lnTo>
                  <a:lnTo>
                    <a:pt x="243" y="171"/>
                  </a:lnTo>
                  <a:lnTo>
                    <a:pt x="225" y="167"/>
                  </a:lnTo>
                  <a:lnTo>
                    <a:pt x="206" y="160"/>
                  </a:lnTo>
                  <a:lnTo>
                    <a:pt x="186" y="152"/>
                  </a:lnTo>
                  <a:lnTo>
                    <a:pt x="165" y="143"/>
                  </a:lnTo>
                  <a:lnTo>
                    <a:pt x="144" y="131"/>
                  </a:lnTo>
                  <a:lnTo>
                    <a:pt x="104" y="108"/>
                  </a:lnTo>
                  <a:lnTo>
                    <a:pt x="73" y="84"/>
                  </a:lnTo>
                  <a:lnTo>
                    <a:pt x="48" y="62"/>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7" name="Freeform 186"/>
            <p:cNvSpPr>
              <a:spLocks/>
            </p:cNvSpPr>
            <p:nvPr/>
          </p:nvSpPr>
          <p:spPr bwMode="auto">
            <a:xfrm>
              <a:off x="3451" y="3066"/>
              <a:ext cx="118" cy="62"/>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2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1"/>
                  </a:lnTo>
                  <a:lnTo>
                    <a:pt x="4" y="3"/>
                  </a:lnTo>
                  <a:lnTo>
                    <a:pt x="8" y="8"/>
                  </a:lnTo>
                  <a:lnTo>
                    <a:pt x="15" y="13"/>
                  </a:lnTo>
                  <a:lnTo>
                    <a:pt x="22" y="20"/>
                  </a:lnTo>
                  <a:lnTo>
                    <a:pt x="31" y="28"/>
                  </a:lnTo>
                  <a:lnTo>
                    <a:pt x="41" y="36"/>
                  </a:lnTo>
                  <a:lnTo>
                    <a:pt x="53" y="45"/>
                  </a:lnTo>
                  <a:lnTo>
                    <a:pt x="66" y="55"/>
                  </a:lnTo>
                  <a:lnTo>
                    <a:pt x="80" y="65"/>
                  </a:lnTo>
                  <a:lnTo>
                    <a:pt x="95" y="76"/>
                  </a:lnTo>
                  <a:lnTo>
                    <a:pt x="111" y="86"/>
                  </a:lnTo>
                  <a:lnTo>
                    <a:pt x="128" y="95"/>
                  </a:lnTo>
                  <a:lnTo>
                    <a:pt x="146" y="104"/>
                  </a:lnTo>
                  <a:lnTo>
                    <a:pt x="164" y="113"/>
                  </a:lnTo>
                  <a:lnTo>
                    <a:pt x="183" y="121"/>
                  </a:lnTo>
                  <a:lnTo>
                    <a:pt x="221" y="135"/>
                  </a:lnTo>
                  <a:lnTo>
                    <a:pt x="254" y="148"/>
                  </a:lnTo>
                  <a:lnTo>
                    <a:pt x="283" y="159"/>
                  </a:lnTo>
                  <a:lnTo>
                    <a:pt x="308" y="167"/>
                  </a:lnTo>
                  <a:lnTo>
                    <a:pt x="328" y="175"/>
                  </a:lnTo>
                  <a:lnTo>
                    <a:pt x="343" y="180"/>
                  </a:lnTo>
                  <a:lnTo>
                    <a:pt x="352" y="183"/>
                  </a:lnTo>
                  <a:lnTo>
                    <a:pt x="355" y="184"/>
                  </a:lnTo>
                  <a:lnTo>
                    <a:pt x="354" y="184"/>
                  </a:lnTo>
                  <a:lnTo>
                    <a:pt x="351" y="184"/>
                  </a:lnTo>
                  <a:lnTo>
                    <a:pt x="345" y="185"/>
                  </a:lnTo>
                  <a:lnTo>
                    <a:pt x="338" y="185"/>
                  </a:lnTo>
                  <a:lnTo>
                    <a:pt x="329" y="185"/>
                  </a:lnTo>
                  <a:lnTo>
                    <a:pt x="318" y="184"/>
                  </a:lnTo>
                  <a:lnTo>
                    <a:pt x="307" y="183"/>
                  </a:lnTo>
                  <a:lnTo>
                    <a:pt x="292" y="182"/>
                  </a:lnTo>
                  <a:lnTo>
                    <a:pt x="277" y="180"/>
                  </a:lnTo>
                  <a:lnTo>
                    <a:pt x="261" y="176"/>
                  </a:lnTo>
                  <a:lnTo>
                    <a:pt x="243" y="172"/>
                  </a:lnTo>
                  <a:lnTo>
                    <a:pt x="225" y="167"/>
                  </a:lnTo>
                  <a:lnTo>
                    <a:pt x="206" y="160"/>
                  </a:lnTo>
                  <a:lnTo>
                    <a:pt x="186" y="152"/>
                  </a:lnTo>
                  <a:lnTo>
                    <a:pt x="165" y="143"/>
                  </a:lnTo>
                  <a:lnTo>
                    <a:pt x="144" y="132"/>
                  </a:lnTo>
                  <a:lnTo>
                    <a:pt x="104" y="108"/>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8" name="Freeform 187"/>
            <p:cNvSpPr>
              <a:spLocks/>
            </p:cNvSpPr>
            <p:nvPr/>
          </p:nvSpPr>
          <p:spPr bwMode="auto">
            <a:xfrm>
              <a:off x="3451" y="3103"/>
              <a:ext cx="118" cy="61"/>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1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2"/>
                  </a:lnTo>
                  <a:lnTo>
                    <a:pt x="4" y="4"/>
                  </a:lnTo>
                  <a:lnTo>
                    <a:pt x="8" y="8"/>
                  </a:lnTo>
                  <a:lnTo>
                    <a:pt x="15" y="14"/>
                  </a:lnTo>
                  <a:lnTo>
                    <a:pt x="22" y="21"/>
                  </a:lnTo>
                  <a:lnTo>
                    <a:pt x="31" y="28"/>
                  </a:lnTo>
                  <a:lnTo>
                    <a:pt x="41" y="37"/>
                  </a:lnTo>
                  <a:lnTo>
                    <a:pt x="53" y="46"/>
                  </a:lnTo>
                  <a:lnTo>
                    <a:pt x="66" y="55"/>
                  </a:lnTo>
                  <a:lnTo>
                    <a:pt x="80" y="65"/>
                  </a:lnTo>
                  <a:lnTo>
                    <a:pt x="95" y="75"/>
                  </a:lnTo>
                  <a:lnTo>
                    <a:pt x="111" y="85"/>
                  </a:lnTo>
                  <a:lnTo>
                    <a:pt x="128" y="94"/>
                  </a:lnTo>
                  <a:lnTo>
                    <a:pt x="146" y="103"/>
                  </a:lnTo>
                  <a:lnTo>
                    <a:pt x="164" y="112"/>
                  </a:lnTo>
                  <a:lnTo>
                    <a:pt x="183" y="120"/>
                  </a:lnTo>
                  <a:lnTo>
                    <a:pt x="221" y="135"/>
                  </a:lnTo>
                  <a:lnTo>
                    <a:pt x="254" y="147"/>
                  </a:lnTo>
                  <a:lnTo>
                    <a:pt x="283" y="159"/>
                  </a:lnTo>
                  <a:lnTo>
                    <a:pt x="308" y="167"/>
                  </a:lnTo>
                  <a:lnTo>
                    <a:pt x="328" y="175"/>
                  </a:lnTo>
                  <a:lnTo>
                    <a:pt x="343" y="179"/>
                  </a:lnTo>
                  <a:lnTo>
                    <a:pt x="352" y="183"/>
                  </a:lnTo>
                  <a:lnTo>
                    <a:pt x="355" y="184"/>
                  </a:lnTo>
                  <a:lnTo>
                    <a:pt x="354" y="184"/>
                  </a:lnTo>
                  <a:lnTo>
                    <a:pt x="351" y="184"/>
                  </a:lnTo>
                  <a:lnTo>
                    <a:pt x="345" y="185"/>
                  </a:lnTo>
                  <a:lnTo>
                    <a:pt x="338" y="185"/>
                  </a:lnTo>
                  <a:lnTo>
                    <a:pt x="329" y="185"/>
                  </a:lnTo>
                  <a:lnTo>
                    <a:pt x="318" y="184"/>
                  </a:lnTo>
                  <a:lnTo>
                    <a:pt x="307" y="183"/>
                  </a:lnTo>
                  <a:lnTo>
                    <a:pt x="292" y="181"/>
                  </a:lnTo>
                  <a:lnTo>
                    <a:pt x="277" y="179"/>
                  </a:lnTo>
                  <a:lnTo>
                    <a:pt x="261" y="176"/>
                  </a:lnTo>
                  <a:lnTo>
                    <a:pt x="243" y="172"/>
                  </a:lnTo>
                  <a:lnTo>
                    <a:pt x="225" y="167"/>
                  </a:lnTo>
                  <a:lnTo>
                    <a:pt x="206" y="161"/>
                  </a:lnTo>
                  <a:lnTo>
                    <a:pt x="186" y="153"/>
                  </a:lnTo>
                  <a:lnTo>
                    <a:pt x="165" y="144"/>
                  </a:lnTo>
                  <a:lnTo>
                    <a:pt x="144" y="133"/>
                  </a:lnTo>
                  <a:lnTo>
                    <a:pt x="104" y="109"/>
                  </a:lnTo>
                  <a:lnTo>
                    <a:pt x="73" y="85"/>
                  </a:lnTo>
                  <a:lnTo>
                    <a:pt x="48" y="63"/>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09" name="Freeform 188"/>
            <p:cNvSpPr>
              <a:spLocks/>
            </p:cNvSpPr>
            <p:nvPr/>
          </p:nvSpPr>
          <p:spPr bwMode="auto">
            <a:xfrm>
              <a:off x="3451" y="2994"/>
              <a:ext cx="118" cy="61"/>
            </a:xfrm>
            <a:custGeom>
              <a:avLst/>
              <a:gdLst>
                <a:gd name="T0" fmla="*/ 4 w 355"/>
                <a:gd name="T1" fmla="*/ 0 h 183"/>
                <a:gd name="T2" fmla="*/ 4 w 355"/>
                <a:gd name="T3" fmla="*/ 0 h 183"/>
                <a:gd name="T4" fmla="*/ 4 w 355"/>
                <a:gd name="T5" fmla="*/ 0 h 183"/>
                <a:gd name="T6" fmla="*/ 4 w 355"/>
                <a:gd name="T7" fmla="*/ 0 h 183"/>
                <a:gd name="T8" fmla="*/ 4 w 355"/>
                <a:gd name="T9" fmla="*/ 0 h 183"/>
                <a:gd name="T10" fmla="*/ 4 w 355"/>
                <a:gd name="T11" fmla="*/ 0 h 183"/>
                <a:gd name="T12" fmla="*/ 4 w 355"/>
                <a:gd name="T13" fmla="*/ 0 h 183"/>
                <a:gd name="T14" fmla="*/ 4 w 355"/>
                <a:gd name="T15" fmla="*/ 0 h 183"/>
                <a:gd name="T16" fmla="*/ 4 w 355"/>
                <a:gd name="T17" fmla="*/ 1 h 183"/>
                <a:gd name="T18" fmla="*/ 4 w 355"/>
                <a:gd name="T19" fmla="*/ 1 h 183"/>
                <a:gd name="T20" fmla="*/ 3 w 355"/>
                <a:gd name="T21" fmla="*/ 1 h 183"/>
                <a:gd name="T22" fmla="*/ 3 w 355"/>
                <a:gd name="T23" fmla="*/ 1 h 183"/>
                <a:gd name="T24" fmla="*/ 3 w 355"/>
                <a:gd name="T25" fmla="*/ 1 h 183"/>
                <a:gd name="T26" fmla="*/ 3 w 355"/>
                <a:gd name="T27" fmla="*/ 1 h 183"/>
                <a:gd name="T28" fmla="*/ 3 w 355"/>
                <a:gd name="T29" fmla="*/ 1 h 183"/>
                <a:gd name="T30" fmla="*/ 2 w 355"/>
                <a:gd name="T31" fmla="*/ 1 h 183"/>
                <a:gd name="T32" fmla="*/ 2 w 355"/>
                <a:gd name="T33" fmla="*/ 1 h 183"/>
                <a:gd name="T34" fmla="*/ 2 w 355"/>
                <a:gd name="T35" fmla="*/ 2 h 183"/>
                <a:gd name="T36" fmla="*/ 1 w 355"/>
                <a:gd name="T37" fmla="*/ 2 h 183"/>
                <a:gd name="T38" fmla="*/ 1 w 355"/>
                <a:gd name="T39" fmla="*/ 2 h 183"/>
                <a:gd name="T40" fmla="*/ 1 w 355"/>
                <a:gd name="T41" fmla="*/ 2 h 183"/>
                <a:gd name="T42" fmla="*/ 0 w 355"/>
                <a:gd name="T43" fmla="*/ 2 h 183"/>
                <a:gd name="T44" fmla="*/ 0 w 355"/>
                <a:gd name="T45" fmla="*/ 2 h 183"/>
                <a:gd name="T46" fmla="*/ 0 w 355"/>
                <a:gd name="T47" fmla="*/ 2 h 183"/>
                <a:gd name="T48" fmla="*/ 0 w 355"/>
                <a:gd name="T49" fmla="*/ 2 h 183"/>
                <a:gd name="T50" fmla="*/ 0 w 355"/>
                <a:gd name="T51" fmla="*/ 2 h 183"/>
                <a:gd name="T52" fmla="*/ 0 w 355"/>
                <a:gd name="T53" fmla="*/ 2 h 183"/>
                <a:gd name="T54" fmla="*/ 0 w 355"/>
                <a:gd name="T55" fmla="*/ 2 h 183"/>
                <a:gd name="T56" fmla="*/ 0 w 355"/>
                <a:gd name="T57" fmla="*/ 2 h 183"/>
                <a:gd name="T58" fmla="*/ 0 w 355"/>
                <a:gd name="T59" fmla="*/ 2 h 183"/>
                <a:gd name="T60" fmla="*/ 0 w 355"/>
                <a:gd name="T61" fmla="*/ 2 h 183"/>
                <a:gd name="T62" fmla="*/ 1 w 355"/>
                <a:gd name="T63" fmla="*/ 2 h 183"/>
                <a:gd name="T64" fmla="*/ 1 w 355"/>
                <a:gd name="T65" fmla="*/ 2 h 183"/>
                <a:gd name="T66" fmla="*/ 1 w 355"/>
                <a:gd name="T67" fmla="*/ 2 h 183"/>
                <a:gd name="T68" fmla="*/ 1 w 355"/>
                <a:gd name="T69" fmla="*/ 2 h 183"/>
                <a:gd name="T70" fmla="*/ 1 w 355"/>
                <a:gd name="T71" fmla="*/ 2 h 183"/>
                <a:gd name="T72" fmla="*/ 2 w 355"/>
                <a:gd name="T73" fmla="*/ 2 h 183"/>
                <a:gd name="T74" fmla="*/ 2 w 355"/>
                <a:gd name="T75" fmla="*/ 2 h 183"/>
                <a:gd name="T76" fmla="*/ 2 w 355"/>
                <a:gd name="T77" fmla="*/ 2 h 183"/>
                <a:gd name="T78" fmla="*/ 2 w 355"/>
                <a:gd name="T79" fmla="*/ 2 h 183"/>
                <a:gd name="T80" fmla="*/ 3 w 355"/>
                <a:gd name="T81" fmla="*/ 2 h 183"/>
                <a:gd name="T82" fmla="*/ 3 w 355"/>
                <a:gd name="T83" fmla="*/ 1 h 183"/>
                <a:gd name="T84" fmla="*/ 3 w 355"/>
                <a:gd name="T85" fmla="*/ 1 h 183"/>
                <a:gd name="T86" fmla="*/ 4 w 355"/>
                <a:gd name="T87" fmla="*/ 1 h 183"/>
                <a:gd name="T88" fmla="*/ 4 w 355"/>
                <a:gd name="T89" fmla="*/ 1 h 183"/>
                <a:gd name="T90" fmla="*/ 4 w 355"/>
                <a:gd name="T91" fmla="*/ 0 h 183"/>
                <a:gd name="T92" fmla="*/ 4 w 355"/>
                <a:gd name="T93" fmla="*/ 0 h 183"/>
                <a:gd name="T94" fmla="*/ 4 w 355"/>
                <a:gd name="T95" fmla="*/ 0 h 183"/>
                <a:gd name="T96" fmla="*/ 4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355" y="0"/>
                  </a:moveTo>
                  <a:lnTo>
                    <a:pt x="354" y="1"/>
                  </a:lnTo>
                  <a:lnTo>
                    <a:pt x="352" y="3"/>
                  </a:lnTo>
                  <a:lnTo>
                    <a:pt x="347" y="8"/>
                  </a:lnTo>
                  <a:lnTo>
                    <a:pt x="341" y="13"/>
                  </a:lnTo>
                  <a:lnTo>
                    <a:pt x="334" y="20"/>
                  </a:lnTo>
                  <a:lnTo>
                    <a:pt x="325" y="27"/>
                  </a:lnTo>
                  <a:lnTo>
                    <a:pt x="315" y="36"/>
                  </a:lnTo>
                  <a:lnTo>
                    <a:pt x="302" y="45"/>
                  </a:lnTo>
                  <a:lnTo>
                    <a:pt x="290" y="54"/>
                  </a:lnTo>
                  <a:lnTo>
                    <a:pt x="275" y="64"/>
                  </a:lnTo>
                  <a:lnTo>
                    <a:pt x="260" y="74"/>
                  </a:lnTo>
                  <a:lnTo>
                    <a:pt x="244" y="85"/>
                  </a:lnTo>
                  <a:lnTo>
                    <a:pt x="228" y="94"/>
                  </a:lnTo>
                  <a:lnTo>
                    <a:pt x="209" y="103"/>
                  </a:lnTo>
                  <a:lnTo>
                    <a:pt x="191" y="112"/>
                  </a:lnTo>
                  <a:lnTo>
                    <a:pt x="172" y="120"/>
                  </a:lnTo>
                  <a:lnTo>
                    <a:pt x="135" y="134"/>
                  </a:lnTo>
                  <a:lnTo>
                    <a:pt x="102" y="147"/>
                  </a:lnTo>
                  <a:lnTo>
                    <a:pt x="73" y="157"/>
                  </a:lnTo>
                  <a:lnTo>
                    <a:pt x="48" y="166"/>
                  </a:lnTo>
                  <a:lnTo>
                    <a:pt x="27" y="173"/>
                  </a:lnTo>
                  <a:lnTo>
                    <a:pt x="13" y="177"/>
                  </a:lnTo>
                  <a:lnTo>
                    <a:pt x="4" y="181"/>
                  </a:lnTo>
                  <a:lnTo>
                    <a:pt x="0" y="182"/>
                  </a:lnTo>
                  <a:lnTo>
                    <a:pt x="1" y="182"/>
                  </a:lnTo>
                  <a:lnTo>
                    <a:pt x="5" y="182"/>
                  </a:lnTo>
                  <a:lnTo>
                    <a:pt x="10" y="183"/>
                  </a:lnTo>
                  <a:lnTo>
                    <a:pt x="17" y="183"/>
                  </a:lnTo>
                  <a:lnTo>
                    <a:pt x="26" y="183"/>
                  </a:lnTo>
                  <a:lnTo>
                    <a:pt x="37" y="182"/>
                  </a:lnTo>
                  <a:lnTo>
                    <a:pt x="49" y="181"/>
                  </a:lnTo>
                  <a:lnTo>
                    <a:pt x="63" y="180"/>
                  </a:lnTo>
                  <a:lnTo>
                    <a:pt x="78" y="177"/>
                  </a:lnTo>
                  <a:lnTo>
                    <a:pt x="94" y="174"/>
                  </a:lnTo>
                  <a:lnTo>
                    <a:pt x="112" y="170"/>
                  </a:lnTo>
                  <a:lnTo>
                    <a:pt x="130" y="165"/>
                  </a:lnTo>
                  <a:lnTo>
                    <a:pt x="149" y="159"/>
                  </a:lnTo>
                  <a:lnTo>
                    <a:pt x="170" y="151"/>
                  </a:lnTo>
                  <a:lnTo>
                    <a:pt x="190" y="142"/>
                  </a:lnTo>
                  <a:lnTo>
                    <a:pt x="212" y="131"/>
                  </a:lnTo>
                  <a:lnTo>
                    <a:pt x="251" y="107"/>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0" name="Freeform 189"/>
            <p:cNvSpPr>
              <a:spLocks/>
            </p:cNvSpPr>
            <p:nvPr/>
          </p:nvSpPr>
          <p:spPr bwMode="auto">
            <a:xfrm>
              <a:off x="3451" y="3030"/>
              <a:ext cx="118" cy="62"/>
            </a:xfrm>
            <a:custGeom>
              <a:avLst/>
              <a:gdLst>
                <a:gd name="T0" fmla="*/ 4 w 355"/>
                <a:gd name="T1" fmla="*/ 0 h 184"/>
                <a:gd name="T2" fmla="*/ 4 w 355"/>
                <a:gd name="T3" fmla="*/ 0 h 184"/>
                <a:gd name="T4" fmla="*/ 4 w 355"/>
                <a:gd name="T5" fmla="*/ 0 h 184"/>
                <a:gd name="T6" fmla="*/ 4 w 355"/>
                <a:gd name="T7" fmla="*/ 0 h 184"/>
                <a:gd name="T8" fmla="*/ 4 w 355"/>
                <a:gd name="T9" fmla="*/ 0 h 184"/>
                <a:gd name="T10" fmla="*/ 4 w 355"/>
                <a:gd name="T11" fmla="*/ 0 h 184"/>
                <a:gd name="T12" fmla="*/ 4 w 355"/>
                <a:gd name="T13" fmla="*/ 0 h 184"/>
                <a:gd name="T14" fmla="*/ 4 w 355"/>
                <a:gd name="T15" fmla="*/ 0 h 184"/>
                <a:gd name="T16" fmla="*/ 4 w 355"/>
                <a:gd name="T17" fmla="*/ 1 h 184"/>
                <a:gd name="T18" fmla="*/ 4 w 355"/>
                <a:gd name="T19" fmla="*/ 1 h 184"/>
                <a:gd name="T20" fmla="*/ 3 w 355"/>
                <a:gd name="T21" fmla="*/ 1 h 184"/>
                <a:gd name="T22" fmla="*/ 3 w 355"/>
                <a:gd name="T23" fmla="*/ 1 h 184"/>
                <a:gd name="T24" fmla="*/ 3 w 355"/>
                <a:gd name="T25" fmla="*/ 1 h 184"/>
                <a:gd name="T26" fmla="*/ 3 w 355"/>
                <a:gd name="T27" fmla="*/ 1 h 184"/>
                <a:gd name="T28" fmla="*/ 3 w 355"/>
                <a:gd name="T29" fmla="*/ 1 h 184"/>
                <a:gd name="T30" fmla="*/ 2 w 355"/>
                <a:gd name="T31" fmla="*/ 1 h 184"/>
                <a:gd name="T32" fmla="*/ 2 w 355"/>
                <a:gd name="T33" fmla="*/ 1 h 184"/>
                <a:gd name="T34" fmla="*/ 2 w 355"/>
                <a:gd name="T35" fmla="*/ 2 h 184"/>
                <a:gd name="T36" fmla="*/ 1 w 355"/>
                <a:gd name="T37" fmla="*/ 2 h 184"/>
                <a:gd name="T38" fmla="*/ 1 w 355"/>
                <a:gd name="T39" fmla="*/ 2 h 184"/>
                <a:gd name="T40" fmla="*/ 1 w 355"/>
                <a:gd name="T41" fmla="*/ 2 h 184"/>
                <a:gd name="T42" fmla="*/ 0 w 355"/>
                <a:gd name="T43" fmla="*/ 2 h 184"/>
                <a:gd name="T44" fmla="*/ 0 w 355"/>
                <a:gd name="T45" fmla="*/ 2 h 184"/>
                <a:gd name="T46" fmla="*/ 0 w 355"/>
                <a:gd name="T47" fmla="*/ 2 h 184"/>
                <a:gd name="T48" fmla="*/ 0 w 355"/>
                <a:gd name="T49" fmla="*/ 2 h 184"/>
                <a:gd name="T50" fmla="*/ 0 w 355"/>
                <a:gd name="T51" fmla="*/ 2 h 184"/>
                <a:gd name="T52" fmla="*/ 0 w 355"/>
                <a:gd name="T53" fmla="*/ 2 h 184"/>
                <a:gd name="T54" fmla="*/ 0 w 355"/>
                <a:gd name="T55" fmla="*/ 2 h 184"/>
                <a:gd name="T56" fmla="*/ 0 w 355"/>
                <a:gd name="T57" fmla="*/ 2 h 184"/>
                <a:gd name="T58" fmla="*/ 0 w 355"/>
                <a:gd name="T59" fmla="*/ 2 h 184"/>
                <a:gd name="T60" fmla="*/ 0 w 355"/>
                <a:gd name="T61" fmla="*/ 2 h 184"/>
                <a:gd name="T62" fmla="*/ 1 w 355"/>
                <a:gd name="T63" fmla="*/ 2 h 184"/>
                <a:gd name="T64" fmla="*/ 1 w 355"/>
                <a:gd name="T65" fmla="*/ 2 h 184"/>
                <a:gd name="T66" fmla="*/ 1 w 355"/>
                <a:gd name="T67" fmla="*/ 2 h 184"/>
                <a:gd name="T68" fmla="*/ 1 w 355"/>
                <a:gd name="T69" fmla="*/ 2 h 184"/>
                <a:gd name="T70" fmla="*/ 1 w 355"/>
                <a:gd name="T71" fmla="*/ 2 h 184"/>
                <a:gd name="T72" fmla="*/ 2 w 355"/>
                <a:gd name="T73" fmla="*/ 2 h 184"/>
                <a:gd name="T74" fmla="*/ 2 w 355"/>
                <a:gd name="T75" fmla="*/ 2 h 184"/>
                <a:gd name="T76" fmla="*/ 2 w 355"/>
                <a:gd name="T77" fmla="*/ 2 h 184"/>
                <a:gd name="T78" fmla="*/ 2 w 355"/>
                <a:gd name="T79" fmla="*/ 2 h 184"/>
                <a:gd name="T80" fmla="*/ 3 w 355"/>
                <a:gd name="T81" fmla="*/ 2 h 184"/>
                <a:gd name="T82" fmla="*/ 3 w 355"/>
                <a:gd name="T83" fmla="*/ 1 h 184"/>
                <a:gd name="T84" fmla="*/ 3 w 355"/>
                <a:gd name="T85" fmla="*/ 1 h 184"/>
                <a:gd name="T86" fmla="*/ 4 w 355"/>
                <a:gd name="T87" fmla="*/ 1 h 184"/>
                <a:gd name="T88" fmla="*/ 4 w 355"/>
                <a:gd name="T89" fmla="*/ 1 h 184"/>
                <a:gd name="T90" fmla="*/ 4 w 355"/>
                <a:gd name="T91" fmla="*/ 0 h 184"/>
                <a:gd name="T92" fmla="*/ 4 w 355"/>
                <a:gd name="T93" fmla="*/ 0 h 184"/>
                <a:gd name="T94" fmla="*/ 4 w 355"/>
                <a:gd name="T95" fmla="*/ 0 h 184"/>
                <a:gd name="T96" fmla="*/ 4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355" y="0"/>
                  </a:moveTo>
                  <a:lnTo>
                    <a:pt x="354" y="1"/>
                  </a:lnTo>
                  <a:lnTo>
                    <a:pt x="352" y="4"/>
                  </a:lnTo>
                  <a:lnTo>
                    <a:pt x="347" y="8"/>
                  </a:lnTo>
                  <a:lnTo>
                    <a:pt x="341" y="13"/>
                  </a:lnTo>
                  <a:lnTo>
                    <a:pt x="334" y="20"/>
                  </a:lnTo>
                  <a:lnTo>
                    <a:pt x="325" y="27"/>
                  </a:lnTo>
                  <a:lnTo>
                    <a:pt x="315" y="35"/>
                  </a:lnTo>
                  <a:lnTo>
                    <a:pt x="302" y="44"/>
                  </a:lnTo>
                  <a:lnTo>
                    <a:pt x="290" y="55"/>
                  </a:lnTo>
                  <a:lnTo>
                    <a:pt x="275" y="65"/>
                  </a:lnTo>
                  <a:lnTo>
                    <a:pt x="260" y="74"/>
                  </a:lnTo>
                  <a:lnTo>
                    <a:pt x="244" y="84"/>
                  </a:lnTo>
                  <a:lnTo>
                    <a:pt x="228" y="94"/>
                  </a:lnTo>
                  <a:lnTo>
                    <a:pt x="209" y="103"/>
                  </a:lnTo>
                  <a:lnTo>
                    <a:pt x="191" y="112"/>
                  </a:lnTo>
                  <a:lnTo>
                    <a:pt x="172" y="120"/>
                  </a:lnTo>
                  <a:lnTo>
                    <a:pt x="135" y="134"/>
                  </a:lnTo>
                  <a:lnTo>
                    <a:pt x="102" y="146"/>
                  </a:lnTo>
                  <a:lnTo>
                    <a:pt x="73" y="158"/>
                  </a:lnTo>
                  <a:lnTo>
                    <a:pt x="48" y="167"/>
                  </a:lnTo>
                  <a:lnTo>
                    <a:pt x="27" y="173"/>
                  </a:lnTo>
                  <a:lnTo>
                    <a:pt x="13" y="178"/>
                  </a:lnTo>
                  <a:lnTo>
                    <a:pt x="4" y="181"/>
                  </a:lnTo>
                  <a:lnTo>
                    <a:pt x="0" y="182"/>
                  </a:lnTo>
                  <a:lnTo>
                    <a:pt x="1" y="182"/>
                  </a:lnTo>
                  <a:lnTo>
                    <a:pt x="5" y="182"/>
                  </a:lnTo>
                  <a:lnTo>
                    <a:pt x="10" y="184"/>
                  </a:lnTo>
                  <a:lnTo>
                    <a:pt x="17" y="184"/>
                  </a:lnTo>
                  <a:lnTo>
                    <a:pt x="26" y="184"/>
                  </a:lnTo>
                  <a:lnTo>
                    <a:pt x="37" y="184"/>
                  </a:lnTo>
                  <a:lnTo>
                    <a:pt x="49" y="182"/>
                  </a:lnTo>
                  <a:lnTo>
                    <a:pt x="63" y="180"/>
                  </a:lnTo>
                  <a:lnTo>
                    <a:pt x="78" y="179"/>
                  </a:lnTo>
                  <a:lnTo>
                    <a:pt x="94" y="176"/>
                  </a:lnTo>
                  <a:lnTo>
                    <a:pt x="112" y="171"/>
                  </a:lnTo>
                  <a:lnTo>
                    <a:pt x="130" y="167"/>
                  </a:lnTo>
                  <a:lnTo>
                    <a:pt x="149" y="160"/>
                  </a:lnTo>
                  <a:lnTo>
                    <a:pt x="170" y="152"/>
                  </a:lnTo>
                  <a:lnTo>
                    <a:pt x="190" y="143"/>
                  </a:lnTo>
                  <a:lnTo>
                    <a:pt x="212" y="131"/>
                  </a:lnTo>
                  <a:lnTo>
                    <a:pt x="251" y="108"/>
                  </a:lnTo>
                  <a:lnTo>
                    <a:pt x="283" y="84"/>
                  </a:lnTo>
                  <a:lnTo>
                    <a:pt x="308" y="62"/>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1" name="Freeform 190"/>
            <p:cNvSpPr>
              <a:spLocks/>
            </p:cNvSpPr>
            <p:nvPr/>
          </p:nvSpPr>
          <p:spPr bwMode="auto">
            <a:xfrm>
              <a:off x="3451" y="3066"/>
              <a:ext cx="118" cy="62"/>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2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1"/>
                  </a:lnTo>
                  <a:lnTo>
                    <a:pt x="352" y="3"/>
                  </a:lnTo>
                  <a:lnTo>
                    <a:pt x="347" y="8"/>
                  </a:lnTo>
                  <a:lnTo>
                    <a:pt x="341" y="13"/>
                  </a:lnTo>
                  <a:lnTo>
                    <a:pt x="334" y="20"/>
                  </a:lnTo>
                  <a:lnTo>
                    <a:pt x="325" y="28"/>
                  </a:lnTo>
                  <a:lnTo>
                    <a:pt x="315" y="36"/>
                  </a:lnTo>
                  <a:lnTo>
                    <a:pt x="302" y="45"/>
                  </a:lnTo>
                  <a:lnTo>
                    <a:pt x="290" y="55"/>
                  </a:lnTo>
                  <a:lnTo>
                    <a:pt x="275" y="65"/>
                  </a:lnTo>
                  <a:lnTo>
                    <a:pt x="260" y="76"/>
                  </a:lnTo>
                  <a:lnTo>
                    <a:pt x="244" y="86"/>
                  </a:lnTo>
                  <a:lnTo>
                    <a:pt x="228" y="95"/>
                  </a:lnTo>
                  <a:lnTo>
                    <a:pt x="209" y="104"/>
                  </a:lnTo>
                  <a:lnTo>
                    <a:pt x="191" y="113"/>
                  </a:lnTo>
                  <a:lnTo>
                    <a:pt x="172" y="121"/>
                  </a:lnTo>
                  <a:lnTo>
                    <a:pt x="135" y="135"/>
                  </a:lnTo>
                  <a:lnTo>
                    <a:pt x="102" y="148"/>
                  </a:lnTo>
                  <a:lnTo>
                    <a:pt x="73" y="159"/>
                  </a:lnTo>
                  <a:lnTo>
                    <a:pt x="48" y="167"/>
                  </a:lnTo>
                  <a:lnTo>
                    <a:pt x="27" y="175"/>
                  </a:lnTo>
                  <a:lnTo>
                    <a:pt x="13" y="180"/>
                  </a:lnTo>
                  <a:lnTo>
                    <a:pt x="4" y="183"/>
                  </a:lnTo>
                  <a:lnTo>
                    <a:pt x="0" y="184"/>
                  </a:lnTo>
                  <a:lnTo>
                    <a:pt x="1" y="184"/>
                  </a:lnTo>
                  <a:lnTo>
                    <a:pt x="5" y="184"/>
                  </a:lnTo>
                  <a:lnTo>
                    <a:pt x="10" y="185"/>
                  </a:lnTo>
                  <a:lnTo>
                    <a:pt x="17" y="185"/>
                  </a:lnTo>
                  <a:lnTo>
                    <a:pt x="26" y="185"/>
                  </a:lnTo>
                  <a:lnTo>
                    <a:pt x="37" y="184"/>
                  </a:lnTo>
                  <a:lnTo>
                    <a:pt x="49" y="183"/>
                  </a:lnTo>
                  <a:lnTo>
                    <a:pt x="63" y="182"/>
                  </a:lnTo>
                  <a:lnTo>
                    <a:pt x="78" y="180"/>
                  </a:lnTo>
                  <a:lnTo>
                    <a:pt x="94" y="176"/>
                  </a:lnTo>
                  <a:lnTo>
                    <a:pt x="112" y="172"/>
                  </a:lnTo>
                  <a:lnTo>
                    <a:pt x="130" y="167"/>
                  </a:lnTo>
                  <a:lnTo>
                    <a:pt x="149" y="160"/>
                  </a:lnTo>
                  <a:lnTo>
                    <a:pt x="170" y="152"/>
                  </a:lnTo>
                  <a:lnTo>
                    <a:pt x="190" y="143"/>
                  </a:lnTo>
                  <a:lnTo>
                    <a:pt x="212" y="132"/>
                  </a:lnTo>
                  <a:lnTo>
                    <a:pt x="251" y="108"/>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12" name="Freeform 191"/>
            <p:cNvSpPr>
              <a:spLocks/>
            </p:cNvSpPr>
            <p:nvPr/>
          </p:nvSpPr>
          <p:spPr bwMode="auto">
            <a:xfrm>
              <a:off x="3451" y="3103"/>
              <a:ext cx="118" cy="61"/>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1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2"/>
                  </a:lnTo>
                  <a:lnTo>
                    <a:pt x="352" y="4"/>
                  </a:lnTo>
                  <a:lnTo>
                    <a:pt x="347" y="8"/>
                  </a:lnTo>
                  <a:lnTo>
                    <a:pt x="341" y="14"/>
                  </a:lnTo>
                  <a:lnTo>
                    <a:pt x="334" y="21"/>
                  </a:lnTo>
                  <a:lnTo>
                    <a:pt x="325" y="28"/>
                  </a:lnTo>
                  <a:lnTo>
                    <a:pt x="315" y="37"/>
                  </a:lnTo>
                  <a:lnTo>
                    <a:pt x="302" y="46"/>
                  </a:lnTo>
                  <a:lnTo>
                    <a:pt x="290" y="55"/>
                  </a:lnTo>
                  <a:lnTo>
                    <a:pt x="275" y="65"/>
                  </a:lnTo>
                  <a:lnTo>
                    <a:pt x="260" y="75"/>
                  </a:lnTo>
                  <a:lnTo>
                    <a:pt x="244" y="85"/>
                  </a:lnTo>
                  <a:lnTo>
                    <a:pt x="228" y="94"/>
                  </a:lnTo>
                  <a:lnTo>
                    <a:pt x="209" y="103"/>
                  </a:lnTo>
                  <a:lnTo>
                    <a:pt x="191" y="112"/>
                  </a:lnTo>
                  <a:lnTo>
                    <a:pt x="172" y="120"/>
                  </a:lnTo>
                  <a:lnTo>
                    <a:pt x="135" y="135"/>
                  </a:lnTo>
                  <a:lnTo>
                    <a:pt x="102" y="147"/>
                  </a:lnTo>
                  <a:lnTo>
                    <a:pt x="73" y="159"/>
                  </a:lnTo>
                  <a:lnTo>
                    <a:pt x="48" y="167"/>
                  </a:lnTo>
                  <a:lnTo>
                    <a:pt x="27" y="175"/>
                  </a:lnTo>
                  <a:lnTo>
                    <a:pt x="13" y="179"/>
                  </a:lnTo>
                  <a:lnTo>
                    <a:pt x="4" y="183"/>
                  </a:lnTo>
                  <a:lnTo>
                    <a:pt x="0" y="184"/>
                  </a:lnTo>
                  <a:lnTo>
                    <a:pt x="1" y="184"/>
                  </a:lnTo>
                  <a:lnTo>
                    <a:pt x="5" y="184"/>
                  </a:lnTo>
                  <a:lnTo>
                    <a:pt x="10" y="185"/>
                  </a:lnTo>
                  <a:lnTo>
                    <a:pt x="17" y="185"/>
                  </a:lnTo>
                  <a:lnTo>
                    <a:pt x="26" y="185"/>
                  </a:lnTo>
                  <a:lnTo>
                    <a:pt x="37" y="184"/>
                  </a:lnTo>
                  <a:lnTo>
                    <a:pt x="49" y="183"/>
                  </a:lnTo>
                  <a:lnTo>
                    <a:pt x="63" y="181"/>
                  </a:lnTo>
                  <a:lnTo>
                    <a:pt x="78" y="179"/>
                  </a:lnTo>
                  <a:lnTo>
                    <a:pt x="94" y="176"/>
                  </a:lnTo>
                  <a:lnTo>
                    <a:pt x="112" y="172"/>
                  </a:lnTo>
                  <a:lnTo>
                    <a:pt x="130" y="167"/>
                  </a:lnTo>
                  <a:lnTo>
                    <a:pt x="149" y="161"/>
                  </a:lnTo>
                  <a:lnTo>
                    <a:pt x="170" y="153"/>
                  </a:lnTo>
                  <a:lnTo>
                    <a:pt x="190" y="144"/>
                  </a:lnTo>
                  <a:lnTo>
                    <a:pt x="212" y="133"/>
                  </a:lnTo>
                  <a:lnTo>
                    <a:pt x="251" y="109"/>
                  </a:lnTo>
                  <a:lnTo>
                    <a:pt x="283" y="85"/>
                  </a:lnTo>
                  <a:lnTo>
                    <a:pt x="308" y="63"/>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50" name="Group 307"/>
          <p:cNvGrpSpPr>
            <a:grpSpLocks/>
          </p:cNvGrpSpPr>
          <p:nvPr/>
        </p:nvGrpSpPr>
        <p:grpSpPr bwMode="auto">
          <a:xfrm>
            <a:off x="1206500" y="2247900"/>
            <a:ext cx="1403350" cy="2778125"/>
            <a:chOff x="300" y="111"/>
            <a:chExt cx="884" cy="1750"/>
          </a:xfrm>
        </p:grpSpPr>
        <p:sp>
          <p:nvSpPr>
            <p:cNvPr id="18552" name="AutoShape 292"/>
            <p:cNvSpPr>
              <a:spLocks noChangeAspect="1" noChangeArrowheads="1" noTextEdit="1"/>
            </p:cNvSpPr>
            <p:nvPr/>
          </p:nvSpPr>
          <p:spPr bwMode="auto">
            <a:xfrm>
              <a:off x="300" y="111"/>
              <a:ext cx="882" cy="1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53" name="Freeform 294"/>
            <p:cNvSpPr>
              <a:spLocks/>
            </p:cNvSpPr>
            <p:nvPr/>
          </p:nvSpPr>
          <p:spPr bwMode="auto">
            <a:xfrm>
              <a:off x="522" y="111"/>
              <a:ext cx="662" cy="403"/>
            </a:xfrm>
            <a:custGeom>
              <a:avLst/>
              <a:gdLst>
                <a:gd name="T0" fmla="*/ 243 w 662"/>
                <a:gd name="T1" fmla="*/ 208 h 403"/>
                <a:gd name="T2" fmla="*/ 60 w 662"/>
                <a:gd name="T3" fmla="*/ 142 h 403"/>
                <a:gd name="T4" fmla="*/ 139 w 662"/>
                <a:gd name="T5" fmla="*/ 90 h 403"/>
                <a:gd name="T6" fmla="*/ 225 w 662"/>
                <a:gd name="T7" fmla="*/ 66 h 403"/>
                <a:gd name="T8" fmla="*/ 351 w 662"/>
                <a:gd name="T9" fmla="*/ 40 h 403"/>
                <a:gd name="T10" fmla="*/ 437 w 662"/>
                <a:gd name="T11" fmla="*/ 87 h 403"/>
                <a:gd name="T12" fmla="*/ 523 w 662"/>
                <a:gd name="T13" fmla="*/ 121 h 403"/>
                <a:gd name="T14" fmla="*/ 576 w 662"/>
                <a:gd name="T15" fmla="*/ 150 h 403"/>
                <a:gd name="T16" fmla="*/ 508 w 662"/>
                <a:gd name="T17" fmla="*/ 169 h 403"/>
                <a:gd name="T18" fmla="*/ 427 w 662"/>
                <a:gd name="T19" fmla="*/ 198 h 403"/>
                <a:gd name="T20" fmla="*/ 358 w 662"/>
                <a:gd name="T21" fmla="*/ 205 h 403"/>
                <a:gd name="T22" fmla="*/ 372 w 662"/>
                <a:gd name="T23" fmla="*/ 240 h 403"/>
                <a:gd name="T24" fmla="*/ 468 w 662"/>
                <a:gd name="T25" fmla="*/ 205 h 403"/>
                <a:gd name="T26" fmla="*/ 576 w 662"/>
                <a:gd name="T27" fmla="*/ 182 h 403"/>
                <a:gd name="T28" fmla="*/ 662 w 662"/>
                <a:gd name="T29" fmla="*/ 166 h 403"/>
                <a:gd name="T30" fmla="*/ 641 w 662"/>
                <a:gd name="T31" fmla="*/ 150 h 403"/>
                <a:gd name="T32" fmla="*/ 523 w 662"/>
                <a:gd name="T33" fmla="*/ 97 h 403"/>
                <a:gd name="T34" fmla="*/ 406 w 662"/>
                <a:gd name="T35" fmla="*/ 42 h 403"/>
                <a:gd name="T36" fmla="*/ 358 w 662"/>
                <a:gd name="T37" fmla="*/ 0 h 403"/>
                <a:gd name="T38" fmla="*/ 251 w 662"/>
                <a:gd name="T39" fmla="*/ 32 h 403"/>
                <a:gd name="T40" fmla="*/ 147 w 662"/>
                <a:gd name="T41" fmla="*/ 66 h 403"/>
                <a:gd name="T42" fmla="*/ 60 w 662"/>
                <a:gd name="T43" fmla="*/ 105 h 403"/>
                <a:gd name="T44" fmla="*/ 0 w 662"/>
                <a:gd name="T45" fmla="*/ 142 h 403"/>
                <a:gd name="T46" fmla="*/ 78 w 662"/>
                <a:gd name="T47" fmla="*/ 174 h 403"/>
                <a:gd name="T48" fmla="*/ 76 w 662"/>
                <a:gd name="T49" fmla="*/ 303 h 403"/>
                <a:gd name="T50" fmla="*/ 8 w 662"/>
                <a:gd name="T51" fmla="*/ 363 h 403"/>
                <a:gd name="T52" fmla="*/ 24 w 662"/>
                <a:gd name="T53" fmla="*/ 382 h 403"/>
                <a:gd name="T54" fmla="*/ 71 w 662"/>
                <a:gd name="T55" fmla="*/ 332 h 403"/>
                <a:gd name="T56" fmla="*/ 52 w 662"/>
                <a:gd name="T57" fmla="*/ 398 h 403"/>
                <a:gd name="T58" fmla="*/ 78 w 662"/>
                <a:gd name="T59" fmla="*/ 403 h 403"/>
                <a:gd name="T60" fmla="*/ 92 w 662"/>
                <a:gd name="T61" fmla="*/ 324 h 403"/>
                <a:gd name="T62" fmla="*/ 110 w 662"/>
                <a:gd name="T63" fmla="*/ 363 h 403"/>
                <a:gd name="T64" fmla="*/ 131 w 662"/>
                <a:gd name="T65" fmla="*/ 327 h 403"/>
                <a:gd name="T66" fmla="*/ 94 w 662"/>
                <a:gd name="T67" fmla="*/ 303 h 403"/>
                <a:gd name="T68" fmla="*/ 99 w 662"/>
                <a:gd name="T69" fmla="*/ 182 h 403"/>
                <a:gd name="T70" fmla="*/ 235 w 662"/>
                <a:gd name="T71" fmla="*/ 237 h 403"/>
                <a:gd name="T72" fmla="*/ 243 w 662"/>
                <a:gd name="T73" fmla="*/ 208 h 4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2"/>
                <a:gd name="T112" fmla="*/ 0 h 403"/>
                <a:gd name="T113" fmla="*/ 662 w 662"/>
                <a:gd name="T114" fmla="*/ 403 h 4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2" h="403">
                  <a:moveTo>
                    <a:pt x="243" y="208"/>
                  </a:moveTo>
                  <a:lnTo>
                    <a:pt x="60" y="142"/>
                  </a:lnTo>
                  <a:lnTo>
                    <a:pt x="139" y="90"/>
                  </a:lnTo>
                  <a:lnTo>
                    <a:pt x="225" y="66"/>
                  </a:lnTo>
                  <a:lnTo>
                    <a:pt x="351" y="40"/>
                  </a:lnTo>
                  <a:lnTo>
                    <a:pt x="437" y="87"/>
                  </a:lnTo>
                  <a:lnTo>
                    <a:pt x="523" y="121"/>
                  </a:lnTo>
                  <a:lnTo>
                    <a:pt x="576" y="150"/>
                  </a:lnTo>
                  <a:lnTo>
                    <a:pt x="508" y="169"/>
                  </a:lnTo>
                  <a:lnTo>
                    <a:pt x="427" y="198"/>
                  </a:lnTo>
                  <a:lnTo>
                    <a:pt x="358" y="205"/>
                  </a:lnTo>
                  <a:lnTo>
                    <a:pt x="372" y="240"/>
                  </a:lnTo>
                  <a:lnTo>
                    <a:pt x="468" y="205"/>
                  </a:lnTo>
                  <a:lnTo>
                    <a:pt x="576" y="182"/>
                  </a:lnTo>
                  <a:lnTo>
                    <a:pt x="662" y="166"/>
                  </a:lnTo>
                  <a:lnTo>
                    <a:pt x="641" y="150"/>
                  </a:lnTo>
                  <a:lnTo>
                    <a:pt x="523" y="97"/>
                  </a:lnTo>
                  <a:lnTo>
                    <a:pt x="406" y="42"/>
                  </a:lnTo>
                  <a:lnTo>
                    <a:pt x="358" y="0"/>
                  </a:lnTo>
                  <a:lnTo>
                    <a:pt x="251" y="32"/>
                  </a:lnTo>
                  <a:lnTo>
                    <a:pt x="147" y="66"/>
                  </a:lnTo>
                  <a:lnTo>
                    <a:pt x="60" y="105"/>
                  </a:lnTo>
                  <a:lnTo>
                    <a:pt x="0" y="142"/>
                  </a:lnTo>
                  <a:lnTo>
                    <a:pt x="78" y="174"/>
                  </a:lnTo>
                  <a:lnTo>
                    <a:pt x="76" y="303"/>
                  </a:lnTo>
                  <a:lnTo>
                    <a:pt x="8" y="363"/>
                  </a:lnTo>
                  <a:lnTo>
                    <a:pt x="24" y="382"/>
                  </a:lnTo>
                  <a:lnTo>
                    <a:pt x="71" y="332"/>
                  </a:lnTo>
                  <a:lnTo>
                    <a:pt x="52" y="398"/>
                  </a:lnTo>
                  <a:lnTo>
                    <a:pt x="78" y="403"/>
                  </a:lnTo>
                  <a:lnTo>
                    <a:pt x="92" y="324"/>
                  </a:lnTo>
                  <a:lnTo>
                    <a:pt x="110" y="363"/>
                  </a:lnTo>
                  <a:lnTo>
                    <a:pt x="131" y="327"/>
                  </a:lnTo>
                  <a:lnTo>
                    <a:pt x="94" y="303"/>
                  </a:lnTo>
                  <a:lnTo>
                    <a:pt x="99" y="182"/>
                  </a:lnTo>
                  <a:lnTo>
                    <a:pt x="235" y="237"/>
                  </a:lnTo>
                  <a:lnTo>
                    <a:pt x="243" y="20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4" name="Freeform 295"/>
            <p:cNvSpPr>
              <a:spLocks/>
            </p:cNvSpPr>
            <p:nvPr/>
          </p:nvSpPr>
          <p:spPr bwMode="auto">
            <a:xfrm>
              <a:off x="700" y="222"/>
              <a:ext cx="339" cy="323"/>
            </a:xfrm>
            <a:custGeom>
              <a:avLst/>
              <a:gdLst>
                <a:gd name="T0" fmla="*/ 225 w 339"/>
                <a:gd name="T1" fmla="*/ 164 h 323"/>
                <a:gd name="T2" fmla="*/ 225 w 339"/>
                <a:gd name="T3" fmla="*/ 101 h 323"/>
                <a:gd name="T4" fmla="*/ 209 w 339"/>
                <a:gd name="T5" fmla="*/ 40 h 323"/>
                <a:gd name="T6" fmla="*/ 177 w 339"/>
                <a:gd name="T7" fmla="*/ 5 h 323"/>
                <a:gd name="T8" fmla="*/ 130 w 339"/>
                <a:gd name="T9" fmla="*/ 0 h 323"/>
                <a:gd name="T10" fmla="*/ 64 w 339"/>
                <a:gd name="T11" fmla="*/ 21 h 323"/>
                <a:gd name="T12" fmla="*/ 21 w 339"/>
                <a:gd name="T13" fmla="*/ 64 h 323"/>
                <a:gd name="T14" fmla="*/ 0 w 339"/>
                <a:gd name="T15" fmla="*/ 148 h 323"/>
                <a:gd name="T16" fmla="*/ 8 w 339"/>
                <a:gd name="T17" fmla="*/ 244 h 323"/>
                <a:gd name="T18" fmla="*/ 45 w 339"/>
                <a:gd name="T19" fmla="*/ 294 h 323"/>
                <a:gd name="T20" fmla="*/ 93 w 339"/>
                <a:gd name="T21" fmla="*/ 323 h 323"/>
                <a:gd name="T22" fmla="*/ 156 w 339"/>
                <a:gd name="T23" fmla="*/ 302 h 323"/>
                <a:gd name="T24" fmla="*/ 204 w 339"/>
                <a:gd name="T25" fmla="*/ 259 h 323"/>
                <a:gd name="T26" fmla="*/ 220 w 339"/>
                <a:gd name="T27" fmla="*/ 214 h 323"/>
                <a:gd name="T28" fmla="*/ 291 w 339"/>
                <a:gd name="T29" fmla="*/ 262 h 323"/>
                <a:gd name="T30" fmla="*/ 320 w 339"/>
                <a:gd name="T31" fmla="*/ 286 h 323"/>
                <a:gd name="T32" fmla="*/ 339 w 339"/>
                <a:gd name="T33" fmla="*/ 283 h 323"/>
                <a:gd name="T34" fmla="*/ 331 w 339"/>
                <a:gd name="T35" fmla="*/ 238 h 323"/>
                <a:gd name="T36" fmla="*/ 289 w 339"/>
                <a:gd name="T37" fmla="*/ 220 h 323"/>
                <a:gd name="T38" fmla="*/ 225 w 339"/>
                <a:gd name="T39" fmla="*/ 164 h 32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9"/>
                <a:gd name="T61" fmla="*/ 0 h 323"/>
                <a:gd name="T62" fmla="*/ 339 w 339"/>
                <a:gd name="T63" fmla="*/ 323 h 32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9" h="323">
                  <a:moveTo>
                    <a:pt x="225" y="164"/>
                  </a:moveTo>
                  <a:lnTo>
                    <a:pt x="225" y="101"/>
                  </a:lnTo>
                  <a:lnTo>
                    <a:pt x="209" y="40"/>
                  </a:lnTo>
                  <a:lnTo>
                    <a:pt x="177" y="5"/>
                  </a:lnTo>
                  <a:lnTo>
                    <a:pt x="130" y="0"/>
                  </a:lnTo>
                  <a:lnTo>
                    <a:pt x="64" y="21"/>
                  </a:lnTo>
                  <a:lnTo>
                    <a:pt x="21" y="64"/>
                  </a:lnTo>
                  <a:lnTo>
                    <a:pt x="0" y="148"/>
                  </a:lnTo>
                  <a:lnTo>
                    <a:pt x="8" y="244"/>
                  </a:lnTo>
                  <a:lnTo>
                    <a:pt x="45" y="294"/>
                  </a:lnTo>
                  <a:lnTo>
                    <a:pt x="93" y="323"/>
                  </a:lnTo>
                  <a:lnTo>
                    <a:pt x="156" y="302"/>
                  </a:lnTo>
                  <a:lnTo>
                    <a:pt x="204" y="259"/>
                  </a:lnTo>
                  <a:lnTo>
                    <a:pt x="220" y="214"/>
                  </a:lnTo>
                  <a:lnTo>
                    <a:pt x="291" y="262"/>
                  </a:lnTo>
                  <a:lnTo>
                    <a:pt x="320" y="286"/>
                  </a:lnTo>
                  <a:lnTo>
                    <a:pt x="339" y="283"/>
                  </a:lnTo>
                  <a:lnTo>
                    <a:pt x="331" y="238"/>
                  </a:lnTo>
                  <a:lnTo>
                    <a:pt x="289" y="220"/>
                  </a:lnTo>
                  <a:lnTo>
                    <a:pt x="225" y="164"/>
                  </a:lnTo>
                  <a:close/>
                </a:path>
              </a:pathLst>
            </a:custGeom>
            <a:solidFill>
              <a:srgbClr val="33CCFF"/>
            </a:solidFill>
            <a:ln w="9525">
              <a:solidFill>
                <a:schemeClr val="tx1"/>
              </a:solidFill>
              <a:round/>
              <a:headEnd/>
              <a:tailEnd/>
            </a:ln>
          </p:spPr>
          <p:txBody>
            <a:bodyPr/>
            <a:lstStyle/>
            <a:p>
              <a:endParaRPr lang="en-US"/>
            </a:p>
          </p:txBody>
        </p:sp>
        <p:grpSp>
          <p:nvGrpSpPr>
            <p:cNvPr id="18555" name="Group 298"/>
            <p:cNvGrpSpPr>
              <a:grpSpLocks/>
            </p:cNvGrpSpPr>
            <p:nvPr/>
          </p:nvGrpSpPr>
          <p:grpSpPr bwMode="auto">
            <a:xfrm>
              <a:off x="300" y="513"/>
              <a:ext cx="205" cy="523"/>
              <a:chOff x="300" y="513"/>
              <a:chExt cx="205" cy="523"/>
            </a:xfrm>
          </p:grpSpPr>
          <p:sp>
            <p:nvSpPr>
              <p:cNvPr id="18562" name="Freeform 296"/>
              <p:cNvSpPr>
                <a:spLocks/>
              </p:cNvSpPr>
              <p:nvPr/>
            </p:nvSpPr>
            <p:spPr bwMode="auto">
              <a:xfrm>
                <a:off x="309" y="525"/>
                <a:ext cx="187" cy="506"/>
              </a:xfrm>
              <a:custGeom>
                <a:avLst/>
                <a:gdLst>
                  <a:gd name="T0" fmla="*/ 109 w 187"/>
                  <a:gd name="T1" fmla="*/ 250 h 506"/>
                  <a:gd name="T2" fmla="*/ 117 w 187"/>
                  <a:gd name="T3" fmla="*/ 197 h 506"/>
                  <a:gd name="T4" fmla="*/ 159 w 187"/>
                  <a:gd name="T5" fmla="*/ 111 h 506"/>
                  <a:gd name="T6" fmla="*/ 187 w 187"/>
                  <a:gd name="T7" fmla="*/ 51 h 506"/>
                  <a:gd name="T8" fmla="*/ 177 w 187"/>
                  <a:gd name="T9" fmla="*/ 12 h 506"/>
                  <a:gd name="T10" fmla="*/ 147 w 187"/>
                  <a:gd name="T11" fmla="*/ 0 h 506"/>
                  <a:gd name="T12" fmla="*/ 98 w 187"/>
                  <a:gd name="T13" fmla="*/ 12 h 506"/>
                  <a:gd name="T14" fmla="*/ 59 w 187"/>
                  <a:gd name="T15" fmla="*/ 64 h 506"/>
                  <a:gd name="T16" fmla="*/ 51 w 187"/>
                  <a:gd name="T17" fmla="*/ 85 h 506"/>
                  <a:gd name="T18" fmla="*/ 53 w 187"/>
                  <a:gd name="T19" fmla="*/ 128 h 506"/>
                  <a:gd name="T20" fmla="*/ 68 w 187"/>
                  <a:gd name="T21" fmla="*/ 195 h 506"/>
                  <a:gd name="T22" fmla="*/ 59 w 187"/>
                  <a:gd name="T23" fmla="*/ 276 h 506"/>
                  <a:gd name="T24" fmla="*/ 26 w 187"/>
                  <a:gd name="T25" fmla="*/ 385 h 506"/>
                  <a:gd name="T26" fmla="*/ 0 w 187"/>
                  <a:gd name="T27" fmla="*/ 459 h 506"/>
                  <a:gd name="T28" fmla="*/ 11 w 187"/>
                  <a:gd name="T29" fmla="*/ 487 h 506"/>
                  <a:gd name="T30" fmla="*/ 53 w 187"/>
                  <a:gd name="T31" fmla="*/ 506 h 506"/>
                  <a:gd name="T32" fmla="*/ 104 w 187"/>
                  <a:gd name="T33" fmla="*/ 486 h 506"/>
                  <a:gd name="T34" fmla="*/ 132 w 187"/>
                  <a:gd name="T35" fmla="*/ 456 h 506"/>
                  <a:gd name="T36" fmla="*/ 130 w 187"/>
                  <a:gd name="T37" fmla="*/ 407 h 506"/>
                  <a:gd name="T38" fmla="*/ 100 w 187"/>
                  <a:gd name="T39" fmla="*/ 345 h 506"/>
                  <a:gd name="T40" fmla="*/ 94 w 187"/>
                  <a:gd name="T41" fmla="*/ 271 h 506"/>
                  <a:gd name="T42" fmla="*/ 116 w 187"/>
                  <a:gd name="T43" fmla="*/ 215 h 506"/>
                  <a:gd name="T44" fmla="*/ 109 w 187"/>
                  <a:gd name="T45" fmla="*/ 250 h 5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506"/>
                  <a:gd name="T71" fmla="*/ 187 w 187"/>
                  <a:gd name="T72" fmla="*/ 506 h 5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506">
                    <a:moveTo>
                      <a:pt x="109" y="250"/>
                    </a:moveTo>
                    <a:lnTo>
                      <a:pt x="117" y="197"/>
                    </a:lnTo>
                    <a:lnTo>
                      <a:pt x="159" y="111"/>
                    </a:lnTo>
                    <a:lnTo>
                      <a:pt x="187" y="51"/>
                    </a:lnTo>
                    <a:lnTo>
                      <a:pt x="177" y="12"/>
                    </a:lnTo>
                    <a:lnTo>
                      <a:pt x="147" y="0"/>
                    </a:lnTo>
                    <a:lnTo>
                      <a:pt x="98" y="12"/>
                    </a:lnTo>
                    <a:lnTo>
                      <a:pt x="59" y="64"/>
                    </a:lnTo>
                    <a:lnTo>
                      <a:pt x="51" y="85"/>
                    </a:lnTo>
                    <a:lnTo>
                      <a:pt x="53" y="128"/>
                    </a:lnTo>
                    <a:lnTo>
                      <a:pt x="68" y="195"/>
                    </a:lnTo>
                    <a:lnTo>
                      <a:pt x="59" y="276"/>
                    </a:lnTo>
                    <a:lnTo>
                      <a:pt x="26" y="385"/>
                    </a:lnTo>
                    <a:lnTo>
                      <a:pt x="0" y="459"/>
                    </a:lnTo>
                    <a:lnTo>
                      <a:pt x="11" y="487"/>
                    </a:lnTo>
                    <a:lnTo>
                      <a:pt x="53" y="506"/>
                    </a:lnTo>
                    <a:lnTo>
                      <a:pt x="104" y="486"/>
                    </a:lnTo>
                    <a:lnTo>
                      <a:pt x="132" y="456"/>
                    </a:lnTo>
                    <a:lnTo>
                      <a:pt x="130" y="407"/>
                    </a:lnTo>
                    <a:lnTo>
                      <a:pt x="100" y="345"/>
                    </a:lnTo>
                    <a:lnTo>
                      <a:pt x="94" y="271"/>
                    </a:lnTo>
                    <a:lnTo>
                      <a:pt x="116" y="215"/>
                    </a:lnTo>
                    <a:lnTo>
                      <a:pt x="109" y="250"/>
                    </a:lnTo>
                    <a:close/>
                  </a:path>
                </a:pathLst>
              </a:custGeom>
              <a:solidFill>
                <a:schemeClr val="bg1"/>
              </a:solidFill>
              <a:ln w="9525">
                <a:solidFill>
                  <a:schemeClr val="tx1"/>
                </a:solidFill>
                <a:round/>
                <a:headEnd/>
                <a:tailEnd/>
              </a:ln>
            </p:spPr>
            <p:txBody>
              <a:bodyPr/>
              <a:lstStyle/>
              <a:p>
                <a:endParaRPr lang="en-US"/>
              </a:p>
            </p:txBody>
          </p:sp>
          <p:sp>
            <p:nvSpPr>
              <p:cNvPr id="18563" name="Freeform 297"/>
              <p:cNvSpPr>
                <a:spLocks/>
              </p:cNvSpPr>
              <p:nvPr/>
            </p:nvSpPr>
            <p:spPr bwMode="auto">
              <a:xfrm>
                <a:off x="300" y="513"/>
                <a:ext cx="205" cy="523"/>
              </a:xfrm>
              <a:custGeom>
                <a:avLst/>
                <a:gdLst>
                  <a:gd name="T0" fmla="*/ 63 w 205"/>
                  <a:gd name="T1" fmla="*/ 116 h 523"/>
                  <a:gd name="T2" fmla="*/ 97 w 205"/>
                  <a:gd name="T3" fmla="*/ 125 h 523"/>
                  <a:gd name="T4" fmla="*/ 128 w 205"/>
                  <a:gd name="T5" fmla="*/ 117 h 523"/>
                  <a:gd name="T6" fmla="*/ 146 w 205"/>
                  <a:gd name="T7" fmla="*/ 106 h 523"/>
                  <a:gd name="T8" fmla="*/ 156 w 205"/>
                  <a:gd name="T9" fmla="*/ 71 h 523"/>
                  <a:gd name="T10" fmla="*/ 139 w 205"/>
                  <a:gd name="T11" fmla="*/ 56 h 523"/>
                  <a:gd name="T12" fmla="*/ 121 w 205"/>
                  <a:gd name="T13" fmla="*/ 55 h 523"/>
                  <a:gd name="T14" fmla="*/ 120 w 205"/>
                  <a:gd name="T15" fmla="*/ 78 h 523"/>
                  <a:gd name="T16" fmla="*/ 117 w 205"/>
                  <a:gd name="T17" fmla="*/ 99 h 523"/>
                  <a:gd name="T18" fmla="*/ 100 w 205"/>
                  <a:gd name="T19" fmla="*/ 100 h 523"/>
                  <a:gd name="T20" fmla="*/ 84 w 205"/>
                  <a:gd name="T21" fmla="*/ 86 h 523"/>
                  <a:gd name="T22" fmla="*/ 79 w 205"/>
                  <a:gd name="T23" fmla="*/ 78 h 523"/>
                  <a:gd name="T24" fmla="*/ 105 w 205"/>
                  <a:gd name="T25" fmla="*/ 46 h 523"/>
                  <a:gd name="T26" fmla="*/ 132 w 205"/>
                  <a:gd name="T27" fmla="*/ 29 h 523"/>
                  <a:gd name="T28" fmla="*/ 160 w 205"/>
                  <a:gd name="T29" fmla="*/ 28 h 523"/>
                  <a:gd name="T30" fmla="*/ 177 w 205"/>
                  <a:gd name="T31" fmla="*/ 42 h 523"/>
                  <a:gd name="T32" fmla="*/ 185 w 205"/>
                  <a:gd name="T33" fmla="*/ 62 h 523"/>
                  <a:gd name="T34" fmla="*/ 126 w 205"/>
                  <a:gd name="T35" fmla="*/ 183 h 523"/>
                  <a:gd name="T36" fmla="*/ 105 w 205"/>
                  <a:gd name="T37" fmla="*/ 241 h 523"/>
                  <a:gd name="T38" fmla="*/ 96 w 205"/>
                  <a:gd name="T39" fmla="*/ 287 h 523"/>
                  <a:gd name="T40" fmla="*/ 100 w 205"/>
                  <a:gd name="T41" fmla="*/ 348 h 523"/>
                  <a:gd name="T42" fmla="*/ 124 w 205"/>
                  <a:gd name="T43" fmla="*/ 434 h 523"/>
                  <a:gd name="T44" fmla="*/ 126 w 205"/>
                  <a:gd name="T45" fmla="*/ 457 h 523"/>
                  <a:gd name="T46" fmla="*/ 111 w 205"/>
                  <a:gd name="T47" fmla="*/ 479 h 523"/>
                  <a:gd name="T48" fmla="*/ 71 w 205"/>
                  <a:gd name="T49" fmla="*/ 498 h 523"/>
                  <a:gd name="T50" fmla="*/ 37 w 205"/>
                  <a:gd name="T51" fmla="*/ 485 h 523"/>
                  <a:gd name="T52" fmla="*/ 23 w 205"/>
                  <a:gd name="T53" fmla="*/ 470 h 523"/>
                  <a:gd name="T54" fmla="*/ 43 w 205"/>
                  <a:gd name="T55" fmla="*/ 410 h 523"/>
                  <a:gd name="T56" fmla="*/ 74 w 205"/>
                  <a:gd name="T57" fmla="*/ 315 h 523"/>
                  <a:gd name="T58" fmla="*/ 89 w 205"/>
                  <a:gd name="T59" fmla="*/ 233 h 523"/>
                  <a:gd name="T60" fmla="*/ 84 w 205"/>
                  <a:gd name="T61" fmla="*/ 158 h 523"/>
                  <a:gd name="T62" fmla="*/ 80 w 205"/>
                  <a:gd name="T63" fmla="*/ 136 h 523"/>
                  <a:gd name="T64" fmla="*/ 51 w 205"/>
                  <a:gd name="T65" fmla="*/ 109 h 523"/>
                  <a:gd name="T66" fmla="*/ 67 w 205"/>
                  <a:gd name="T67" fmla="*/ 170 h 523"/>
                  <a:gd name="T68" fmla="*/ 73 w 205"/>
                  <a:gd name="T69" fmla="*/ 239 h 523"/>
                  <a:gd name="T70" fmla="*/ 59 w 205"/>
                  <a:gd name="T71" fmla="*/ 293 h 523"/>
                  <a:gd name="T72" fmla="*/ 33 w 205"/>
                  <a:gd name="T73" fmla="*/ 377 h 523"/>
                  <a:gd name="T74" fmla="*/ 0 w 205"/>
                  <a:gd name="T75" fmla="*/ 459 h 523"/>
                  <a:gd name="T76" fmla="*/ 9 w 205"/>
                  <a:gd name="T77" fmla="*/ 494 h 523"/>
                  <a:gd name="T78" fmla="*/ 32 w 205"/>
                  <a:gd name="T79" fmla="*/ 515 h 523"/>
                  <a:gd name="T80" fmla="*/ 70 w 205"/>
                  <a:gd name="T81" fmla="*/ 523 h 523"/>
                  <a:gd name="T82" fmla="*/ 106 w 205"/>
                  <a:gd name="T83" fmla="*/ 513 h 523"/>
                  <a:gd name="T84" fmla="*/ 138 w 205"/>
                  <a:gd name="T85" fmla="*/ 479 h 523"/>
                  <a:gd name="T86" fmla="*/ 150 w 205"/>
                  <a:gd name="T87" fmla="*/ 453 h 523"/>
                  <a:gd name="T88" fmla="*/ 148 w 205"/>
                  <a:gd name="T89" fmla="*/ 417 h 523"/>
                  <a:gd name="T90" fmla="*/ 119 w 205"/>
                  <a:gd name="T91" fmla="*/ 334 h 523"/>
                  <a:gd name="T92" fmla="*/ 119 w 205"/>
                  <a:gd name="T93" fmla="*/ 277 h 523"/>
                  <a:gd name="T94" fmla="*/ 128 w 205"/>
                  <a:gd name="T95" fmla="*/ 230 h 523"/>
                  <a:gd name="T96" fmla="*/ 159 w 205"/>
                  <a:gd name="T97" fmla="*/ 164 h 523"/>
                  <a:gd name="T98" fmla="*/ 205 w 205"/>
                  <a:gd name="T99" fmla="*/ 53 h 523"/>
                  <a:gd name="T100" fmla="*/ 202 w 205"/>
                  <a:gd name="T101" fmla="*/ 26 h 523"/>
                  <a:gd name="T102" fmla="*/ 166 w 205"/>
                  <a:gd name="T103" fmla="*/ 0 h 523"/>
                  <a:gd name="T104" fmla="*/ 131 w 205"/>
                  <a:gd name="T105" fmla="*/ 3 h 523"/>
                  <a:gd name="T106" fmla="*/ 92 w 205"/>
                  <a:gd name="T107" fmla="*/ 30 h 523"/>
                  <a:gd name="T108" fmla="*/ 53 w 205"/>
                  <a:gd name="T109" fmla="*/ 72 h 523"/>
                  <a:gd name="T110" fmla="*/ 63 w 205"/>
                  <a:gd name="T111" fmla="*/ 116 h 52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05"/>
                  <a:gd name="T169" fmla="*/ 0 h 523"/>
                  <a:gd name="T170" fmla="*/ 205 w 205"/>
                  <a:gd name="T171" fmla="*/ 523 h 52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05" h="523">
                    <a:moveTo>
                      <a:pt x="63" y="116"/>
                    </a:moveTo>
                    <a:lnTo>
                      <a:pt x="97" y="125"/>
                    </a:lnTo>
                    <a:lnTo>
                      <a:pt x="128" y="117"/>
                    </a:lnTo>
                    <a:lnTo>
                      <a:pt x="146" y="106"/>
                    </a:lnTo>
                    <a:lnTo>
                      <a:pt x="156" y="71"/>
                    </a:lnTo>
                    <a:lnTo>
                      <a:pt x="139" y="56"/>
                    </a:lnTo>
                    <a:lnTo>
                      <a:pt x="121" y="55"/>
                    </a:lnTo>
                    <a:lnTo>
                      <a:pt x="120" y="78"/>
                    </a:lnTo>
                    <a:lnTo>
                      <a:pt x="117" y="99"/>
                    </a:lnTo>
                    <a:lnTo>
                      <a:pt x="100" y="100"/>
                    </a:lnTo>
                    <a:lnTo>
                      <a:pt x="84" y="86"/>
                    </a:lnTo>
                    <a:lnTo>
                      <a:pt x="79" y="78"/>
                    </a:lnTo>
                    <a:lnTo>
                      <a:pt x="105" y="46"/>
                    </a:lnTo>
                    <a:lnTo>
                      <a:pt x="132" y="29"/>
                    </a:lnTo>
                    <a:lnTo>
                      <a:pt x="160" y="28"/>
                    </a:lnTo>
                    <a:lnTo>
                      <a:pt x="177" y="42"/>
                    </a:lnTo>
                    <a:lnTo>
                      <a:pt x="185" y="62"/>
                    </a:lnTo>
                    <a:lnTo>
                      <a:pt x="126" y="183"/>
                    </a:lnTo>
                    <a:lnTo>
                      <a:pt x="105" y="241"/>
                    </a:lnTo>
                    <a:lnTo>
                      <a:pt x="96" y="287"/>
                    </a:lnTo>
                    <a:lnTo>
                      <a:pt x="100" y="348"/>
                    </a:lnTo>
                    <a:lnTo>
                      <a:pt x="124" y="434"/>
                    </a:lnTo>
                    <a:lnTo>
                      <a:pt x="126" y="457"/>
                    </a:lnTo>
                    <a:lnTo>
                      <a:pt x="111" y="479"/>
                    </a:lnTo>
                    <a:lnTo>
                      <a:pt x="71" y="498"/>
                    </a:lnTo>
                    <a:lnTo>
                      <a:pt x="37" y="485"/>
                    </a:lnTo>
                    <a:lnTo>
                      <a:pt x="23" y="470"/>
                    </a:lnTo>
                    <a:lnTo>
                      <a:pt x="43" y="410"/>
                    </a:lnTo>
                    <a:lnTo>
                      <a:pt x="74" y="315"/>
                    </a:lnTo>
                    <a:lnTo>
                      <a:pt x="89" y="233"/>
                    </a:lnTo>
                    <a:lnTo>
                      <a:pt x="84" y="158"/>
                    </a:lnTo>
                    <a:lnTo>
                      <a:pt x="80" y="136"/>
                    </a:lnTo>
                    <a:lnTo>
                      <a:pt x="51" y="109"/>
                    </a:lnTo>
                    <a:lnTo>
                      <a:pt x="67" y="170"/>
                    </a:lnTo>
                    <a:lnTo>
                      <a:pt x="73" y="239"/>
                    </a:lnTo>
                    <a:lnTo>
                      <a:pt x="59" y="293"/>
                    </a:lnTo>
                    <a:lnTo>
                      <a:pt x="33" y="377"/>
                    </a:lnTo>
                    <a:lnTo>
                      <a:pt x="0" y="459"/>
                    </a:lnTo>
                    <a:lnTo>
                      <a:pt x="9" y="494"/>
                    </a:lnTo>
                    <a:lnTo>
                      <a:pt x="32" y="515"/>
                    </a:lnTo>
                    <a:lnTo>
                      <a:pt x="70" y="523"/>
                    </a:lnTo>
                    <a:lnTo>
                      <a:pt x="106" y="513"/>
                    </a:lnTo>
                    <a:lnTo>
                      <a:pt x="138" y="479"/>
                    </a:lnTo>
                    <a:lnTo>
                      <a:pt x="150" y="453"/>
                    </a:lnTo>
                    <a:lnTo>
                      <a:pt x="148" y="417"/>
                    </a:lnTo>
                    <a:lnTo>
                      <a:pt x="119" y="334"/>
                    </a:lnTo>
                    <a:lnTo>
                      <a:pt x="119" y="277"/>
                    </a:lnTo>
                    <a:lnTo>
                      <a:pt x="128" y="230"/>
                    </a:lnTo>
                    <a:lnTo>
                      <a:pt x="159" y="164"/>
                    </a:lnTo>
                    <a:lnTo>
                      <a:pt x="205" y="53"/>
                    </a:lnTo>
                    <a:lnTo>
                      <a:pt x="202" y="26"/>
                    </a:lnTo>
                    <a:lnTo>
                      <a:pt x="166" y="0"/>
                    </a:lnTo>
                    <a:lnTo>
                      <a:pt x="131" y="3"/>
                    </a:lnTo>
                    <a:lnTo>
                      <a:pt x="92" y="30"/>
                    </a:lnTo>
                    <a:lnTo>
                      <a:pt x="53" y="72"/>
                    </a:lnTo>
                    <a:lnTo>
                      <a:pt x="63" y="116"/>
                    </a:lnTo>
                    <a:close/>
                  </a:path>
                </a:pathLst>
              </a:custGeom>
              <a:solidFill>
                <a:schemeClr val="bg1"/>
              </a:solidFill>
              <a:ln w="9525">
                <a:solidFill>
                  <a:schemeClr val="tx1"/>
                </a:solidFill>
                <a:round/>
                <a:headEnd/>
                <a:tailEnd/>
              </a:ln>
            </p:spPr>
            <p:txBody>
              <a:bodyPr/>
              <a:lstStyle/>
              <a:p>
                <a:endParaRPr lang="en-US"/>
              </a:p>
            </p:txBody>
          </p:sp>
        </p:grpSp>
        <p:sp>
          <p:nvSpPr>
            <p:cNvPr id="18556" name="Freeform 300"/>
            <p:cNvSpPr>
              <a:spLocks/>
            </p:cNvSpPr>
            <p:nvPr/>
          </p:nvSpPr>
          <p:spPr bwMode="auto">
            <a:xfrm>
              <a:off x="345" y="612"/>
              <a:ext cx="410" cy="395"/>
            </a:xfrm>
            <a:custGeom>
              <a:avLst/>
              <a:gdLst>
                <a:gd name="T0" fmla="*/ 399 w 410"/>
                <a:gd name="T1" fmla="*/ 0 h 395"/>
                <a:gd name="T2" fmla="*/ 358 w 410"/>
                <a:gd name="T3" fmla="*/ 8 h 395"/>
                <a:gd name="T4" fmla="*/ 334 w 410"/>
                <a:gd name="T5" fmla="*/ 44 h 395"/>
                <a:gd name="T6" fmla="*/ 320 w 410"/>
                <a:gd name="T7" fmla="*/ 100 h 395"/>
                <a:gd name="T8" fmla="*/ 330 w 410"/>
                <a:gd name="T9" fmla="*/ 182 h 395"/>
                <a:gd name="T10" fmla="*/ 328 w 410"/>
                <a:gd name="T11" fmla="*/ 245 h 395"/>
                <a:gd name="T12" fmla="*/ 308 w 410"/>
                <a:gd name="T13" fmla="*/ 303 h 395"/>
                <a:gd name="T14" fmla="*/ 276 w 410"/>
                <a:gd name="T15" fmla="*/ 334 h 395"/>
                <a:gd name="T16" fmla="*/ 254 w 410"/>
                <a:gd name="T17" fmla="*/ 344 h 395"/>
                <a:gd name="T18" fmla="*/ 210 w 410"/>
                <a:gd name="T19" fmla="*/ 306 h 395"/>
                <a:gd name="T20" fmla="*/ 156 w 410"/>
                <a:gd name="T21" fmla="*/ 227 h 395"/>
                <a:gd name="T22" fmla="*/ 109 w 410"/>
                <a:gd name="T23" fmla="*/ 164 h 395"/>
                <a:gd name="T24" fmla="*/ 81 w 410"/>
                <a:gd name="T25" fmla="*/ 136 h 395"/>
                <a:gd name="T26" fmla="*/ 58 w 410"/>
                <a:gd name="T27" fmla="*/ 149 h 395"/>
                <a:gd name="T28" fmla="*/ 49 w 410"/>
                <a:gd name="T29" fmla="*/ 156 h 395"/>
                <a:gd name="T30" fmla="*/ 17 w 410"/>
                <a:gd name="T31" fmla="*/ 138 h 395"/>
                <a:gd name="T32" fmla="*/ 0 w 410"/>
                <a:gd name="T33" fmla="*/ 149 h 395"/>
                <a:gd name="T34" fmla="*/ 17 w 410"/>
                <a:gd name="T35" fmla="*/ 193 h 395"/>
                <a:gd name="T36" fmla="*/ 58 w 410"/>
                <a:gd name="T37" fmla="*/ 204 h 395"/>
                <a:gd name="T38" fmla="*/ 78 w 410"/>
                <a:gd name="T39" fmla="*/ 184 h 395"/>
                <a:gd name="T40" fmla="*/ 123 w 410"/>
                <a:gd name="T41" fmla="*/ 230 h 395"/>
                <a:gd name="T42" fmla="*/ 176 w 410"/>
                <a:gd name="T43" fmla="*/ 325 h 395"/>
                <a:gd name="T44" fmla="*/ 240 w 410"/>
                <a:gd name="T45" fmla="*/ 390 h 395"/>
                <a:gd name="T46" fmla="*/ 276 w 410"/>
                <a:gd name="T47" fmla="*/ 395 h 395"/>
                <a:gd name="T48" fmla="*/ 319 w 410"/>
                <a:gd name="T49" fmla="*/ 368 h 395"/>
                <a:gd name="T50" fmla="*/ 346 w 410"/>
                <a:gd name="T51" fmla="*/ 312 h 395"/>
                <a:gd name="T52" fmla="*/ 378 w 410"/>
                <a:gd name="T53" fmla="*/ 241 h 395"/>
                <a:gd name="T54" fmla="*/ 395 w 410"/>
                <a:gd name="T55" fmla="*/ 172 h 395"/>
                <a:gd name="T56" fmla="*/ 410 w 410"/>
                <a:gd name="T57" fmla="*/ 87 h 395"/>
                <a:gd name="T58" fmla="*/ 399 w 410"/>
                <a:gd name="T59" fmla="*/ 0 h 39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0"/>
                <a:gd name="T91" fmla="*/ 0 h 395"/>
                <a:gd name="T92" fmla="*/ 410 w 410"/>
                <a:gd name="T93" fmla="*/ 395 h 39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0" h="395">
                  <a:moveTo>
                    <a:pt x="399" y="0"/>
                  </a:moveTo>
                  <a:lnTo>
                    <a:pt x="358" y="8"/>
                  </a:lnTo>
                  <a:lnTo>
                    <a:pt x="334" y="44"/>
                  </a:lnTo>
                  <a:lnTo>
                    <a:pt x="320" y="100"/>
                  </a:lnTo>
                  <a:lnTo>
                    <a:pt x="330" y="182"/>
                  </a:lnTo>
                  <a:lnTo>
                    <a:pt x="328" y="245"/>
                  </a:lnTo>
                  <a:lnTo>
                    <a:pt x="308" y="303"/>
                  </a:lnTo>
                  <a:lnTo>
                    <a:pt x="276" y="334"/>
                  </a:lnTo>
                  <a:lnTo>
                    <a:pt x="254" y="344"/>
                  </a:lnTo>
                  <a:lnTo>
                    <a:pt x="210" y="306"/>
                  </a:lnTo>
                  <a:lnTo>
                    <a:pt x="156" y="227"/>
                  </a:lnTo>
                  <a:lnTo>
                    <a:pt x="109" y="164"/>
                  </a:lnTo>
                  <a:lnTo>
                    <a:pt x="81" y="136"/>
                  </a:lnTo>
                  <a:lnTo>
                    <a:pt x="58" y="149"/>
                  </a:lnTo>
                  <a:lnTo>
                    <a:pt x="49" y="156"/>
                  </a:lnTo>
                  <a:lnTo>
                    <a:pt x="17" y="138"/>
                  </a:lnTo>
                  <a:lnTo>
                    <a:pt x="0" y="149"/>
                  </a:lnTo>
                  <a:lnTo>
                    <a:pt x="17" y="193"/>
                  </a:lnTo>
                  <a:lnTo>
                    <a:pt x="58" y="204"/>
                  </a:lnTo>
                  <a:lnTo>
                    <a:pt x="78" y="184"/>
                  </a:lnTo>
                  <a:lnTo>
                    <a:pt x="123" y="230"/>
                  </a:lnTo>
                  <a:lnTo>
                    <a:pt x="176" y="325"/>
                  </a:lnTo>
                  <a:lnTo>
                    <a:pt x="240" y="390"/>
                  </a:lnTo>
                  <a:lnTo>
                    <a:pt x="276" y="395"/>
                  </a:lnTo>
                  <a:lnTo>
                    <a:pt x="319" y="368"/>
                  </a:lnTo>
                  <a:lnTo>
                    <a:pt x="346" y="312"/>
                  </a:lnTo>
                  <a:lnTo>
                    <a:pt x="378" y="241"/>
                  </a:lnTo>
                  <a:lnTo>
                    <a:pt x="395" y="172"/>
                  </a:lnTo>
                  <a:lnTo>
                    <a:pt x="410" y="87"/>
                  </a:lnTo>
                  <a:lnTo>
                    <a:pt x="399" y="0"/>
                  </a:lnTo>
                  <a:close/>
                </a:path>
              </a:pathLst>
            </a:custGeom>
            <a:solidFill>
              <a:srgbClr val="33CCFF"/>
            </a:solidFill>
            <a:ln w="9525">
              <a:solidFill>
                <a:schemeClr val="tx1"/>
              </a:solidFill>
              <a:round/>
              <a:headEnd/>
              <a:tailEnd/>
            </a:ln>
          </p:spPr>
          <p:txBody>
            <a:bodyPr/>
            <a:lstStyle/>
            <a:p>
              <a:endParaRPr lang="en-US"/>
            </a:p>
          </p:txBody>
        </p:sp>
        <p:sp>
          <p:nvSpPr>
            <p:cNvPr id="18557" name="Freeform 302"/>
            <p:cNvSpPr>
              <a:spLocks/>
            </p:cNvSpPr>
            <p:nvPr/>
          </p:nvSpPr>
          <p:spPr bwMode="auto">
            <a:xfrm>
              <a:off x="762" y="1117"/>
              <a:ext cx="293" cy="744"/>
            </a:xfrm>
            <a:custGeom>
              <a:avLst/>
              <a:gdLst>
                <a:gd name="T0" fmla="*/ 24 w 293"/>
                <a:gd name="T1" fmla="*/ 0 h 744"/>
                <a:gd name="T2" fmla="*/ 69 w 293"/>
                <a:gd name="T3" fmla="*/ 18 h 744"/>
                <a:gd name="T4" fmla="*/ 85 w 293"/>
                <a:gd name="T5" fmla="*/ 42 h 744"/>
                <a:gd name="T6" fmla="*/ 112 w 293"/>
                <a:gd name="T7" fmla="*/ 104 h 744"/>
                <a:gd name="T8" fmla="*/ 144 w 293"/>
                <a:gd name="T9" fmla="*/ 258 h 744"/>
                <a:gd name="T10" fmla="*/ 152 w 293"/>
                <a:gd name="T11" fmla="*/ 365 h 744"/>
                <a:gd name="T12" fmla="*/ 133 w 293"/>
                <a:gd name="T13" fmla="*/ 462 h 744"/>
                <a:gd name="T14" fmla="*/ 104 w 293"/>
                <a:gd name="T15" fmla="*/ 585 h 744"/>
                <a:gd name="T16" fmla="*/ 93 w 293"/>
                <a:gd name="T17" fmla="*/ 655 h 744"/>
                <a:gd name="T18" fmla="*/ 112 w 293"/>
                <a:gd name="T19" fmla="*/ 671 h 744"/>
                <a:gd name="T20" fmla="*/ 229 w 293"/>
                <a:gd name="T21" fmla="*/ 674 h 744"/>
                <a:gd name="T22" fmla="*/ 293 w 293"/>
                <a:gd name="T23" fmla="*/ 697 h 744"/>
                <a:gd name="T24" fmla="*/ 285 w 293"/>
                <a:gd name="T25" fmla="*/ 713 h 744"/>
                <a:gd name="T26" fmla="*/ 213 w 293"/>
                <a:gd name="T27" fmla="*/ 744 h 744"/>
                <a:gd name="T28" fmla="*/ 176 w 293"/>
                <a:gd name="T29" fmla="*/ 734 h 744"/>
                <a:gd name="T30" fmla="*/ 125 w 293"/>
                <a:gd name="T31" fmla="*/ 702 h 744"/>
                <a:gd name="T32" fmla="*/ 32 w 293"/>
                <a:gd name="T33" fmla="*/ 679 h 744"/>
                <a:gd name="T34" fmla="*/ 32 w 293"/>
                <a:gd name="T35" fmla="*/ 650 h 744"/>
                <a:gd name="T36" fmla="*/ 64 w 293"/>
                <a:gd name="T37" fmla="*/ 624 h 744"/>
                <a:gd name="T38" fmla="*/ 88 w 293"/>
                <a:gd name="T39" fmla="*/ 525 h 744"/>
                <a:gd name="T40" fmla="*/ 109 w 293"/>
                <a:gd name="T41" fmla="*/ 389 h 744"/>
                <a:gd name="T42" fmla="*/ 112 w 293"/>
                <a:gd name="T43" fmla="*/ 298 h 744"/>
                <a:gd name="T44" fmla="*/ 93 w 293"/>
                <a:gd name="T45" fmla="*/ 180 h 744"/>
                <a:gd name="T46" fmla="*/ 21 w 293"/>
                <a:gd name="T47" fmla="*/ 73 h 744"/>
                <a:gd name="T48" fmla="*/ 0 w 293"/>
                <a:gd name="T49" fmla="*/ 16 h 744"/>
                <a:gd name="T50" fmla="*/ 24 w 293"/>
                <a:gd name="T51" fmla="*/ 0 h 7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3"/>
                <a:gd name="T79" fmla="*/ 0 h 744"/>
                <a:gd name="T80" fmla="*/ 293 w 293"/>
                <a:gd name="T81" fmla="*/ 744 h 7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3" h="744">
                  <a:moveTo>
                    <a:pt x="24" y="0"/>
                  </a:moveTo>
                  <a:lnTo>
                    <a:pt x="69" y="18"/>
                  </a:lnTo>
                  <a:lnTo>
                    <a:pt x="85" y="42"/>
                  </a:lnTo>
                  <a:lnTo>
                    <a:pt x="112" y="104"/>
                  </a:lnTo>
                  <a:lnTo>
                    <a:pt x="144" y="258"/>
                  </a:lnTo>
                  <a:lnTo>
                    <a:pt x="152" y="365"/>
                  </a:lnTo>
                  <a:lnTo>
                    <a:pt x="133" y="462"/>
                  </a:lnTo>
                  <a:lnTo>
                    <a:pt x="104" y="585"/>
                  </a:lnTo>
                  <a:lnTo>
                    <a:pt x="93" y="655"/>
                  </a:lnTo>
                  <a:lnTo>
                    <a:pt x="112" y="671"/>
                  </a:lnTo>
                  <a:lnTo>
                    <a:pt x="229" y="674"/>
                  </a:lnTo>
                  <a:lnTo>
                    <a:pt x="293" y="697"/>
                  </a:lnTo>
                  <a:lnTo>
                    <a:pt x="285" y="713"/>
                  </a:lnTo>
                  <a:lnTo>
                    <a:pt x="213" y="744"/>
                  </a:lnTo>
                  <a:lnTo>
                    <a:pt x="176" y="734"/>
                  </a:lnTo>
                  <a:lnTo>
                    <a:pt x="125" y="702"/>
                  </a:lnTo>
                  <a:lnTo>
                    <a:pt x="32" y="679"/>
                  </a:lnTo>
                  <a:lnTo>
                    <a:pt x="32" y="650"/>
                  </a:lnTo>
                  <a:lnTo>
                    <a:pt x="64" y="624"/>
                  </a:lnTo>
                  <a:lnTo>
                    <a:pt x="88" y="525"/>
                  </a:lnTo>
                  <a:lnTo>
                    <a:pt x="109" y="389"/>
                  </a:lnTo>
                  <a:lnTo>
                    <a:pt x="112" y="298"/>
                  </a:lnTo>
                  <a:lnTo>
                    <a:pt x="93" y="180"/>
                  </a:lnTo>
                  <a:lnTo>
                    <a:pt x="21" y="73"/>
                  </a:lnTo>
                  <a:lnTo>
                    <a:pt x="0" y="16"/>
                  </a:lnTo>
                  <a:lnTo>
                    <a:pt x="24" y="0"/>
                  </a:lnTo>
                  <a:close/>
                </a:path>
              </a:pathLst>
            </a:custGeom>
            <a:solidFill>
              <a:srgbClr val="33CCFF"/>
            </a:solidFill>
            <a:ln w="9525">
              <a:solidFill>
                <a:schemeClr val="tx1"/>
              </a:solidFill>
              <a:round/>
              <a:headEnd/>
              <a:tailEnd/>
            </a:ln>
          </p:spPr>
          <p:txBody>
            <a:bodyPr/>
            <a:lstStyle/>
            <a:p>
              <a:endParaRPr lang="en-US"/>
            </a:p>
          </p:txBody>
        </p:sp>
        <p:sp>
          <p:nvSpPr>
            <p:cNvPr id="18558" name="Freeform 303"/>
            <p:cNvSpPr>
              <a:spLocks/>
            </p:cNvSpPr>
            <p:nvPr/>
          </p:nvSpPr>
          <p:spPr bwMode="auto">
            <a:xfrm>
              <a:off x="466" y="1117"/>
              <a:ext cx="292" cy="744"/>
            </a:xfrm>
            <a:custGeom>
              <a:avLst/>
              <a:gdLst>
                <a:gd name="T0" fmla="*/ 268 w 292"/>
                <a:gd name="T1" fmla="*/ 0 h 744"/>
                <a:gd name="T2" fmla="*/ 223 w 292"/>
                <a:gd name="T3" fmla="*/ 18 h 744"/>
                <a:gd name="T4" fmla="*/ 207 w 292"/>
                <a:gd name="T5" fmla="*/ 42 h 744"/>
                <a:gd name="T6" fmla="*/ 181 w 292"/>
                <a:gd name="T7" fmla="*/ 104 h 744"/>
                <a:gd name="T8" fmla="*/ 149 w 292"/>
                <a:gd name="T9" fmla="*/ 258 h 744"/>
                <a:gd name="T10" fmla="*/ 141 w 292"/>
                <a:gd name="T11" fmla="*/ 365 h 744"/>
                <a:gd name="T12" fmla="*/ 159 w 292"/>
                <a:gd name="T13" fmla="*/ 462 h 744"/>
                <a:gd name="T14" fmla="*/ 188 w 292"/>
                <a:gd name="T15" fmla="*/ 585 h 744"/>
                <a:gd name="T16" fmla="*/ 199 w 292"/>
                <a:gd name="T17" fmla="*/ 655 h 744"/>
                <a:gd name="T18" fmla="*/ 181 w 292"/>
                <a:gd name="T19" fmla="*/ 671 h 744"/>
                <a:gd name="T20" fmla="*/ 64 w 292"/>
                <a:gd name="T21" fmla="*/ 674 h 744"/>
                <a:gd name="T22" fmla="*/ 0 w 292"/>
                <a:gd name="T23" fmla="*/ 697 h 744"/>
                <a:gd name="T24" fmla="*/ 8 w 292"/>
                <a:gd name="T25" fmla="*/ 713 h 744"/>
                <a:gd name="T26" fmla="*/ 80 w 292"/>
                <a:gd name="T27" fmla="*/ 744 h 744"/>
                <a:gd name="T28" fmla="*/ 117 w 292"/>
                <a:gd name="T29" fmla="*/ 734 h 744"/>
                <a:gd name="T30" fmla="*/ 167 w 292"/>
                <a:gd name="T31" fmla="*/ 702 h 744"/>
                <a:gd name="T32" fmla="*/ 260 w 292"/>
                <a:gd name="T33" fmla="*/ 679 h 744"/>
                <a:gd name="T34" fmla="*/ 260 w 292"/>
                <a:gd name="T35" fmla="*/ 650 h 744"/>
                <a:gd name="T36" fmla="*/ 228 w 292"/>
                <a:gd name="T37" fmla="*/ 624 h 744"/>
                <a:gd name="T38" fmla="*/ 204 w 292"/>
                <a:gd name="T39" fmla="*/ 525 h 744"/>
                <a:gd name="T40" fmla="*/ 183 w 292"/>
                <a:gd name="T41" fmla="*/ 389 h 744"/>
                <a:gd name="T42" fmla="*/ 181 w 292"/>
                <a:gd name="T43" fmla="*/ 298 h 744"/>
                <a:gd name="T44" fmla="*/ 199 w 292"/>
                <a:gd name="T45" fmla="*/ 180 h 744"/>
                <a:gd name="T46" fmla="*/ 271 w 292"/>
                <a:gd name="T47" fmla="*/ 73 h 744"/>
                <a:gd name="T48" fmla="*/ 292 w 292"/>
                <a:gd name="T49" fmla="*/ 16 h 744"/>
                <a:gd name="T50" fmla="*/ 268 w 292"/>
                <a:gd name="T51" fmla="*/ 0 h 7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2"/>
                <a:gd name="T79" fmla="*/ 0 h 744"/>
                <a:gd name="T80" fmla="*/ 292 w 292"/>
                <a:gd name="T81" fmla="*/ 744 h 7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2" h="744">
                  <a:moveTo>
                    <a:pt x="268" y="0"/>
                  </a:moveTo>
                  <a:lnTo>
                    <a:pt x="223" y="18"/>
                  </a:lnTo>
                  <a:lnTo>
                    <a:pt x="207" y="42"/>
                  </a:lnTo>
                  <a:lnTo>
                    <a:pt x="181" y="104"/>
                  </a:lnTo>
                  <a:lnTo>
                    <a:pt x="149" y="258"/>
                  </a:lnTo>
                  <a:lnTo>
                    <a:pt x="141" y="365"/>
                  </a:lnTo>
                  <a:lnTo>
                    <a:pt x="159" y="462"/>
                  </a:lnTo>
                  <a:lnTo>
                    <a:pt x="188" y="585"/>
                  </a:lnTo>
                  <a:lnTo>
                    <a:pt x="199" y="655"/>
                  </a:lnTo>
                  <a:lnTo>
                    <a:pt x="181" y="671"/>
                  </a:lnTo>
                  <a:lnTo>
                    <a:pt x="64" y="674"/>
                  </a:lnTo>
                  <a:lnTo>
                    <a:pt x="0" y="697"/>
                  </a:lnTo>
                  <a:lnTo>
                    <a:pt x="8" y="713"/>
                  </a:lnTo>
                  <a:lnTo>
                    <a:pt x="80" y="744"/>
                  </a:lnTo>
                  <a:lnTo>
                    <a:pt x="117" y="734"/>
                  </a:lnTo>
                  <a:lnTo>
                    <a:pt x="167" y="702"/>
                  </a:lnTo>
                  <a:lnTo>
                    <a:pt x="260" y="679"/>
                  </a:lnTo>
                  <a:lnTo>
                    <a:pt x="260" y="650"/>
                  </a:lnTo>
                  <a:lnTo>
                    <a:pt x="228" y="624"/>
                  </a:lnTo>
                  <a:lnTo>
                    <a:pt x="204" y="525"/>
                  </a:lnTo>
                  <a:lnTo>
                    <a:pt x="183" y="389"/>
                  </a:lnTo>
                  <a:lnTo>
                    <a:pt x="181" y="298"/>
                  </a:lnTo>
                  <a:lnTo>
                    <a:pt x="199" y="180"/>
                  </a:lnTo>
                  <a:lnTo>
                    <a:pt x="271" y="73"/>
                  </a:lnTo>
                  <a:lnTo>
                    <a:pt x="292" y="16"/>
                  </a:lnTo>
                  <a:lnTo>
                    <a:pt x="268" y="0"/>
                  </a:lnTo>
                  <a:close/>
                </a:path>
              </a:pathLst>
            </a:custGeom>
            <a:solidFill>
              <a:srgbClr val="33CCFF"/>
            </a:solidFill>
            <a:ln w="9525">
              <a:solidFill>
                <a:schemeClr val="tx1"/>
              </a:solidFill>
              <a:round/>
              <a:headEnd/>
              <a:tailEnd/>
            </a:ln>
          </p:spPr>
          <p:txBody>
            <a:bodyPr/>
            <a:lstStyle/>
            <a:p>
              <a:endParaRPr lang="en-US"/>
            </a:p>
          </p:txBody>
        </p:sp>
        <p:sp>
          <p:nvSpPr>
            <p:cNvPr id="18559" name="Freeform 304"/>
            <p:cNvSpPr>
              <a:spLocks/>
            </p:cNvSpPr>
            <p:nvPr/>
          </p:nvSpPr>
          <p:spPr bwMode="auto">
            <a:xfrm>
              <a:off x="780" y="615"/>
              <a:ext cx="287" cy="650"/>
            </a:xfrm>
            <a:custGeom>
              <a:avLst/>
              <a:gdLst>
                <a:gd name="T0" fmla="*/ 6 w 287"/>
                <a:gd name="T1" fmla="*/ 0 h 650"/>
                <a:gd name="T2" fmla="*/ 49 w 287"/>
                <a:gd name="T3" fmla="*/ 0 h 650"/>
                <a:gd name="T4" fmla="*/ 114 w 287"/>
                <a:gd name="T5" fmla="*/ 30 h 650"/>
                <a:gd name="T6" fmla="*/ 176 w 287"/>
                <a:gd name="T7" fmla="*/ 85 h 650"/>
                <a:gd name="T8" fmla="*/ 235 w 287"/>
                <a:gd name="T9" fmla="*/ 185 h 650"/>
                <a:gd name="T10" fmla="*/ 268 w 287"/>
                <a:gd name="T11" fmla="*/ 270 h 650"/>
                <a:gd name="T12" fmla="*/ 287 w 287"/>
                <a:gd name="T13" fmla="*/ 337 h 650"/>
                <a:gd name="T14" fmla="*/ 284 w 287"/>
                <a:gd name="T15" fmla="*/ 361 h 650"/>
                <a:gd name="T16" fmla="*/ 259 w 287"/>
                <a:gd name="T17" fmla="*/ 416 h 650"/>
                <a:gd name="T18" fmla="*/ 185 w 287"/>
                <a:gd name="T19" fmla="*/ 471 h 650"/>
                <a:gd name="T20" fmla="*/ 108 w 287"/>
                <a:gd name="T21" fmla="*/ 501 h 650"/>
                <a:gd name="T22" fmla="*/ 99 w 287"/>
                <a:gd name="T23" fmla="*/ 516 h 650"/>
                <a:gd name="T24" fmla="*/ 136 w 287"/>
                <a:gd name="T25" fmla="*/ 553 h 650"/>
                <a:gd name="T26" fmla="*/ 170 w 287"/>
                <a:gd name="T27" fmla="*/ 611 h 650"/>
                <a:gd name="T28" fmla="*/ 173 w 287"/>
                <a:gd name="T29" fmla="*/ 650 h 650"/>
                <a:gd name="T30" fmla="*/ 154 w 287"/>
                <a:gd name="T31" fmla="*/ 647 h 650"/>
                <a:gd name="T32" fmla="*/ 148 w 287"/>
                <a:gd name="T33" fmla="*/ 614 h 650"/>
                <a:gd name="T34" fmla="*/ 111 w 287"/>
                <a:gd name="T35" fmla="*/ 562 h 650"/>
                <a:gd name="T36" fmla="*/ 62 w 287"/>
                <a:gd name="T37" fmla="*/ 525 h 650"/>
                <a:gd name="T38" fmla="*/ 71 w 287"/>
                <a:gd name="T39" fmla="*/ 483 h 650"/>
                <a:gd name="T40" fmla="*/ 127 w 287"/>
                <a:gd name="T41" fmla="*/ 459 h 650"/>
                <a:gd name="T42" fmla="*/ 194 w 287"/>
                <a:gd name="T43" fmla="*/ 431 h 650"/>
                <a:gd name="T44" fmla="*/ 244 w 287"/>
                <a:gd name="T45" fmla="*/ 374 h 650"/>
                <a:gd name="T46" fmla="*/ 253 w 287"/>
                <a:gd name="T47" fmla="*/ 331 h 650"/>
                <a:gd name="T48" fmla="*/ 228 w 287"/>
                <a:gd name="T49" fmla="*/ 261 h 650"/>
                <a:gd name="T50" fmla="*/ 182 w 287"/>
                <a:gd name="T51" fmla="*/ 179 h 650"/>
                <a:gd name="T52" fmla="*/ 130 w 287"/>
                <a:gd name="T53" fmla="*/ 118 h 650"/>
                <a:gd name="T54" fmla="*/ 49 w 287"/>
                <a:gd name="T55" fmla="*/ 70 h 650"/>
                <a:gd name="T56" fmla="*/ 0 w 287"/>
                <a:gd name="T57" fmla="*/ 30 h 650"/>
                <a:gd name="T58" fmla="*/ 6 w 287"/>
                <a:gd name="T59" fmla="*/ 0 h 6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87"/>
                <a:gd name="T91" fmla="*/ 0 h 650"/>
                <a:gd name="T92" fmla="*/ 287 w 287"/>
                <a:gd name="T93" fmla="*/ 650 h 65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87" h="650">
                  <a:moveTo>
                    <a:pt x="6" y="0"/>
                  </a:moveTo>
                  <a:lnTo>
                    <a:pt x="49" y="0"/>
                  </a:lnTo>
                  <a:lnTo>
                    <a:pt x="114" y="30"/>
                  </a:lnTo>
                  <a:lnTo>
                    <a:pt x="176" y="85"/>
                  </a:lnTo>
                  <a:lnTo>
                    <a:pt x="235" y="185"/>
                  </a:lnTo>
                  <a:lnTo>
                    <a:pt x="268" y="270"/>
                  </a:lnTo>
                  <a:lnTo>
                    <a:pt x="287" y="337"/>
                  </a:lnTo>
                  <a:lnTo>
                    <a:pt x="284" y="361"/>
                  </a:lnTo>
                  <a:lnTo>
                    <a:pt x="259" y="416"/>
                  </a:lnTo>
                  <a:lnTo>
                    <a:pt x="185" y="471"/>
                  </a:lnTo>
                  <a:lnTo>
                    <a:pt x="108" y="501"/>
                  </a:lnTo>
                  <a:lnTo>
                    <a:pt x="99" y="516"/>
                  </a:lnTo>
                  <a:lnTo>
                    <a:pt x="136" y="553"/>
                  </a:lnTo>
                  <a:lnTo>
                    <a:pt x="170" y="611"/>
                  </a:lnTo>
                  <a:lnTo>
                    <a:pt x="173" y="650"/>
                  </a:lnTo>
                  <a:lnTo>
                    <a:pt x="154" y="647"/>
                  </a:lnTo>
                  <a:lnTo>
                    <a:pt x="148" y="614"/>
                  </a:lnTo>
                  <a:lnTo>
                    <a:pt x="111" y="562"/>
                  </a:lnTo>
                  <a:lnTo>
                    <a:pt x="62" y="525"/>
                  </a:lnTo>
                  <a:lnTo>
                    <a:pt x="71" y="483"/>
                  </a:lnTo>
                  <a:lnTo>
                    <a:pt x="127" y="459"/>
                  </a:lnTo>
                  <a:lnTo>
                    <a:pt x="194" y="431"/>
                  </a:lnTo>
                  <a:lnTo>
                    <a:pt x="244" y="374"/>
                  </a:lnTo>
                  <a:lnTo>
                    <a:pt x="253" y="331"/>
                  </a:lnTo>
                  <a:lnTo>
                    <a:pt x="228" y="261"/>
                  </a:lnTo>
                  <a:lnTo>
                    <a:pt x="182" y="179"/>
                  </a:lnTo>
                  <a:lnTo>
                    <a:pt x="130" y="118"/>
                  </a:lnTo>
                  <a:lnTo>
                    <a:pt x="49" y="70"/>
                  </a:lnTo>
                  <a:lnTo>
                    <a:pt x="0" y="30"/>
                  </a:lnTo>
                  <a:lnTo>
                    <a:pt x="6" y="0"/>
                  </a:lnTo>
                  <a:close/>
                </a:path>
              </a:pathLst>
            </a:custGeom>
            <a:solidFill>
              <a:srgbClr val="33CCFF"/>
            </a:solidFill>
            <a:ln w="9525">
              <a:solidFill>
                <a:schemeClr val="tx1"/>
              </a:solidFill>
              <a:round/>
              <a:headEnd/>
              <a:tailEnd/>
            </a:ln>
          </p:spPr>
          <p:txBody>
            <a:bodyPr/>
            <a:lstStyle/>
            <a:p>
              <a:endParaRPr lang="en-US"/>
            </a:p>
          </p:txBody>
        </p:sp>
        <p:sp>
          <p:nvSpPr>
            <p:cNvPr id="18560" name="Freeform 299"/>
            <p:cNvSpPr>
              <a:spLocks/>
            </p:cNvSpPr>
            <p:nvPr/>
          </p:nvSpPr>
          <p:spPr bwMode="auto">
            <a:xfrm>
              <a:off x="633" y="593"/>
              <a:ext cx="284" cy="653"/>
            </a:xfrm>
            <a:custGeom>
              <a:avLst/>
              <a:gdLst>
                <a:gd name="T0" fmla="*/ 206 w 284"/>
                <a:gd name="T1" fmla="*/ 28 h 653"/>
                <a:gd name="T2" fmla="*/ 161 w 284"/>
                <a:gd name="T3" fmla="*/ 3 h 653"/>
                <a:gd name="T4" fmla="*/ 118 w 284"/>
                <a:gd name="T5" fmla="*/ 0 h 653"/>
                <a:gd name="T6" fmla="*/ 90 w 284"/>
                <a:gd name="T7" fmla="*/ 28 h 653"/>
                <a:gd name="T8" fmla="*/ 83 w 284"/>
                <a:gd name="T9" fmla="*/ 74 h 653"/>
                <a:gd name="T10" fmla="*/ 81 w 284"/>
                <a:gd name="T11" fmla="*/ 138 h 653"/>
                <a:gd name="T12" fmla="*/ 104 w 284"/>
                <a:gd name="T13" fmla="*/ 241 h 653"/>
                <a:gd name="T14" fmla="*/ 107 w 284"/>
                <a:gd name="T15" fmla="*/ 323 h 653"/>
                <a:gd name="T16" fmla="*/ 92 w 284"/>
                <a:gd name="T17" fmla="*/ 384 h 653"/>
                <a:gd name="T18" fmla="*/ 50 w 284"/>
                <a:gd name="T19" fmla="*/ 456 h 653"/>
                <a:gd name="T20" fmla="*/ 12 w 284"/>
                <a:gd name="T21" fmla="*/ 515 h 653"/>
                <a:gd name="T22" fmla="*/ 0 w 284"/>
                <a:gd name="T23" fmla="*/ 568 h 653"/>
                <a:gd name="T24" fmla="*/ 12 w 284"/>
                <a:gd name="T25" fmla="*/ 619 h 653"/>
                <a:gd name="T26" fmla="*/ 52 w 284"/>
                <a:gd name="T27" fmla="*/ 653 h 653"/>
                <a:gd name="T28" fmla="*/ 108 w 284"/>
                <a:gd name="T29" fmla="*/ 652 h 653"/>
                <a:gd name="T30" fmla="*/ 169 w 284"/>
                <a:gd name="T31" fmla="*/ 622 h 653"/>
                <a:gd name="T32" fmla="*/ 226 w 284"/>
                <a:gd name="T33" fmla="*/ 553 h 653"/>
                <a:gd name="T34" fmla="*/ 257 w 284"/>
                <a:gd name="T35" fmla="*/ 463 h 653"/>
                <a:gd name="T36" fmla="*/ 284 w 284"/>
                <a:gd name="T37" fmla="*/ 329 h 653"/>
                <a:gd name="T38" fmla="*/ 269 w 284"/>
                <a:gd name="T39" fmla="*/ 169 h 653"/>
                <a:gd name="T40" fmla="*/ 229 w 284"/>
                <a:gd name="T41" fmla="*/ 68 h 653"/>
                <a:gd name="T42" fmla="*/ 206 w 284"/>
                <a:gd name="T43" fmla="*/ 28 h 6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4"/>
                <a:gd name="T67" fmla="*/ 0 h 653"/>
                <a:gd name="T68" fmla="*/ 284 w 284"/>
                <a:gd name="T69" fmla="*/ 653 h 6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4" h="653">
                  <a:moveTo>
                    <a:pt x="206" y="28"/>
                  </a:moveTo>
                  <a:lnTo>
                    <a:pt x="161" y="3"/>
                  </a:lnTo>
                  <a:lnTo>
                    <a:pt x="118" y="0"/>
                  </a:lnTo>
                  <a:lnTo>
                    <a:pt x="90" y="28"/>
                  </a:lnTo>
                  <a:lnTo>
                    <a:pt x="83" y="74"/>
                  </a:lnTo>
                  <a:lnTo>
                    <a:pt x="81" y="138"/>
                  </a:lnTo>
                  <a:lnTo>
                    <a:pt x="104" y="241"/>
                  </a:lnTo>
                  <a:lnTo>
                    <a:pt x="107" y="323"/>
                  </a:lnTo>
                  <a:lnTo>
                    <a:pt x="92" y="384"/>
                  </a:lnTo>
                  <a:lnTo>
                    <a:pt x="50" y="456"/>
                  </a:lnTo>
                  <a:lnTo>
                    <a:pt x="12" y="515"/>
                  </a:lnTo>
                  <a:lnTo>
                    <a:pt x="0" y="568"/>
                  </a:lnTo>
                  <a:lnTo>
                    <a:pt x="12" y="619"/>
                  </a:lnTo>
                  <a:lnTo>
                    <a:pt x="52" y="653"/>
                  </a:lnTo>
                  <a:lnTo>
                    <a:pt x="108" y="652"/>
                  </a:lnTo>
                  <a:lnTo>
                    <a:pt x="169" y="622"/>
                  </a:lnTo>
                  <a:lnTo>
                    <a:pt x="226" y="553"/>
                  </a:lnTo>
                  <a:lnTo>
                    <a:pt x="257" y="463"/>
                  </a:lnTo>
                  <a:lnTo>
                    <a:pt x="284" y="329"/>
                  </a:lnTo>
                  <a:lnTo>
                    <a:pt x="269" y="169"/>
                  </a:lnTo>
                  <a:lnTo>
                    <a:pt x="229" y="68"/>
                  </a:lnTo>
                  <a:lnTo>
                    <a:pt x="206" y="28"/>
                  </a:lnTo>
                  <a:close/>
                </a:path>
              </a:pathLst>
            </a:custGeom>
            <a:solidFill>
              <a:srgbClr val="33CCFF"/>
            </a:solidFill>
            <a:ln w="9525">
              <a:solidFill>
                <a:schemeClr val="tx1"/>
              </a:solidFill>
              <a:round/>
              <a:headEnd/>
              <a:tailEnd/>
            </a:ln>
          </p:spPr>
          <p:txBody>
            <a:bodyPr/>
            <a:lstStyle/>
            <a:p>
              <a:endParaRPr lang="en-US"/>
            </a:p>
          </p:txBody>
        </p:sp>
        <p:sp>
          <p:nvSpPr>
            <p:cNvPr id="18561" name="Freeform 306"/>
            <p:cNvSpPr>
              <a:spLocks/>
            </p:cNvSpPr>
            <p:nvPr/>
          </p:nvSpPr>
          <p:spPr bwMode="auto">
            <a:xfrm>
              <a:off x="722" y="224"/>
              <a:ext cx="201" cy="84"/>
            </a:xfrm>
            <a:custGeom>
              <a:avLst/>
              <a:gdLst>
                <a:gd name="T0" fmla="*/ 0 w 201"/>
                <a:gd name="T1" fmla="*/ 63 h 84"/>
                <a:gd name="T2" fmla="*/ 36 w 201"/>
                <a:gd name="T3" fmla="*/ 24 h 84"/>
                <a:gd name="T4" fmla="*/ 111 w 201"/>
                <a:gd name="T5" fmla="*/ 0 h 84"/>
                <a:gd name="T6" fmla="*/ 153 w 201"/>
                <a:gd name="T7" fmla="*/ 1 h 84"/>
                <a:gd name="T8" fmla="*/ 189 w 201"/>
                <a:gd name="T9" fmla="*/ 37 h 84"/>
                <a:gd name="T10" fmla="*/ 201 w 201"/>
                <a:gd name="T11" fmla="*/ 84 h 84"/>
                <a:gd name="T12" fmla="*/ 142 w 201"/>
                <a:gd name="T13" fmla="*/ 61 h 84"/>
                <a:gd name="T14" fmla="*/ 49 w 201"/>
                <a:gd name="T15" fmla="*/ 52 h 84"/>
                <a:gd name="T16" fmla="*/ 0 w 201"/>
                <a:gd name="T17" fmla="*/ 63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1"/>
                <a:gd name="T28" fmla="*/ 0 h 84"/>
                <a:gd name="T29" fmla="*/ 201 w 201"/>
                <a:gd name="T30" fmla="*/ 84 h 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1" h="84">
                  <a:moveTo>
                    <a:pt x="0" y="63"/>
                  </a:moveTo>
                  <a:lnTo>
                    <a:pt x="36" y="24"/>
                  </a:lnTo>
                  <a:lnTo>
                    <a:pt x="111" y="0"/>
                  </a:lnTo>
                  <a:lnTo>
                    <a:pt x="153" y="1"/>
                  </a:lnTo>
                  <a:lnTo>
                    <a:pt x="189" y="37"/>
                  </a:lnTo>
                  <a:lnTo>
                    <a:pt x="201" y="84"/>
                  </a:lnTo>
                  <a:lnTo>
                    <a:pt x="142" y="61"/>
                  </a:lnTo>
                  <a:lnTo>
                    <a:pt x="49" y="52"/>
                  </a:lnTo>
                  <a:lnTo>
                    <a:pt x="0" y="63"/>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18451" name="Group 309"/>
          <p:cNvGrpSpPr>
            <a:grpSpLocks noChangeAspect="1"/>
          </p:cNvGrpSpPr>
          <p:nvPr/>
        </p:nvGrpSpPr>
        <p:grpSpPr bwMode="auto">
          <a:xfrm>
            <a:off x="4146550" y="5205413"/>
            <a:ext cx="1317625" cy="890587"/>
            <a:chOff x="2942" y="2693"/>
            <a:chExt cx="830" cy="561"/>
          </a:xfrm>
        </p:grpSpPr>
        <p:sp>
          <p:nvSpPr>
            <p:cNvPr id="18503" name="AutoShape 310"/>
            <p:cNvSpPr>
              <a:spLocks noChangeAspect="1" noChangeArrowheads="1" noTextEdit="1"/>
            </p:cNvSpPr>
            <p:nvPr/>
          </p:nvSpPr>
          <p:spPr bwMode="auto">
            <a:xfrm>
              <a:off x="2942" y="2693"/>
              <a:ext cx="830" cy="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04" name="Freeform 311"/>
            <p:cNvSpPr>
              <a:spLocks/>
            </p:cNvSpPr>
            <p:nvPr/>
          </p:nvSpPr>
          <p:spPr bwMode="auto">
            <a:xfrm>
              <a:off x="3158" y="2808"/>
              <a:ext cx="166" cy="85"/>
            </a:xfrm>
            <a:custGeom>
              <a:avLst/>
              <a:gdLst>
                <a:gd name="T0" fmla="*/ 0 w 499"/>
                <a:gd name="T1" fmla="*/ 0 h 253"/>
                <a:gd name="T2" fmla="*/ 0 w 499"/>
                <a:gd name="T3" fmla="*/ 0 h 253"/>
                <a:gd name="T4" fmla="*/ 0 w 499"/>
                <a:gd name="T5" fmla="*/ 0 h 253"/>
                <a:gd name="T6" fmla="*/ 0 w 499"/>
                <a:gd name="T7" fmla="*/ 0 h 253"/>
                <a:gd name="T8" fmla="*/ 0 w 499"/>
                <a:gd name="T9" fmla="*/ 0 h 253"/>
                <a:gd name="T10" fmla="*/ 0 w 499"/>
                <a:gd name="T11" fmla="*/ 0 h 253"/>
                <a:gd name="T12" fmla="*/ 0 w 499"/>
                <a:gd name="T13" fmla="*/ 0 h 253"/>
                <a:gd name="T14" fmla="*/ 1 w 499"/>
                <a:gd name="T15" fmla="*/ 0 h 253"/>
                <a:gd name="T16" fmla="*/ 1 w 499"/>
                <a:gd name="T17" fmla="*/ 0 h 253"/>
                <a:gd name="T18" fmla="*/ 1 w 499"/>
                <a:gd name="T19" fmla="*/ 0 h 253"/>
                <a:gd name="T20" fmla="*/ 1 w 499"/>
                <a:gd name="T21" fmla="*/ 0 h 253"/>
                <a:gd name="T22" fmla="*/ 2 w 499"/>
                <a:gd name="T23" fmla="*/ 0 h 253"/>
                <a:gd name="T24" fmla="*/ 2 w 499"/>
                <a:gd name="T25" fmla="*/ 0 h 253"/>
                <a:gd name="T26" fmla="*/ 2 w 499"/>
                <a:gd name="T27" fmla="*/ 1 h 253"/>
                <a:gd name="T28" fmla="*/ 2 w 499"/>
                <a:gd name="T29" fmla="*/ 1 h 253"/>
                <a:gd name="T30" fmla="*/ 2 w 499"/>
                <a:gd name="T31" fmla="*/ 1 h 253"/>
                <a:gd name="T32" fmla="*/ 3 w 499"/>
                <a:gd name="T33" fmla="*/ 1 h 253"/>
                <a:gd name="T34" fmla="*/ 3 w 499"/>
                <a:gd name="T35" fmla="*/ 1 h 253"/>
                <a:gd name="T36" fmla="*/ 3 w 499"/>
                <a:gd name="T37" fmla="*/ 1 h 253"/>
                <a:gd name="T38" fmla="*/ 3 w 499"/>
                <a:gd name="T39" fmla="*/ 1 h 253"/>
                <a:gd name="T40" fmla="*/ 3 w 499"/>
                <a:gd name="T41" fmla="*/ 1 h 253"/>
                <a:gd name="T42" fmla="*/ 3 w 499"/>
                <a:gd name="T43" fmla="*/ 1 h 253"/>
                <a:gd name="T44" fmla="*/ 4 w 499"/>
                <a:gd name="T45" fmla="*/ 1 h 253"/>
                <a:gd name="T46" fmla="*/ 4 w 499"/>
                <a:gd name="T47" fmla="*/ 1 h 253"/>
                <a:gd name="T48" fmla="*/ 4 w 499"/>
                <a:gd name="T49" fmla="*/ 2 h 253"/>
                <a:gd name="T50" fmla="*/ 5 w 499"/>
                <a:gd name="T51" fmla="*/ 2 h 253"/>
                <a:gd name="T52" fmla="*/ 5 w 499"/>
                <a:gd name="T53" fmla="*/ 2 h 253"/>
                <a:gd name="T54" fmla="*/ 5 w 499"/>
                <a:gd name="T55" fmla="*/ 2 h 253"/>
                <a:gd name="T56" fmla="*/ 6 w 499"/>
                <a:gd name="T57" fmla="*/ 2 h 253"/>
                <a:gd name="T58" fmla="*/ 6 w 499"/>
                <a:gd name="T59" fmla="*/ 2 h 253"/>
                <a:gd name="T60" fmla="*/ 6 w 499"/>
                <a:gd name="T61" fmla="*/ 2 h 253"/>
                <a:gd name="T62" fmla="*/ 6 w 499"/>
                <a:gd name="T63" fmla="*/ 2 h 253"/>
                <a:gd name="T64" fmla="*/ 6 w 499"/>
                <a:gd name="T65" fmla="*/ 2 h 253"/>
                <a:gd name="T66" fmla="*/ 4 w 499"/>
                <a:gd name="T67" fmla="*/ 3 h 253"/>
                <a:gd name="T68" fmla="*/ 4 w 499"/>
                <a:gd name="T69" fmla="*/ 3 h 253"/>
                <a:gd name="T70" fmla="*/ 4 w 499"/>
                <a:gd name="T71" fmla="*/ 3 h 253"/>
                <a:gd name="T72" fmla="*/ 4 w 499"/>
                <a:gd name="T73" fmla="*/ 3 h 253"/>
                <a:gd name="T74" fmla="*/ 4 w 499"/>
                <a:gd name="T75" fmla="*/ 3 h 253"/>
                <a:gd name="T76" fmla="*/ 4 w 499"/>
                <a:gd name="T77" fmla="*/ 3 h 253"/>
                <a:gd name="T78" fmla="*/ 4 w 499"/>
                <a:gd name="T79" fmla="*/ 3 h 253"/>
                <a:gd name="T80" fmla="*/ 3 w 499"/>
                <a:gd name="T81" fmla="*/ 3 h 253"/>
                <a:gd name="T82" fmla="*/ 3 w 499"/>
                <a:gd name="T83" fmla="*/ 3 h 253"/>
                <a:gd name="T84" fmla="*/ 3 w 499"/>
                <a:gd name="T85" fmla="*/ 3 h 253"/>
                <a:gd name="T86" fmla="*/ 2 w 499"/>
                <a:gd name="T87" fmla="*/ 3 h 253"/>
                <a:gd name="T88" fmla="*/ 2 w 499"/>
                <a:gd name="T89" fmla="*/ 2 h 253"/>
                <a:gd name="T90" fmla="*/ 2 w 499"/>
                <a:gd name="T91" fmla="*/ 2 h 253"/>
                <a:gd name="T92" fmla="*/ 1 w 499"/>
                <a:gd name="T93" fmla="*/ 2 h 253"/>
                <a:gd name="T94" fmla="*/ 1 w 499"/>
                <a:gd name="T95" fmla="*/ 2 h 253"/>
                <a:gd name="T96" fmla="*/ 1 w 499"/>
                <a:gd name="T97" fmla="*/ 2 h 253"/>
                <a:gd name="T98" fmla="*/ 1 w 499"/>
                <a:gd name="T99" fmla="*/ 2 h 253"/>
                <a:gd name="T100" fmla="*/ 0 w 499"/>
                <a:gd name="T101" fmla="*/ 0 h 2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9"/>
                <a:gd name="T154" fmla="*/ 0 h 253"/>
                <a:gd name="T155" fmla="*/ 499 w 499"/>
                <a:gd name="T156" fmla="*/ 253 h 2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9" h="253">
                  <a:moveTo>
                    <a:pt x="0" y="35"/>
                  </a:moveTo>
                  <a:lnTo>
                    <a:pt x="1" y="33"/>
                  </a:lnTo>
                  <a:lnTo>
                    <a:pt x="4" y="27"/>
                  </a:lnTo>
                  <a:lnTo>
                    <a:pt x="9" y="19"/>
                  </a:lnTo>
                  <a:lnTo>
                    <a:pt x="16" y="11"/>
                  </a:lnTo>
                  <a:lnTo>
                    <a:pt x="26" y="5"/>
                  </a:lnTo>
                  <a:lnTo>
                    <a:pt x="40" y="1"/>
                  </a:lnTo>
                  <a:lnTo>
                    <a:pt x="56" y="0"/>
                  </a:lnTo>
                  <a:lnTo>
                    <a:pt x="75" y="6"/>
                  </a:lnTo>
                  <a:lnTo>
                    <a:pt x="96" y="15"/>
                  </a:lnTo>
                  <a:lnTo>
                    <a:pt x="118" y="23"/>
                  </a:lnTo>
                  <a:lnTo>
                    <a:pt x="137" y="31"/>
                  </a:lnTo>
                  <a:lnTo>
                    <a:pt x="156" y="39"/>
                  </a:lnTo>
                  <a:lnTo>
                    <a:pt x="173" y="45"/>
                  </a:lnTo>
                  <a:lnTo>
                    <a:pt x="188" y="51"/>
                  </a:lnTo>
                  <a:lnTo>
                    <a:pt x="199" y="54"/>
                  </a:lnTo>
                  <a:lnTo>
                    <a:pt x="207" y="58"/>
                  </a:lnTo>
                  <a:lnTo>
                    <a:pt x="213" y="60"/>
                  </a:lnTo>
                  <a:lnTo>
                    <a:pt x="224" y="65"/>
                  </a:lnTo>
                  <a:lnTo>
                    <a:pt x="240" y="71"/>
                  </a:lnTo>
                  <a:lnTo>
                    <a:pt x="260" y="80"/>
                  </a:lnTo>
                  <a:lnTo>
                    <a:pt x="282" y="89"/>
                  </a:lnTo>
                  <a:lnTo>
                    <a:pt x="307" y="101"/>
                  </a:lnTo>
                  <a:lnTo>
                    <a:pt x="333" y="112"/>
                  </a:lnTo>
                  <a:lnTo>
                    <a:pt x="360" y="123"/>
                  </a:lnTo>
                  <a:lnTo>
                    <a:pt x="386" y="135"/>
                  </a:lnTo>
                  <a:lnTo>
                    <a:pt x="411" y="146"/>
                  </a:lnTo>
                  <a:lnTo>
                    <a:pt x="435" y="156"/>
                  </a:lnTo>
                  <a:lnTo>
                    <a:pt x="456" y="165"/>
                  </a:lnTo>
                  <a:lnTo>
                    <a:pt x="473" y="173"/>
                  </a:lnTo>
                  <a:lnTo>
                    <a:pt x="488" y="179"/>
                  </a:lnTo>
                  <a:lnTo>
                    <a:pt x="496" y="183"/>
                  </a:lnTo>
                  <a:lnTo>
                    <a:pt x="499" y="184"/>
                  </a:lnTo>
                  <a:lnTo>
                    <a:pt x="345" y="253"/>
                  </a:lnTo>
                  <a:lnTo>
                    <a:pt x="344" y="253"/>
                  </a:lnTo>
                  <a:lnTo>
                    <a:pt x="338" y="253"/>
                  </a:lnTo>
                  <a:lnTo>
                    <a:pt x="331" y="253"/>
                  </a:lnTo>
                  <a:lnTo>
                    <a:pt x="319" y="252"/>
                  </a:lnTo>
                  <a:lnTo>
                    <a:pt x="305" y="249"/>
                  </a:lnTo>
                  <a:lnTo>
                    <a:pt x="286" y="243"/>
                  </a:lnTo>
                  <a:lnTo>
                    <a:pt x="265" y="235"/>
                  </a:lnTo>
                  <a:lnTo>
                    <a:pt x="241" y="224"/>
                  </a:lnTo>
                  <a:lnTo>
                    <a:pt x="214" y="212"/>
                  </a:lnTo>
                  <a:lnTo>
                    <a:pt x="185" y="199"/>
                  </a:lnTo>
                  <a:lnTo>
                    <a:pt x="155" y="188"/>
                  </a:lnTo>
                  <a:lnTo>
                    <a:pt x="127" y="177"/>
                  </a:lnTo>
                  <a:lnTo>
                    <a:pt x="102" y="167"/>
                  </a:lnTo>
                  <a:lnTo>
                    <a:pt x="82" y="161"/>
                  </a:lnTo>
                  <a:lnTo>
                    <a:pt x="68" y="156"/>
                  </a:lnTo>
                  <a:lnTo>
                    <a:pt x="64" y="155"/>
                  </a:lnTo>
                  <a:lnTo>
                    <a:pt x="0" y="35"/>
                  </a:lnTo>
                  <a:close/>
                </a:path>
              </a:pathLst>
            </a:custGeom>
            <a:solidFill>
              <a:srgbClr val="8C3D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5" name="Freeform 312"/>
            <p:cNvSpPr>
              <a:spLocks/>
            </p:cNvSpPr>
            <p:nvPr/>
          </p:nvSpPr>
          <p:spPr bwMode="auto">
            <a:xfrm>
              <a:off x="3328" y="2698"/>
              <a:ext cx="214" cy="294"/>
            </a:xfrm>
            <a:custGeom>
              <a:avLst/>
              <a:gdLst>
                <a:gd name="T0" fmla="*/ 0 w 641"/>
                <a:gd name="T1" fmla="*/ 0 h 884"/>
                <a:gd name="T2" fmla="*/ 8 w 641"/>
                <a:gd name="T3" fmla="*/ 2 h 884"/>
                <a:gd name="T4" fmla="*/ 8 w 641"/>
                <a:gd name="T5" fmla="*/ 10 h 884"/>
                <a:gd name="T6" fmla="*/ 0 w 641"/>
                <a:gd name="T7" fmla="*/ 11 h 884"/>
                <a:gd name="T8" fmla="*/ 0 w 641"/>
                <a:gd name="T9" fmla="*/ 0 h 884"/>
                <a:gd name="T10" fmla="*/ 0 60000 65536"/>
                <a:gd name="T11" fmla="*/ 0 60000 65536"/>
                <a:gd name="T12" fmla="*/ 0 60000 65536"/>
                <a:gd name="T13" fmla="*/ 0 60000 65536"/>
                <a:gd name="T14" fmla="*/ 0 60000 65536"/>
                <a:gd name="T15" fmla="*/ 0 w 641"/>
                <a:gd name="T16" fmla="*/ 0 h 884"/>
                <a:gd name="T17" fmla="*/ 641 w 641"/>
                <a:gd name="T18" fmla="*/ 884 h 884"/>
              </a:gdLst>
              <a:ahLst/>
              <a:cxnLst>
                <a:cxn ang="T10">
                  <a:pos x="T0" y="T1"/>
                </a:cxn>
                <a:cxn ang="T11">
                  <a:pos x="T2" y="T3"/>
                </a:cxn>
                <a:cxn ang="T12">
                  <a:pos x="T4" y="T5"/>
                </a:cxn>
                <a:cxn ang="T13">
                  <a:pos x="T6" y="T7"/>
                </a:cxn>
                <a:cxn ang="T14">
                  <a:pos x="T8" y="T9"/>
                </a:cxn>
              </a:cxnLst>
              <a:rect l="T15" t="T16" r="T17" b="T18"/>
              <a:pathLst>
                <a:path w="641" h="884">
                  <a:moveTo>
                    <a:pt x="0" y="0"/>
                  </a:moveTo>
                  <a:lnTo>
                    <a:pt x="641" y="174"/>
                  </a:lnTo>
                  <a:lnTo>
                    <a:pt x="628" y="834"/>
                  </a:lnTo>
                  <a:lnTo>
                    <a:pt x="34" y="884"/>
                  </a:lnTo>
                  <a:lnTo>
                    <a:pt x="0" y="0"/>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6" name="Freeform 313"/>
            <p:cNvSpPr>
              <a:spLocks/>
            </p:cNvSpPr>
            <p:nvPr/>
          </p:nvSpPr>
          <p:spPr bwMode="auto">
            <a:xfrm>
              <a:off x="3249" y="2705"/>
              <a:ext cx="93" cy="287"/>
            </a:xfrm>
            <a:custGeom>
              <a:avLst/>
              <a:gdLst>
                <a:gd name="T0" fmla="*/ 0 w 278"/>
                <a:gd name="T1" fmla="*/ 1 h 862"/>
                <a:gd name="T2" fmla="*/ 1 w 278"/>
                <a:gd name="T3" fmla="*/ 10 h 862"/>
                <a:gd name="T4" fmla="*/ 3 w 278"/>
                <a:gd name="T5" fmla="*/ 11 h 862"/>
                <a:gd name="T6" fmla="*/ 3 w 278"/>
                <a:gd name="T7" fmla="*/ 0 h 862"/>
                <a:gd name="T8" fmla="*/ 0 w 278"/>
                <a:gd name="T9" fmla="*/ 1 h 862"/>
                <a:gd name="T10" fmla="*/ 0 60000 65536"/>
                <a:gd name="T11" fmla="*/ 0 60000 65536"/>
                <a:gd name="T12" fmla="*/ 0 60000 65536"/>
                <a:gd name="T13" fmla="*/ 0 60000 65536"/>
                <a:gd name="T14" fmla="*/ 0 60000 65536"/>
                <a:gd name="T15" fmla="*/ 0 w 278"/>
                <a:gd name="T16" fmla="*/ 0 h 862"/>
                <a:gd name="T17" fmla="*/ 278 w 278"/>
                <a:gd name="T18" fmla="*/ 862 h 862"/>
              </a:gdLst>
              <a:ahLst/>
              <a:cxnLst>
                <a:cxn ang="T10">
                  <a:pos x="T0" y="T1"/>
                </a:cxn>
                <a:cxn ang="T11">
                  <a:pos x="T2" y="T3"/>
                </a:cxn>
                <a:cxn ang="T12">
                  <a:pos x="T4" y="T5"/>
                </a:cxn>
                <a:cxn ang="T13">
                  <a:pos x="T6" y="T7"/>
                </a:cxn>
                <a:cxn ang="T14">
                  <a:pos x="T8" y="T9"/>
                </a:cxn>
              </a:cxnLst>
              <a:rect l="T15" t="T16" r="T17" b="T18"/>
              <a:pathLst>
                <a:path w="278" h="862">
                  <a:moveTo>
                    <a:pt x="0" y="116"/>
                  </a:moveTo>
                  <a:lnTo>
                    <a:pt x="78" y="827"/>
                  </a:lnTo>
                  <a:lnTo>
                    <a:pt x="278" y="862"/>
                  </a:lnTo>
                  <a:lnTo>
                    <a:pt x="248" y="0"/>
                  </a:lnTo>
                  <a:lnTo>
                    <a:pt x="0" y="116"/>
                  </a:lnTo>
                  <a:close/>
                </a:path>
              </a:pathLst>
            </a:custGeom>
            <a:solidFill>
              <a:srgbClr val="D8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7" name="Freeform 314"/>
            <p:cNvSpPr>
              <a:spLocks/>
            </p:cNvSpPr>
            <p:nvPr/>
          </p:nvSpPr>
          <p:spPr bwMode="auto">
            <a:xfrm>
              <a:off x="3249" y="2693"/>
              <a:ext cx="300" cy="307"/>
            </a:xfrm>
            <a:custGeom>
              <a:avLst/>
              <a:gdLst>
                <a:gd name="T0" fmla="*/ 0 w 899"/>
                <a:gd name="T1" fmla="*/ 2 h 921"/>
                <a:gd name="T2" fmla="*/ 3 w 899"/>
                <a:gd name="T3" fmla="*/ 0 h 921"/>
                <a:gd name="T4" fmla="*/ 11 w 899"/>
                <a:gd name="T5" fmla="*/ 2 h 921"/>
                <a:gd name="T6" fmla="*/ 11 w 899"/>
                <a:gd name="T7" fmla="*/ 10 h 921"/>
                <a:gd name="T8" fmla="*/ 11 w 899"/>
                <a:gd name="T9" fmla="*/ 2 h 921"/>
                <a:gd name="T10" fmla="*/ 11 w 899"/>
                <a:gd name="T11" fmla="*/ 2 h 921"/>
                <a:gd name="T12" fmla="*/ 11 w 899"/>
                <a:gd name="T13" fmla="*/ 2 h 921"/>
                <a:gd name="T14" fmla="*/ 11 w 899"/>
                <a:gd name="T15" fmla="*/ 2 h 921"/>
                <a:gd name="T16" fmla="*/ 10 w 899"/>
                <a:gd name="T17" fmla="*/ 2 h 921"/>
                <a:gd name="T18" fmla="*/ 10 w 899"/>
                <a:gd name="T19" fmla="*/ 2 h 921"/>
                <a:gd name="T20" fmla="*/ 10 w 899"/>
                <a:gd name="T21" fmla="*/ 2 h 921"/>
                <a:gd name="T22" fmla="*/ 10 w 899"/>
                <a:gd name="T23" fmla="*/ 2 h 921"/>
                <a:gd name="T24" fmla="*/ 10 w 899"/>
                <a:gd name="T25" fmla="*/ 2 h 921"/>
                <a:gd name="T26" fmla="*/ 9 w 899"/>
                <a:gd name="T27" fmla="*/ 2 h 921"/>
                <a:gd name="T28" fmla="*/ 9 w 899"/>
                <a:gd name="T29" fmla="*/ 2 h 921"/>
                <a:gd name="T30" fmla="*/ 9 w 899"/>
                <a:gd name="T31" fmla="*/ 2 h 921"/>
                <a:gd name="T32" fmla="*/ 8 w 899"/>
                <a:gd name="T33" fmla="*/ 2 h 921"/>
                <a:gd name="T34" fmla="*/ 8 w 899"/>
                <a:gd name="T35" fmla="*/ 1 h 921"/>
                <a:gd name="T36" fmla="*/ 8 w 899"/>
                <a:gd name="T37" fmla="*/ 1 h 921"/>
                <a:gd name="T38" fmla="*/ 7 w 899"/>
                <a:gd name="T39" fmla="*/ 1 h 921"/>
                <a:gd name="T40" fmla="*/ 7 w 899"/>
                <a:gd name="T41" fmla="*/ 1 h 921"/>
                <a:gd name="T42" fmla="*/ 6 w 899"/>
                <a:gd name="T43" fmla="*/ 1 h 921"/>
                <a:gd name="T44" fmla="*/ 6 w 899"/>
                <a:gd name="T45" fmla="*/ 1 h 921"/>
                <a:gd name="T46" fmla="*/ 6 w 899"/>
                <a:gd name="T47" fmla="*/ 1 h 921"/>
                <a:gd name="T48" fmla="*/ 5 w 899"/>
                <a:gd name="T49" fmla="*/ 1 h 921"/>
                <a:gd name="T50" fmla="*/ 5 w 899"/>
                <a:gd name="T51" fmla="*/ 1 h 921"/>
                <a:gd name="T52" fmla="*/ 5 w 899"/>
                <a:gd name="T53" fmla="*/ 1 h 921"/>
                <a:gd name="T54" fmla="*/ 4 w 899"/>
                <a:gd name="T55" fmla="*/ 1 h 921"/>
                <a:gd name="T56" fmla="*/ 4 w 899"/>
                <a:gd name="T57" fmla="*/ 1 h 921"/>
                <a:gd name="T58" fmla="*/ 4 w 899"/>
                <a:gd name="T59" fmla="*/ 1 h 921"/>
                <a:gd name="T60" fmla="*/ 4 w 899"/>
                <a:gd name="T61" fmla="*/ 1 h 921"/>
                <a:gd name="T62" fmla="*/ 3 w 899"/>
                <a:gd name="T63" fmla="*/ 1 h 921"/>
                <a:gd name="T64" fmla="*/ 3 w 899"/>
                <a:gd name="T65" fmla="*/ 1 h 921"/>
                <a:gd name="T66" fmla="*/ 3 w 899"/>
                <a:gd name="T67" fmla="*/ 1 h 921"/>
                <a:gd name="T68" fmla="*/ 3 w 899"/>
                <a:gd name="T69" fmla="*/ 1 h 921"/>
                <a:gd name="T70" fmla="*/ 3 w 899"/>
                <a:gd name="T71" fmla="*/ 1 h 921"/>
                <a:gd name="T72" fmla="*/ 3 w 899"/>
                <a:gd name="T73" fmla="*/ 1 h 921"/>
                <a:gd name="T74" fmla="*/ 0 w 899"/>
                <a:gd name="T75" fmla="*/ 2 h 921"/>
                <a:gd name="T76" fmla="*/ 0 w 899"/>
                <a:gd name="T77" fmla="*/ 2 h 921"/>
                <a:gd name="T78" fmla="*/ 0 w 899"/>
                <a:gd name="T79" fmla="*/ 3 h 921"/>
                <a:gd name="T80" fmla="*/ 0 w 899"/>
                <a:gd name="T81" fmla="*/ 3 h 921"/>
                <a:gd name="T82" fmla="*/ 0 w 899"/>
                <a:gd name="T83" fmla="*/ 4 h 921"/>
                <a:gd name="T84" fmla="*/ 1 w 899"/>
                <a:gd name="T85" fmla="*/ 5 h 921"/>
                <a:gd name="T86" fmla="*/ 1 w 899"/>
                <a:gd name="T87" fmla="*/ 6 h 921"/>
                <a:gd name="T88" fmla="*/ 1 w 899"/>
                <a:gd name="T89" fmla="*/ 7 h 921"/>
                <a:gd name="T90" fmla="*/ 1 w 899"/>
                <a:gd name="T91" fmla="*/ 8 h 921"/>
                <a:gd name="T92" fmla="*/ 1 w 899"/>
                <a:gd name="T93" fmla="*/ 9 h 921"/>
                <a:gd name="T94" fmla="*/ 1 w 899"/>
                <a:gd name="T95" fmla="*/ 10 h 921"/>
                <a:gd name="T96" fmla="*/ 1 w 899"/>
                <a:gd name="T97" fmla="*/ 11 h 921"/>
                <a:gd name="T98" fmla="*/ 1 w 899"/>
                <a:gd name="T99" fmla="*/ 11 h 921"/>
                <a:gd name="T100" fmla="*/ 3 w 899"/>
                <a:gd name="T101" fmla="*/ 11 h 921"/>
                <a:gd name="T102" fmla="*/ 3 w 899"/>
                <a:gd name="T103" fmla="*/ 1 h 921"/>
                <a:gd name="T104" fmla="*/ 4 w 899"/>
                <a:gd name="T105" fmla="*/ 11 h 921"/>
                <a:gd name="T106" fmla="*/ 11 w 899"/>
                <a:gd name="T107" fmla="*/ 10 h 921"/>
                <a:gd name="T108" fmla="*/ 11 w 899"/>
                <a:gd name="T109" fmla="*/ 11 h 921"/>
                <a:gd name="T110" fmla="*/ 3 w 899"/>
                <a:gd name="T111" fmla="*/ 11 h 921"/>
                <a:gd name="T112" fmla="*/ 1 w 899"/>
                <a:gd name="T113" fmla="*/ 11 h 921"/>
                <a:gd name="T114" fmla="*/ 0 w 899"/>
                <a:gd name="T115" fmla="*/ 2 h 921"/>
                <a:gd name="T116" fmla="*/ 0 w 899"/>
                <a:gd name="T117" fmla="*/ 2 h 9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99"/>
                <a:gd name="T178" fmla="*/ 0 h 921"/>
                <a:gd name="T179" fmla="*/ 899 w 899"/>
                <a:gd name="T180" fmla="*/ 921 h 9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99" h="921">
                  <a:moveTo>
                    <a:pt x="15" y="130"/>
                  </a:moveTo>
                  <a:lnTo>
                    <a:pt x="243" y="0"/>
                  </a:lnTo>
                  <a:lnTo>
                    <a:pt x="899" y="170"/>
                  </a:lnTo>
                  <a:lnTo>
                    <a:pt x="872" y="840"/>
                  </a:lnTo>
                  <a:lnTo>
                    <a:pt x="869" y="183"/>
                  </a:lnTo>
                  <a:lnTo>
                    <a:pt x="868" y="183"/>
                  </a:lnTo>
                  <a:lnTo>
                    <a:pt x="862" y="181"/>
                  </a:lnTo>
                  <a:lnTo>
                    <a:pt x="854" y="179"/>
                  </a:lnTo>
                  <a:lnTo>
                    <a:pt x="844" y="175"/>
                  </a:lnTo>
                  <a:lnTo>
                    <a:pt x="830" y="172"/>
                  </a:lnTo>
                  <a:lnTo>
                    <a:pt x="815" y="167"/>
                  </a:lnTo>
                  <a:lnTo>
                    <a:pt x="796" y="162"/>
                  </a:lnTo>
                  <a:lnTo>
                    <a:pt x="775" y="156"/>
                  </a:lnTo>
                  <a:lnTo>
                    <a:pt x="752" y="149"/>
                  </a:lnTo>
                  <a:lnTo>
                    <a:pt x="729" y="144"/>
                  </a:lnTo>
                  <a:lnTo>
                    <a:pt x="703" y="136"/>
                  </a:lnTo>
                  <a:lnTo>
                    <a:pt x="674" y="129"/>
                  </a:lnTo>
                  <a:lnTo>
                    <a:pt x="646" y="121"/>
                  </a:lnTo>
                  <a:lnTo>
                    <a:pt x="615" y="114"/>
                  </a:lnTo>
                  <a:lnTo>
                    <a:pt x="584" y="106"/>
                  </a:lnTo>
                  <a:lnTo>
                    <a:pt x="552" y="98"/>
                  </a:lnTo>
                  <a:lnTo>
                    <a:pt x="520" y="90"/>
                  </a:lnTo>
                  <a:lnTo>
                    <a:pt x="489" y="84"/>
                  </a:lnTo>
                  <a:lnTo>
                    <a:pt x="459" y="78"/>
                  </a:lnTo>
                  <a:lnTo>
                    <a:pt x="430" y="72"/>
                  </a:lnTo>
                  <a:lnTo>
                    <a:pt x="403" y="67"/>
                  </a:lnTo>
                  <a:lnTo>
                    <a:pt x="377" y="62"/>
                  </a:lnTo>
                  <a:lnTo>
                    <a:pt x="353" y="58"/>
                  </a:lnTo>
                  <a:lnTo>
                    <a:pt x="331" y="54"/>
                  </a:lnTo>
                  <a:lnTo>
                    <a:pt x="311" y="51"/>
                  </a:lnTo>
                  <a:lnTo>
                    <a:pt x="293" y="49"/>
                  </a:lnTo>
                  <a:lnTo>
                    <a:pt x="277" y="46"/>
                  </a:lnTo>
                  <a:lnTo>
                    <a:pt x="265" y="44"/>
                  </a:lnTo>
                  <a:lnTo>
                    <a:pt x="253" y="43"/>
                  </a:lnTo>
                  <a:lnTo>
                    <a:pt x="247" y="42"/>
                  </a:lnTo>
                  <a:lnTo>
                    <a:pt x="241" y="41"/>
                  </a:lnTo>
                  <a:lnTo>
                    <a:pt x="240" y="41"/>
                  </a:lnTo>
                  <a:lnTo>
                    <a:pt x="24" y="170"/>
                  </a:lnTo>
                  <a:lnTo>
                    <a:pt x="25" y="181"/>
                  </a:lnTo>
                  <a:lnTo>
                    <a:pt x="28" y="215"/>
                  </a:lnTo>
                  <a:lnTo>
                    <a:pt x="33" y="265"/>
                  </a:lnTo>
                  <a:lnTo>
                    <a:pt x="38" y="327"/>
                  </a:lnTo>
                  <a:lnTo>
                    <a:pt x="45" y="398"/>
                  </a:lnTo>
                  <a:lnTo>
                    <a:pt x="51" y="473"/>
                  </a:lnTo>
                  <a:lnTo>
                    <a:pt x="58" y="549"/>
                  </a:lnTo>
                  <a:lnTo>
                    <a:pt x="62" y="621"/>
                  </a:lnTo>
                  <a:lnTo>
                    <a:pt x="70" y="737"/>
                  </a:lnTo>
                  <a:lnTo>
                    <a:pt x="78" y="815"/>
                  </a:lnTo>
                  <a:lnTo>
                    <a:pt x="83" y="858"/>
                  </a:lnTo>
                  <a:lnTo>
                    <a:pt x="85" y="872"/>
                  </a:lnTo>
                  <a:lnTo>
                    <a:pt x="262" y="889"/>
                  </a:lnTo>
                  <a:lnTo>
                    <a:pt x="236" y="89"/>
                  </a:lnTo>
                  <a:lnTo>
                    <a:pt x="286" y="889"/>
                  </a:lnTo>
                  <a:lnTo>
                    <a:pt x="872" y="840"/>
                  </a:lnTo>
                  <a:lnTo>
                    <a:pt x="860" y="854"/>
                  </a:lnTo>
                  <a:lnTo>
                    <a:pt x="275" y="921"/>
                  </a:lnTo>
                  <a:lnTo>
                    <a:pt x="58" y="884"/>
                  </a:lnTo>
                  <a:lnTo>
                    <a:pt x="0" y="152"/>
                  </a:lnTo>
                  <a:lnTo>
                    <a:pt x="15" y="1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8" name="Freeform 315"/>
            <p:cNvSpPr>
              <a:spLocks/>
            </p:cNvSpPr>
            <p:nvPr/>
          </p:nvSpPr>
          <p:spPr bwMode="auto">
            <a:xfrm>
              <a:off x="3382" y="2783"/>
              <a:ext cx="158" cy="94"/>
            </a:xfrm>
            <a:custGeom>
              <a:avLst/>
              <a:gdLst>
                <a:gd name="T0" fmla="*/ 6 w 473"/>
                <a:gd name="T1" fmla="*/ 0 h 282"/>
                <a:gd name="T2" fmla="*/ 6 w 473"/>
                <a:gd name="T3" fmla="*/ 0 h 282"/>
                <a:gd name="T4" fmla="*/ 6 w 473"/>
                <a:gd name="T5" fmla="*/ 0 h 282"/>
                <a:gd name="T6" fmla="*/ 6 w 473"/>
                <a:gd name="T7" fmla="*/ 0 h 282"/>
                <a:gd name="T8" fmla="*/ 6 w 473"/>
                <a:gd name="T9" fmla="*/ 0 h 282"/>
                <a:gd name="T10" fmla="*/ 5 w 473"/>
                <a:gd name="T11" fmla="*/ 0 h 282"/>
                <a:gd name="T12" fmla="*/ 5 w 473"/>
                <a:gd name="T13" fmla="*/ 0 h 282"/>
                <a:gd name="T14" fmla="*/ 5 w 473"/>
                <a:gd name="T15" fmla="*/ 0 h 282"/>
                <a:gd name="T16" fmla="*/ 5 w 473"/>
                <a:gd name="T17" fmla="*/ 0 h 282"/>
                <a:gd name="T18" fmla="*/ 5 w 473"/>
                <a:gd name="T19" fmla="*/ 0 h 282"/>
                <a:gd name="T20" fmla="*/ 4 w 473"/>
                <a:gd name="T21" fmla="*/ 0 h 282"/>
                <a:gd name="T22" fmla="*/ 4 w 473"/>
                <a:gd name="T23" fmla="*/ 0 h 282"/>
                <a:gd name="T24" fmla="*/ 4 w 473"/>
                <a:gd name="T25" fmla="*/ 0 h 282"/>
                <a:gd name="T26" fmla="*/ 3 w 473"/>
                <a:gd name="T27" fmla="*/ 0 h 282"/>
                <a:gd name="T28" fmla="*/ 3 w 473"/>
                <a:gd name="T29" fmla="*/ 1 h 282"/>
                <a:gd name="T30" fmla="*/ 3 w 473"/>
                <a:gd name="T31" fmla="*/ 1 h 282"/>
                <a:gd name="T32" fmla="*/ 2 w 473"/>
                <a:gd name="T33" fmla="*/ 1 h 282"/>
                <a:gd name="T34" fmla="*/ 2 w 473"/>
                <a:gd name="T35" fmla="*/ 1 h 282"/>
                <a:gd name="T36" fmla="*/ 1 w 473"/>
                <a:gd name="T37" fmla="*/ 1 h 282"/>
                <a:gd name="T38" fmla="*/ 1 w 473"/>
                <a:gd name="T39" fmla="*/ 1 h 282"/>
                <a:gd name="T40" fmla="*/ 1 w 473"/>
                <a:gd name="T41" fmla="*/ 2 h 282"/>
                <a:gd name="T42" fmla="*/ 1 w 473"/>
                <a:gd name="T43" fmla="*/ 2 h 282"/>
                <a:gd name="T44" fmla="*/ 0 w 473"/>
                <a:gd name="T45" fmla="*/ 2 h 282"/>
                <a:gd name="T46" fmla="*/ 0 w 473"/>
                <a:gd name="T47" fmla="*/ 2 h 282"/>
                <a:gd name="T48" fmla="*/ 0 w 473"/>
                <a:gd name="T49" fmla="*/ 2 h 282"/>
                <a:gd name="T50" fmla="*/ 0 w 473"/>
                <a:gd name="T51" fmla="*/ 3 h 282"/>
                <a:gd name="T52" fmla="*/ 0 w 473"/>
                <a:gd name="T53" fmla="*/ 3 h 282"/>
                <a:gd name="T54" fmla="*/ 0 w 473"/>
                <a:gd name="T55" fmla="*/ 3 h 282"/>
                <a:gd name="T56" fmla="*/ 0 w 473"/>
                <a:gd name="T57" fmla="*/ 3 h 282"/>
                <a:gd name="T58" fmla="*/ 0 w 473"/>
                <a:gd name="T59" fmla="*/ 3 h 282"/>
                <a:gd name="T60" fmla="*/ 1 w 473"/>
                <a:gd name="T61" fmla="*/ 3 h 282"/>
                <a:gd name="T62" fmla="*/ 1 w 473"/>
                <a:gd name="T63" fmla="*/ 3 h 282"/>
                <a:gd name="T64" fmla="*/ 1 w 473"/>
                <a:gd name="T65" fmla="*/ 3 h 282"/>
                <a:gd name="T66" fmla="*/ 2 w 473"/>
                <a:gd name="T67" fmla="*/ 3 h 282"/>
                <a:gd name="T68" fmla="*/ 2 w 473"/>
                <a:gd name="T69" fmla="*/ 3 h 282"/>
                <a:gd name="T70" fmla="*/ 3 w 473"/>
                <a:gd name="T71" fmla="*/ 3 h 282"/>
                <a:gd name="T72" fmla="*/ 3 w 473"/>
                <a:gd name="T73" fmla="*/ 3 h 282"/>
                <a:gd name="T74" fmla="*/ 4 w 473"/>
                <a:gd name="T75" fmla="*/ 3 h 282"/>
                <a:gd name="T76" fmla="*/ 4 w 473"/>
                <a:gd name="T77" fmla="*/ 3 h 282"/>
                <a:gd name="T78" fmla="*/ 4 w 473"/>
                <a:gd name="T79" fmla="*/ 3 h 282"/>
                <a:gd name="T80" fmla="*/ 5 w 473"/>
                <a:gd name="T81" fmla="*/ 3 h 282"/>
                <a:gd name="T82" fmla="*/ 5 w 473"/>
                <a:gd name="T83" fmla="*/ 3 h 282"/>
                <a:gd name="T84" fmla="*/ 5 w 473"/>
                <a:gd name="T85" fmla="*/ 3 h 282"/>
                <a:gd name="T86" fmla="*/ 5 w 473"/>
                <a:gd name="T87" fmla="*/ 3 h 282"/>
                <a:gd name="T88" fmla="*/ 6 w 473"/>
                <a:gd name="T89" fmla="*/ 3 h 282"/>
                <a:gd name="T90" fmla="*/ 6 w 473"/>
                <a:gd name="T91" fmla="*/ 3 h 282"/>
                <a:gd name="T92" fmla="*/ 6 w 473"/>
                <a:gd name="T93" fmla="*/ 3 h 282"/>
                <a:gd name="T94" fmla="*/ 6 w 473"/>
                <a:gd name="T95" fmla="*/ 3 h 282"/>
                <a:gd name="T96" fmla="*/ 6 w 473"/>
                <a:gd name="T97" fmla="*/ 3 h 282"/>
                <a:gd name="T98" fmla="*/ 6 w 473"/>
                <a:gd name="T99" fmla="*/ 0 h 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3"/>
                <a:gd name="T151" fmla="*/ 0 h 282"/>
                <a:gd name="T152" fmla="*/ 473 w 473"/>
                <a:gd name="T153" fmla="*/ 282 h 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3" h="282">
                  <a:moveTo>
                    <a:pt x="473" y="0"/>
                  </a:moveTo>
                  <a:lnTo>
                    <a:pt x="472" y="0"/>
                  </a:lnTo>
                  <a:lnTo>
                    <a:pt x="467" y="0"/>
                  </a:lnTo>
                  <a:lnTo>
                    <a:pt x="461" y="0"/>
                  </a:lnTo>
                  <a:lnTo>
                    <a:pt x="452" y="0"/>
                  </a:lnTo>
                  <a:lnTo>
                    <a:pt x="440" y="1"/>
                  </a:lnTo>
                  <a:lnTo>
                    <a:pt x="426" y="3"/>
                  </a:lnTo>
                  <a:lnTo>
                    <a:pt x="410" y="5"/>
                  </a:lnTo>
                  <a:lnTo>
                    <a:pt x="392" y="7"/>
                  </a:lnTo>
                  <a:lnTo>
                    <a:pt x="371" y="11"/>
                  </a:lnTo>
                  <a:lnTo>
                    <a:pt x="349" y="15"/>
                  </a:lnTo>
                  <a:lnTo>
                    <a:pt x="325" y="21"/>
                  </a:lnTo>
                  <a:lnTo>
                    <a:pt x="299" y="27"/>
                  </a:lnTo>
                  <a:lnTo>
                    <a:pt x="272" y="35"/>
                  </a:lnTo>
                  <a:lnTo>
                    <a:pt x="242" y="44"/>
                  </a:lnTo>
                  <a:lnTo>
                    <a:pt x="213" y="55"/>
                  </a:lnTo>
                  <a:lnTo>
                    <a:pt x="181" y="67"/>
                  </a:lnTo>
                  <a:lnTo>
                    <a:pt x="150" y="81"/>
                  </a:lnTo>
                  <a:lnTo>
                    <a:pt x="120" y="96"/>
                  </a:lnTo>
                  <a:lnTo>
                    <a:pt x="93" y="112"/>
                  </a:lnTo>
                  <a:lnTo>
                    <a:pt x="69" y="129"/>
                  </a:lnTo>
                  <a:lnTo>
                    <a:pt x="48" y="146"/>
                  </a:lnTo>
                  <a:lnTo>
                    <a:pt x="30" y="163"/>
                  </a:lnTo>
                  <a:lnTo>
                    <a:pt x="16" y="180"/>
                  </a:lnTo>
                  <a:lnTo>
                    <a:pt x="6" y="197"/>
                  </a:lnTo>
                  <a:lnTo>
                    <a:pt x="0" y="213"/>
                  </a:lnTo>
                  <a:lnTo>
                    <a:pt x="0" y="228"/>
                  </a:lnTo>
                  <a:lnTo>
                    <a:pt x="5" y="242"/>
                  </a:lnTo>
                  <a:lnTo>
                    <a:pt x="15" y="254"/>
                  </a:lnTo>
                  <a:lnTo>
                    <a:pt x="31" y="264"/>
                  </a:lnTo>
                  <a:lnTo>
                    <a:pt x="53" y="272"/>
                  </a:lnTo>
                  <a:lnTo>
                    <a:pt x="82" y="277"/>
                  </a:lnTo>
                  <a:lnTo>
                    <a:pt x="118" y="281"/>
                  </a:lnTo>
                  <a:lnTo>
                    <a:pt x="156" y="282"/>
                  </a:lnTo>
                  <a:lnTo>
                    <a:pt x="194" y="281"/>
                  </a:lnTo>
                  <a:lnTo>
                    <a:pt x="229" y="279"/>
                  </a:lnTo>
                  <a:lnTo>
                    <a:pt x="263" y="275"/>
                  </a:lnTo>
                  <a:lnTo>
                    <a:pt x="294" y="271"/>
                  </a:lnTo>
                  <a:lnTo>
                    <a:pt x="324" y="266"/>
                  </a:lnTo>
                  <a:lnTo>
                    <a:pt x="350" y="260"/>
                  </a:lnTo>
                  <a:lnTo>
                    <a:pt x="375" y="255"/>
                  </a:lnTo>
                  <a:lnTo>
                    <a:pt x="397" y="249"/>
                  </a:lnTo>
                  <a:lnTo>
                    <a:pt x="417" y="243"/>
                  </a:lnTo>
                  <a:lnTo>
                    <a:pt x="434" y="238"/>
                  </a:lnTo>
                  <a:lnTo>
                    <a:pt x="447" y="233"/>
                  </a:lnTo>
                  <a:lnTo>
                    <a:pt x="458" y="229"/>
                  </a:lnTo>
                  <a:lnTo>
                    <a:pt x="466" y="225"/>
                  </a:lnTo>
                  <a:lnTo>
                    <a:pt x="472" y="224"/>
                  </a:lnTo>
                  <a:lnTo>
                    <a:pt x="473" y="223"/>
                  </a:lnTo>
                  <a:lnTo>
                    <a:pt x="4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9" name="Freeform 316"/>
            <p:cNvSpPr>
              <a:spLocks/>
            </p:cNvSpPr>
            <p:nvPr/>
          </p:nvSpPr>
          <p:spPr bwMode="auto">
            <a:xfrm>
              <a:off x="3408" y="2829"/>
              <a:ext cx="49" cy="41"/>
            </a:xfrm>
            <a:custGeom>
              <a:avLst/>
              <a:gdLst>
                <a:gd name="T0" fmla="*/ 0 w 148"/>
                <a:gd name="T1" fmla="*/ 0 h 123"/>
                <a:gd name="T2" fmla="*/ 1 w 148"/>
                <a:gd name="T3" fmla="*/ 0 h 123"/>
                <a:gd name="T4" fmla="*/ 1 w 148"/>
                <a:gd name="T5" fmla="*/ 0 h 123"/>
                <a:gd name="T6" fmla="*/ 1 w 148"/>
                <a:gd name="T7" fmla="*/ 0 h 123"/>
                <a:gd name="T8" fmla="*/ 1 w 148"/>
                <a:gd name="T9" fmla="*/ 0 h 123"/>
                <a:gd name="T10" fmla="*/ 1 w 148"/>
                <a:gd name="T11" fmla="*/ 0 h 123"/>
                <a:gd name="T12" fmla="*/ 1 w 148"/>
                <a:gd name="T13" fmla="*/ 1 h 123"/>
                <a:gd name="T14" fmla="*/ 1 w 148"/>
                <a:gd name="T15" fmla="*/ 1 h 123"/>
                <a:gd name="T16" fmla="*/ 1 w 148"/>
                <a:gd name="T17" fmla="*/ 1 h 123"/>
                <a:gd name="T18" fmla="*/ 1 w 148"/>
                <a:gd name="T19" fmla="*/ 1 h 123"/>
                <a:gd name="T20" fmla="*/ 1 w 148"/>
                <a:gd name="T21" fmla="*/ 1 h 123"/>
                <a:gd name="T22" fmla="*/ 2 w 148"/>
                <a:gd name="T23" fmla="*/ 1 h 123"/>
                <a:gd name="T24" fmla="*/ 2 w 148"/>
                <a:gd name="T25" fmla="*/ 1 h 123"/>
                <a:gd name="T26" fmla="*/ 2 w 148"/>
                <a:gd name="T27" fmla="*/ 1 h 123"/>
                <a:gd name="T28" fmla="*/ 2 w 148"/>
                <a:gd name="T29" fmla="*/ 1 h 123"/>
                <a:gd name="T30" fmla="*/ 2 w 148"/>
                <a:gd name="T31" fmla="*/ 1 h 123"/>
                <a:gd name="T32" fmla="*/ 2 w 148"/>
                <a:gd name="T33" fmla="*/ 2 h 123"/>
                <a:gd name="T34" fmla="*/ 1 w 148"/>
                <a:gd name="T35" fmla="*/ 2 h 123"/>
                <a:gd name="T36" fmla="*/ 1 w 148"/>
                <a:gd name="T37" fmla="*/ 1 h 123"/>
                <a:gd name="T38" fmla="*/ 1 w 148"/>
                <a:gd name="T39" fmla="*/ 1 h 123"/>
                <a:gd name="T40" fmla="*/ 1 w 148"/>
                <a:gd name="T41" fmla="*/ 1 h 123"/>
                <a:gd name="T42" fmla="*/ 1 w 148"/>
                <a:gd name="T43" fmla="*/ 1 h 123"/>
                <a:gd name="T44" fmla="*/ 1 w 148"/>
                <a:gd name="T45" fmla="*/ 1 h 123"/>
                <a:gd name="T46" fmla="*/ 1 w 148"/>
                <a:gd name="T47" fmla="*/ 1 h 123"/>
                <a:gd name="T48" fmla="*/ 1 w 148"/>
                <a:gd name="T49" fmla="*/ 1 h 123"/>
                <a:gd name="T50" fmla="*/ 1 w 148"/>
                <a:gd name="T51" fmla="*/ 1 h 123"/>
                <a:gd name="T52" fmla="*/ 1 w 148"/>
                <a:gd name="T53" fmla="*/ 1 h 123"/>
                <a:gd name="T54" fmla="*/ 1 w 148"/>
                <a:gd name="T55" fmla="*/ 1 h 123"/>
                <a:gd name="T56" fmla="*/ 1 w 148"/>
                <a:gd name="T57" fmla="*/ 1 h 123"/>
                <a:gd name="T58" fmla="*/ 1 w 148"/>
                <a:gd name="T59" fmla="*/ 0 h 123"/>
                <a:gd name="T60" fmla="*/ 0 w 148"/>
                <a:gd name="T61" fmla="*/ 0 h 123"/>
                <a:gd name="T62" fmla="*/ 0 w 148"/>
                <a:gd name="T63" fmla="*/ 0 h 123"/>
                <a:gd name="T64" fmla="*/ 0 w 148"/>
                <a:gd name="T65" fmla="*/ 0 h 123"/>
                <a:gd name="T66" fmla="*/ 0 w 148"/>
                <a:gd name="T67" fmla="*/ 0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8"/>
                <a:gd name="T103" fmla="*/ 0 h 123"/>
                <a:gd name="T104" fmla="*/ 148 w 148"/>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8" h="123">
                  <a:moveTo>
                    <a:pt x="36" y="0"/>
                  </a:moveTo>
                  <a:lnTo>
                    <a:pt x="56" y="5"/>
                  </a:lnTo>
                  <a:lnTo>
                    <a:pt x="69" y="10"/>
                  </a:lnTo>
                  <a:lnTo>
                    <a:pt x="79" y="17"/>
                  </a:lnTo>
                  <a:lnTo>
                    <a:pt x="86" y="25"/>
                  </a:lnTo>
                  <a:lnTo>
                    <a:pt x="91" y="34"/>
                  </a:lnTo>
                  <a:lnTo>
                    <a:pt x="94" y="43"/>
                  </a:lnTo>
                  <a:lnTo>
                    <a:pt x="98" y="53"/>
                  </a:lnTo>
                  <a:lnTo>
                    <a:pt x="102" y="62"/>
                  </a:lnTo>
                  <a:lnTo>
                    <a:pt x="109" y="70"/>
                  </a:lnTo>
                  <a:lnTo>
                    <a:pt x="118" y="80"/>
                  </a:lnTo>
                  <a:lnTo>
                    <a:pt x="129" y="91"/>
                  </a:lnTo>
                  <a:lnTo>
                    <a:pt x="138" y="101"/>
                  </a:lnTo>
                  <a:lnTo>
                    <a:pt x="146" y="110"/>
                  </a:lnTo>
                  <a:lnTo>
                    <a:pt x="148" y="117"/>
                  </a:lnTo>
                  <a:lnTo>
                    <a:pt x="144" y="121"/>
                  </a:lnTo>
                  <a:lnTo>
                    <a:pt x="130" y="123"/>
                  </a:lnTo>
                  <a:lnTo>
                    <a:pt x="118" y="122"/>
                  </a:lnTo>
                  <a:lnTo>
                    <a:pt x="107" y="119"/>
                  </a:lnTo>
                  <a:lnTo>
                    <a:pt x="98" y="113"/>
                  </a:lnTo>
                  <a:lnTo>
                    <a:pt x="90" y="108"/>
                  </a:lnTo>
                  <a:lnTo>
                    <a:pt x="82" y="100"/>
                  </a:lnTo>
                  <a:lnTo>
                    <a:pt x="76" y="93"/>
                  </a:lnTo>
                  <a:lnTo>
                    <a:pt x="70" y="85"/>
                  </a:lnTo>
                  <a:lnTo>
                    <a:pt x="65" y="78"/>
                  </a:lnTo>
                  <a:lnTo>
                    <a:pt x="60" y="70"/>
                  </a:lnTo>
                  <a:lnTo>
                    <a:pt x="58" y="62"/>
                  </a:lnTo>
                  <a:lnTo>
                    <a:pt x="57" y="54"/>
                  </a:lnTo>
                  <a:lnTo>
                    <a:pt x="53" y="45"/>
                  </a:lnTo>
                  <a:lnTo>
                    <a:pt x="48" y="38"/>
                  </a:lnTo>
                  <a:lnTo>
                    <a:pt x="39" y="30"/>
                  </a:lnTo>
                  <a:lnTo>
                    <a:pt x="23" y="22"/>
                  </a:lnTo>
                  <a:lnTo>
                    <a:pt x="0" y="15"/>
                  </a:lnTo>
                  <a:lnTo>
                    <a:pt x="3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0" name="Freeform 317"/>
            <p:cNvSpPr>
              <a:spLocks/>
            </p:cNvSpPr>
            <p:nvPr/>
          </p:nvSpPr>
          <p:spPr bwMode="auto">
            <a:xfrm>
              <a:off x="3444" y="2821"/>
              <a:ext cx="38" cy="41"/>
            </a:xfrm>
            <a:custGeom>
              <a:avLst/>
              <a:gdLst>
                <a:gd name="T0" fmla="*/ 0 w 112"/>
                <a:gd name="T1" fmla="*/ 0 h 122"/>
                <a:gd name="T2" fmla="*/ 0 w 112"/>
                <a:gd name="T3" fmla="*/ 0 h 122"/>
                <a:gd name="T4" fmla="*/ 0 w 112"/>
                <a:gd name="T5" fmla="*/ 0 h 122"/>
                <a:gd name="T6" fmla="*/ 1 w 112"/>
                <a:gd name="T7" fmla="*/ 0 h 122"/>
                <a:gd name="T8" fmla="*/ 1 w 112"/>
                <a:gd name="T9" fmla="*/ 0 h 122"/>
                <a:gd name="T10" fmla="*/ 1 w 112"/>
                <a:gd name="T11" fmla="*/ 0 h 122"/>
                <a:gd name="T12" fmla="*/ 1 w 112"/>
                <a:gd name="T13" fmla="*/ 1 h 122"/>
                <a:gd name="T14" fmla="*/ 1 w 112"/>
                <a:gd name="T15" fmla="*/ 1 h 122"/>
                <a:gd name="T16" fmla="*/ 1 w 112"/>
                <a:gd name="T17" fmla="*/ 1 h 122"/>
                <a:gd name="T18" fmla="*/ 1 w 112"/>
                <a:gd name="T19" fmla="*/ 1 h 122"/>
                <a:gd name="T20" fmla="*/ 1 w 112"/>
                <a:gd name="T21" fmla="*/ 1 h 122"/>
                <a:gd name="T22" fmla="*/ 1 w 112"/>
                <a:gd name="T23" fmla="*/ 1 h 122"/>
                <a:gd name="T24" fmla="*/ 1 w 112"/>
                <a:gd name="T25" fmla="*/ 1 h 122"/>
                <a:gd name="T26" fmla="*/ 1 w 112"/>
                <a:gd name="T27" fmla="*/ 1 h 122"/>
                <a:gd name="T28" fmla="*/ 1 w 112"/>
                <a:gd name="T29" fmla="*/ 1 h 122"/>
                <a:gd name="T30" fmla="*/ 1 w 112"/>
                <a:gd name="T31" fmla="*/ 2 h 122"/>
                <a:gd name="T32" fmla="*/ 1 w 112"/>
                <a:gd name="T33" fmla="*/ 2 h 122"/>
                <a:gd name="T34" fmla="*/ 1 w 112"/>
                <a:gd name="T35" fmla="*/ 2 h 122"/>
                <a:gd name="T36" fmla="*/ 1 w 112"/>
                <a:gd name="T37" fmla="*/ 1 h 122"/>
                <a:gd name="T38" fmla="*/ 1 w 112"/>
                <a:gd name="T39" fmla="*/ 1 h 122"/>
                <a:gd name="T40" fmla="*/ 1 w 112"/>
                <a:gd name="T41" fmla="*/ 1 h 122"/>
                <a:gd name="T42" fmla="*/ 1 w 112"/>
                <a:gd name="T43" fmla="*/ 1 h 122"/>
                <a:gd name="T44" fmla="*/ 0 w 112"/>
                <a:gd name="T45" fmla="*/ 1 h 122"/>
                <a:gd name="T46" fmla="*/ 0 w 112"/>
                <a:gd name="T47" fmla="*/ 1 h 122"/>
                <a:gd name="T48" fmla="*/ 0 w 112"/>
                <a:gd name="T49" fmla="*/ 1 h 122"/>
                <a:gd name="T50" fmla="*/ 0 w 112"/>
                <a:gd name="T51" fmla="*/ 1 h 122"/>
                <a:gd name="T52" fmla="*/ 0 w 112"/>
                <a:gd name="T53" fmla="*/ 0 h 122"/>
                <a:gd name="T54" fmla="*/ 0 w 112"/>
                <a:gd name="T55" fmla="*/ 0 h 122"/>
                <a:gd name="T56" fmla="*/ 0 w 112"/>
                <a:gd name="T57" fmla="*/ 0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22"/>
                <a:gd name="T89" fmla="*/ 112 w 112"/>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22">
                  <a:moveTo>
                    <a:pt x="0" y="0"/>
                  </a:moveTo>
                  <a:lnTo>
                    <a:pt x="19" y="3"/>
                  </a:lnTo>
                  <a:lnTo>
                    <a:pt x="33" y="9"/>
                  </a:lnTo>
                  <a:lnTo>
                    <a:pt x="43" y="17"/>
                  </a:lnTo>
                  <a:lnTo>
                    <a:pt x="50" y="24"/>
                  </a:lnTo>
                  <a:lnTo>
                    <a:pt x="54" y="33"/>
                  </a:lnTo>
                  <a:lnTo>
                    <a:pt x="58" y="43"/>
                  </a:lnTo>
                  <a:lnTo>
                    <a:pt x="61" y="53"/>
                  </a:lnTo>
                  <a:lnTo>
                    <a:pt x="66" y="62"/>
                  </a:lnTo>
                  <a:lnTo>
                    <a:pt x="72" y="70"/>
                  </a:lnTo>
                  <a:lnTo>
                    <a:pt x="82" y="80"/>
                  </a:lnTo>
                  <a:lnTo>
                    <a:pt x="93" y="90"/>
                  </a:lnTo>
                  <a:lnTo>
                    <a:pt x="103" y="99"/>
                  </a:lnTo>
                  <a:lnTo>
                    <a:pt x="110" y="108"/>
                  </a:lnTo>
                  <a:lnTo>
                    <a:pt x="112" y="116"/>
                  </a:lnTo>
                  <a:lnTo>
                    <a:pt x="107" y="121"/>
                  </a:lnTo>
                  <a:lnTo>
                    <a:pt x="94" y="122"/>
                  </a:lnTo>
                  <a:lnTo>
                    <a:pt x="81" y="121"/>
                  </a:lnTo>
                  <a:lnTo>
                    <a:pt x="70" y="117"/>
                  </a:lnTo>
                  <a:lnTo>
                    <a:pt x="61" y="112"/>
                  </a:lnTo>
                  <a:lnTo>
                    <a:pt x="53" y="106"/>
                  </a:lnTo>
                  <a:lnTo>
                    <a:pt x="45" y="98"/>
                  </a:lnTo>
                  <a:lnTo>
                    <a:pt x="39" y="91"/>
                  </a:lnTo>
                  <a:lnTo>
                    <a:pt x="34" y="83"/>
                  </a:lnTo>
                  <a:lnTo>
                    <a:pt x="28" y="76"/>
                  </a:lnTo>
                  <a:lnTo>
                    <a:pt x="18" y="56"/>
                  </a:lnTo>
                  <a:lnTo>
                    <a:pt x="9" y="30"/>
                  </a:lnTo>
                  <a:lnTo>
                    <a:pt x="2" y="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1" name="Freeform 318"/>
            <p:cNvSpPr>
              <a:spLocks/>
            </p:cNvSpPr>
            <p:nvPr/>
          </p:nvSpPr>
          <p:spPr bwMode="auto">
            <a:xfrm>
              <a:off x="3453" y="2821"/>
              <a:ext cx="46" cy="30"/>
            </a:xfrm>
            <a:custGeom>
              <a:avLst/>
              <a:gdLst>
                <a:gd name="T0" fmla="*/ 2 w 137"/>
                <a:gd name="T1" fmla="*/ 1 h 88"/>
                <a:gd name="T2" fmla="*/ 2 w 137"/>
                <a:gd name="T3" fmla="*/ 1 h 88"/>
                <a:gd name="T4" fmla="*/ 2 w 137"/>
                <a:gd name="T5" fmla="*/ 1 h 88"/>
                <a:gd name="T6" fmla="*/ 2 w 137"/>
                <a:gd name="T7" fmla="*/ 1 h 88"/>
                <a:gd name="T8" fmla="*/ 1 w 137"/>
                <a:gd name="T9" fmla="*/ 0 h 88"/>
                <a:gd name="T10" fmla="*/ 1 w 137"/>
                <a:gd name="T11" fmla="*/ 0 h 88"/>
                <a:gd name="T12" fmla="*/ 1 w 137"/>
                <a:gd name="T13" fmla="*/ 0 h 88"/>
                <a:gd name="T14" fmla="*/ 1 w 137"/>
                <a:gd name="T15" fmla="*/ 0 h 88"/>
                <a:gd name="T16" fmla="*/ 1 w 137"/>
                <a:gd name="T17" fmla="*/ 0 h 88"/>
                <a:gd name="T18" fmla="*/ 1 w 137"/>
                <a:gd name="T19" fmla="*/ 0 h 88"/>
                <a:gd name="T20" fmla="*/ 0 w 137"/>
                <a:gd name="T21" fmla="*/ 0 h 88"/>
                <a:gd name="T22" fmla="*/ 0 w 137"/>
                <a:gd name="T23" fmla="*/ 0 h 88"/>
                <a:gd name="T24" fmla="*/ 0 w 137"/>
                <a:gd name="T25" fmla="*/ 0 h 88"/>
                <a:gd name="T26" fmla="*/ 0 w 137"/>
                <a:gd name="T27" fmla="*/ 0 h 88"/>
                <a:gd name="T28" fmla="*/ 0 w 137"/>
                <a:gd name="T29" fmla="*/ 0 h 88"/>
                <a:gd name="T30" fmla="*/ 0 w 137"/>
                <a:gd name="T31" fmla="*/ 0 h 88"/>
                <a:gd name="T32" fmla="*/ 0 w 137"/>
                <a:gd name="T33" fmla="*/ 0 h 88"/>
                <a:gd name="T34" fmla="*/ 0 w 137"/>
                <a:gd name="T35" fmla="*/ 0 h 88"/>
                <a:gd name="T36" fmla="*/ 0 w 137"/>
                <a:gd name="T37" fmla="*/ 0 h 88"/>
                <a:gd name="T38" fmla="*/ 0 w 137"/>
                <a:gd name="T39" fmla="*/ 0 h 88"/>
                <a:gd name="T40" fmla="*/ 0 w 137"/>
                <a:gd name="T41" fmla="*/ 0 h 88"/>
                <a:gd name="T42" fmla="*/ 1 w 137"/>
                <a:gd name="T43" fmla="*/ 0 h 88"/>
                <a:gd name="T44" fmla="*/ 1 w 137"/>
                <a:gd name="T45" fmla="*/ 0 h 88"/>
                <a:gd name="T46" fmla="*/ 1 w 137"/>
                <a:gd name="T47" fmla="*/ 0 h 88"/>
                <a:gd name="T48" fmla="*/ 1 w 137"/>
                <a:gd name="T49" fmla="*/ 1 h 88"/>
                <a:gd name="T50" fmla="*/ 1 w 137"/>
                <a:gd name="T51" fmla="*/ 1 h 88"/>
                <a:gd name="T52" fmla="*/ 1 w 137"/>
                <a:gd name="T53" fmla="*/ 1 h 88"/>
                <a:gd name="T54" fmla="*/ 1 w 137"/>
                <a:gd name="T55" fmla="*/ 1 h 88"/>
                <a:gd name="T56" fmla="*/ 1 w 137"/>
                <a:gd name="T57" fmla="*/ 1 h 88"/>
                <a:gd name="T58" fmla="*/ 2 w 137"/>
                <a:gd name="T59" fmla="*/ 1 h 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88"/>
                <a:gd name="T92" fmla="*/ 137 w 137"/>
                <a:gd name="T93" fmla="*/ 88 h 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88">
                  <a:moveTo>
                    <a:pt x="137" y="81"/>
                  </a:moveTo>
                  <a:lnTo>
                    <a:pt x="137" y="71"/>
                  </a:lnTo>
                  <a:lnTo>
                    <a:pt x="131" y="58"/>
                  </a:lnTo>
                  <a:lnTo>
                    <a:pt x="122" y="46"/>
                  </a:lnTo>
                  <a:lnTo>
                    <a:pt x="110" y="32"/>
                  </a:lnTo>
                  <a:lnTo>
                    <a:pt x="95" y="20"/>
                  </a:lnTo>
                  <a:lnTo>
                    <a:pt x="80" y="10"/>
                  </a:lnTo>
                  <a:lnTo>
                    <a:pt x="66" y="3"/>
                  </a:lnTo>
                  <a:lnTo>
                    <a:pt x="53" y="0"/>
                  </a:lnTo>
                  <a:lnTo>
                    <a:pt x="46" y="0"/>
                  </a:lnTo>
                  <a:lnTo>
                    <a:pt x="40" y="1"/>
                  </a:lnTo>
                  <a:lnTo>
                    <a:pt x="32" y="3"/>
                  </a:lnTo>
                  <a:lnTo>
                    <a:pt x="25" y="6"/>
                  </a:lnTo>
                  <a:lnTo>
                    <a:pt x="17" y="11"/>
                  </a:lnTo>
                  <a:lnTo>
                    <a:pt x="10" y="14"/>
                  </a:lnTo>
                  <a:lnTo>
                    <a:pt x="4" y="20"/>
                  </a:lnTo>
                  <a:lnTo>
                    <a:pt x="0" y="24"/>
                  </a:lnTo>
                  <a:lnTo>
                    <a:pt x="3" y="23"/>
                  </a:lnTo>
                  <a:lnTo>
                    <a:pt x="13" y="20"/>
                  </a:lnTo>
                  <a:lnTo>
                    <a:pt x="24" y="17"/>
                  </a:lnTo>
                  <a:lnTo>
                    <a:pt x="33" y="15"/>
                  </a:lnTo>
                  <a:lnTo>
                    <a:pt x="41" y="18"/>
                  </a:lnTo>
                  <a:lnTo>
                    <a:pt x="51" y="23"/>
                  </a:lnTo>
                  <a:lnTo>
                    <a:pt x="60" y="32"/>
                  </a:lnTo>
                  <a:lnTo>
                    <a:pt x="70" y="44"/>
                  </a:lnTo>
                  <a:lnTo>
                    <a:pt x="78" y="55"/>
                  </a:lnTo>
                  <a:lnTo>
                    <a:pt x="84" y="67"/>
                  </a:lnTo>
                  <a:lnTo>
                    <a:pt x="87" y="79"/>
                  </a:lnTo>
                  <a:lnTo>
                    <a:pt x="86" y="88"/>
                  </a:lnTo>
                  <a:lnTo>
                    <a:pt x="137"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2" name="Freeform 319"/>
            <p:cNvSpPr>
              <a:spLocks/>
            </p:cNvSpPr>
            <p:nvPr/>
          </p:nvSpPr>
          <p:spPr bwMode="auto">
            <a:xfrm>
              <a:off x="3474" y="2805"/>
              <a:ext cx="46" cy="39"/>
            </a:xfrm>
            <a:custGeom>
              <a:avLst/>
              <a:gdLst>
                <a:gd name="T0" fmla="*/ 0 w 140"/>
                <a:gd name="T1" fmla="*/ 0 h 116"/>
                <a:gd name="T2" fmla="*/ 0 w 140"/>
                <a:gd name="T3" fmla="*/ 0 h 116"/>
                <a:gd name="T4" fmla="*/ 1 w 140"/>
                <a:gd name="T5" fmla="*/ 1 h 116"/>
                <a:gd name="T6" fmla="*/ 1 w 140"/>
                <a:gd name="T7" fmla="*/ 1 h 116"/>
                <a:gd name="T8" fmla="*/ 1 w 140"/>
                <a:gd name="T9" fmla="*/ 1 h 116"/>
                <a:gd name="T10" fmla="*/ 1 w 140"/>
                <a:gd name="T11" fmla="*/ 1 h 116"/>
                <a:gd name="T12" fmla="*/ 1 w 140"/>
                <a:gd name="T13" fmla="*/ 1 h 116"/>
                <a:gd name="T14" fmla="*/ 1 w 140"/>
                <a:gd name="T15" fmla="*/ 1 h 116"/>
                <a:gd name="T16" fmla="*/ 1 w 140"/>
                <a:gd name="T17" fmla="*/ 1 h 116"/>
                <a:gd name="T18" fmla="*/ 2 w 140"/>
                <a:gd name="T19" fmla="*/ 1 h 116"/>
                <a:gd name="T20" fmla="*/ 2 w 140"/>
                <a:gd name="T21" fmla="*/ 1 h 116"/>
                <a:gd name="T22" fmla="*/ 2 w 140"/>
                <a:gd name="T23" fmla="*/ 1 h 116"/>
                <a:gd name="T24" fmla="*/ 2 w 140"/>
                <a:gd name="T25" fmla="*/ 1 h 116"/>
                <a:gd name="T26" fmla="*/ 2 w 140"/>
                <a:gd name="T27" fmla="*/ 1 h 116"/>
                <a:gd name="T28" fmla="*/ 2 w 140"/>
                <a:gd name="T29" fmla="*/ 1 h 116"/>
                <a:gd name="T30" fmla="*/ 1 w 140"/>
                <a:gd name="T31" fmla="*/ 1 h 116"/>
                <a:gd name="T32" fmla="*/ 1 w 140"/>
                <a:gd name="T33" fmla="*/ 1 h 116"/>
                <a:gd name="T34" fmla="*/ 1 w 140"/>
                <a:gd name="T35" fmla="*/ 0 h 116"/>
                <a:gd name="T36" fmla="*/ 1 w 140"/>
                <a:gd name="T37" fmla="*/ 0 h 116"/>
                <a:gd name="T38" fmla="*/ 1 w 140"/>
                <a:gd name="T39" fmla="*/ 0 h 116"/>
                <a:gd name="T40" fmla="*/ 1 w 140"/>
                <a:gd name="T41" fmla="*/ 0 h 116"/>
                <a:gd name="T42" fmla="*/ 0 w 140"/>
                <a:gd name="T43" fmla="*/ 0 h 116"/>
                <a:gd name="T44" fmla="*/ 0 w 140"/>
                <a:gd name="T45" fmla="*/ 0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
                <a:gd name="T70" fmla="*/ 0 h 116"/>
                <a:gd name="T71" fmla="*/ 140 w 140"/>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 h="116">
                  <a:moveTo>
                    <a:pt x="0" y="15"/>
                  </a:moveTo>
                  <a:lnTo>
                    <a:pt x="32" y="27"/>
                  </a:lnTo>
                  <a:lnTo>
                    <a:pt x="56" y="41"/>
                  </a:lnTo>
                  <a:lnTo>
                    <a:pt x="73" y="54"/>
                  </a:lnTo>
                  <a:lnTo>
                    <a:pt x="84" y="68"/>
                  </a:lnTo>
                  <a:lnTo>
                    <a:pt x="91" y="81"/>
                  </a:lnTo>
                  <a:lnTo>
                    <a:pt x="94" y="95"/>
                  </a:lnTo>
                  <a:lnTo>
                    <a:pt x="96" y="106"/>
                  </a:lnTo>
                  <a:lnTo>
                    <a:pt x="96" y="116"/>
                  </a:lnTo>
                  <a:lnTo>
                    <a:pt x="133" y="102"/>
                  </a:lnTo>
                  <a:lnTo>
                    <a:pt x="133" y="88"/>
                  </a:lnTo>
                  <a:lnTo>
                    <a:pt x="134" y="76"/>
                  </a:lnTo>
                  <a:lnTo>
                    <a:pt x="137" y="66"/>
                  </a:lnTo>
                  <a:lnTo>
                    <a:pt x="140" y="58"/>
                  </a:lnTo>
                  <a:lnTo>
                    <a:pt x="129" y="54"/>
                  </a:lnTo>
                  <a:lnTo>
                    <a:pt x="119" y="49"/>
                  </a:lnTo>
                  <a:lnTo>
                    <a:pt x="109" y="42"/>
                  </a:lnTo>
                  <a:lnTo>
                    <a:pt x="97" y="34"/>
                  </a:lnTo>
                  <a:lnTo>
                    <a:pt x="86" y="25"/>
                  </a:lnTo>
                  <a:lnTo>
                    <a:pt x="73" y="16"/>
                  </a:lnTo>
                  <a:lnTo>
                    <a:pt x="56" y="8"/>
                  </a:lnTo>
                  <a:lnTo>
                    <a:pt x="36" y="0"/>
                  </a:ln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3" name="Freeform 320"/>
            <p:cNvSpPr>
              <a:spLocks/>
            </p:cNvSpPr>
            <p:nvPr/>
          </p:nvSpPr>
          <p:spPr bwMode="auto">
            <a:xfrm>
              <a:off x="3510" y="2800"/>
              <a:ext cx="27" cy="21"/>
            </a:xfrm>
            <a:custGeom>
              <a:avLst/>
              <a:gdLst>
                <a:gd name="T0" fmla="*/ 1 w 83"/>
                <a:gd name="T1" fmla="*/ 1 h 62"/>
                <a:gd name="T2" fmla="*/ 1 w 83"/>
                <a:gd name="T3" fmla="*/ 1 h 62"/>
                <a:gd name="T4" fmla="*/ 1 w 83"/>
                <a:gd name="T5" fmla="*/ 1 h 62"/>
                <a:gd name="T6" fmla="*/ 1 w 83"/>
                <a:gd name="T7" fmla="*/ 0 h 62"/>
                <a:gd name="T8" fmla="*/ 1 w 83"/>
                <a:gd name="T9" fmla="*/ 0 h 62"/>
                <a:gd name="T10" fmla="*/ 1 w 83"/>
                <a:gd name="T11" fmla="*/ 0 h 62"/>
                <a:gd name="T12" fmla="*/ 0 w 83"/>
                <a:gd name="T13" fmla="*/ 0 h 62"/>
                <a:gd name="T14" fmla="*/ 0 w 83"/>
                <a:gd name="T15" fmla="*/ 0 h 62"/>
                <a:gd name="T16" fmla="*/ 0 w 83"/>
                <a:gd name="T17" fmla="*/ 0 h 62"/>
                <a:gd name="T18" fmla="*/ 0 w 83"/>
                <a:gd name="T19" fmla="*/ 0 h 62"/>
                <a:gd name="T20" fmla="*/ 0 w 83"/>
                <a:gd name="T21" fmla="*/ 0 h 62"/>
                <a:gd name="T22" fmla="*/ 0 w 83"/>
                <a:gd name="T23" fmla="*/ 0 h 62"/>
                <a:gd name="T24" fmla="*/ 0 w 83"/>
                <a:gd name="T25" fmla="*/ 1 h 62"/>
                <a:gd name="T26" fmla="*/ 0 w 83"/>
                <a:gd name="T27" fmla="*/ 1 h 62"/>
                <a:gd name="T28" fmla="*/ 1 w 83"/>
                <a:gd name="T29" fmla="*/ 1 h 62"/>
                <a:gd name="T30" fmla="*/ 1 w 83"/>
                <a:gd name="T31" fmla="*/ 1 h 62"/>
                <a:gd name="T32" fmla="*/ 1 w 8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62"/>
                <a:gd name="T53" fmla="*/ 83 w 8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62">
                  <a:moveTo>
                    <a:pt x="66" y="62"/>
                  </a:moveTo>
                  <a:lnTo>
                    <a:pt x="81" y="57"/>
                  </a:lnTo>
                  <a:lnTo>
                    <a:pt x="83" y="47"/>
                  </a:lnTo>
                  <a:lnTo>
                    <a:pt x="78" y="32"/>
                  </a:lnTo>
                  <a:lnTo>
                    <a:pt x="64" y="18"/>
                  </a:lnTo>
                  <a:lnTo>
                    <a:pt x="47" y="7"/>
                  </a:lnTo>
                  <a:lnTo>
                    <a:pt x="29" y="0"/>
                  </a:lnTo>
                  <a:lnTo>
                    <a:pt x="12" y="2"/>
                  </a:lnTo>
                  <a:lnTo>
                    <a:pt x="0" y="16"/>
                  </a:lnTo>
                  <a:lnTo>
                    <a:pt x="2" y="18"/>
                  </a:lnTo>
                  <a:lnTo>
                    <a:pt x="9" y="24"/>
                  </a:lnTo>
                  <a:lnTo>
                    <a:pt x="18" y="31"/>
                  </a:lnTo>
                  <a:lnTo>
                    <a:pt x="29" y="40"/>
                  </a:lnTo>
                  <a:lnTo>
                    <a:pt x="40" y="48"/>
                  </a:lnTo>
                  <a:lnTo>
                    <a:pt x="52" y="56"/>
                  </a:lnTo>
                  <a:lnTo>
                    <a:pt x="61" y="61"/>
                  </a:lnTo>
                  <a:lnTo>
                    <a:pt x="66"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4" name="Freeform 321"/>
            <p:cNvSpPr>
              <a:spLocks/>
            </p:cNvSpPr>
            <p:nvPr/>
          </p:nvSpPr>
          <p:spPr bwMode="auto">
            <a:xfrm>
              <a:off x="3042" y="2950"/>
              <a:ext cx="74" cy="59"/>
            </a:xfrm>
            <a:custGeom>
              <a:avLst/>
              <a:gdLst>
                <a:gd name="T0" fmla="*/ 0 w 222"/>
                <a:gd name="T1" fmla="*/ 2 h 178"/>
                <a:gd name="T2" fmla="*/ 0 w 222"/>
                <a:gd name="T3" fmla="*/ 2 h 178"/>
                <a:gd name="T4" fmla="*/ 0 w 222"/>
                <a:gd name="T5" fmla="*/ 2 h 178"/>
                <a:gd name="T6" fmla="*/ 0 w 222"/>
                <a:gd name="T7" fmla="*/ 2 h 178"/>
                <a:gd name="T8" fmla="*/ 0 w 222"/>
                <a:gd name="T9" fmla="*/ 2 h 178"/>
                <a:gd name="T10" fmla="*/ 0 w 222"/>
                <a:gd name="T11" fmla="*/ 1 h 178"/>
                <a:gd name="T12" fmla="*/ 0 w 222"/>
                <a:gd name="T13" fmla="*/ 1 h 178"/>
                <a:gd name="T14" fmla="*/ 0 w 222"/>
                <a:gd name="T15" fmla="*/ 1 h 178"/>
                <a:gd name="T16" fmla="*/ 0 w 222"/>
                <a:gd name="T17" fmla="*/ 1 h 178"/>
                <a:gd name="T18" fmla="*/ 0 w 222"/>
                <a:gd name="T19" fmla="*/ 0 h 178"/>
                <a:gd name="T20" fmla="*/ 0 w 222"/>
                <a:gd name="T21" fmla="*/ 0 h 178"/>
                <a:gd name="T22" fmla="*/ 0 w 222"/>
                <a:gd name="T23" fmla="*/ 0 h 178"/>
                <a:gd name="T24" fmla="*/ 1 w 222"/>
                <a:gd name="T25" fmla="*/ 0 h 178"/>
                <a:gd name="T26" fmla="*/ 1 w 222"/>
                <a:gd name="T27" fmla="*/ 0 h 178"/>
                <a:gd name="T28" fmla="*/ 1 w 222"/>
                <a:gd name="T29" fmla="*/ 0 h 178"/>
                <a:gd name="T30" fmla="*/ 1 w 222"/>
                <a:gd name="T31" fmla="*/ 0 h 178"/>
                <a:gd name="T32" fmla="*/ 1 w 222"/>
                <a:gd name="T33" fmla="*/ 0 h 178"/>
                <a:gd name="T34" fmla="*/ 2 w 222"/>
                <a:gd name="T35" fmla="*/ 0 h 178"/>
                <a:gd name="T36" fmla="*/ 3 w 222"/>
                <a:gd name="T37" fmla="*/ 2 h 178"/>
                <a:gd name="T38" fmla="*/ 0 w 222"/>
                <a:gd name="T39" fmla="*/ 2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
                <a:gd name="T61" fmla="*/ 0 h 178"/>
                <a:gd name="T62" fmla="*/ 222 w 222"/>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 h="178">
                  <a:moveTo>
                    <a:pt x="32" y="161"/>
                  </a:moveTo>
                  <a:lnTo>
                    <a:pt x="29" y="159"/>
                  </a:lnTo>
                  <a:lnTo>
                    <a:pt x="25" y="152"/>
                  </a:lnTo>
                  <a:lnTo>
                    <a:pt x="18" y="142"/>
                  </a:lnTo>
                  <a:lnTo>
                    <a:pt x="11" y="128"/>
                  </a:lnTo>
                  <a:lnTo>
                    <a:pt x="4" y="111"/>
                  </a:lnTo>
                  <a:lnTo>
                    <a:pt x="1" y="93"/>
                  </a:lnTo>
                  <a:lnTo>
                    <a:pt x="0" y="73"/>
                  </a:lnTo>
                  <a:lnTo>
                    <a:pt x="3" y="52"/>
                  </a:lnTo>
                  <a:lnTo>
                    <a:pt x="12" y="34"/>
                  </a:lnTo>
                  <a:lnTo>
                    <a:pt x="24" y="21"/>
                  </a:lnTo>
                  <a:lnTo>
                    <a:pt x="38" y="13"/>
                  </a:lnTo>
                  <a:lnTo>
                    <a:pt x="53" y="7"/>
                  </a:lnTo>
                  <a:lnTo>
                    <a:pt x="67" y="6"/>
                  </a:lnTo>
                  <a:lnTo>
                    <a:pt x="78" y="5"/>
                  </a:lnTo>
                  <a:lnTo>
                    <a:pt x="86" y="6"/>
                  </a:lnTo>
                  <a:lnTo>
                    <a:pt x="89" y="6"/>
                  </a:lnTo>
                  <a:lnTo>
                    <a:pt x="164" y="0"/>
                  </a:lnTo>
                  <a:lnTo>
                    <a:pt x="222" y="178"/>
                  </a:lnTo>
                  <a:lnTo>
                    <a:pt x="32" y="161"/>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5" name="Freeform 322"/>
            <p:cNvSpPr>
              <a:spLocks/>
            </p:cNvSpPr>
            <p:nvPr/>
          </p:nvSpPr>
          <p:spPr bwMode="auto">
            <a:xfrm>
              <a:off x="3076" y="2893"/>
              <a:ext cx="601" cy="351"/>
            </a:xfrm>
            <a:custGeom>
              <a:avLst/>
              <a:gdLst>
                <a:gd name="T0" fmla="*/ 0 w 1803"/>
                <a:gd name="T1" fmla="*/ 0 h 1055"/>
                <a:gd name="T2" fmla="*/ 0 w 1803"/>
                <a:gd name="T3" fmla="*/ 0 h 1055"/>
                <a:gd name="T4" fmla="*/ 0 w 1803"/>
                <a:gd name="T5" fmla="*/ 0 h 1055"/>
                <a:gd name="T6" fmla="*/ 1 w 1803"/>
                <a:gd name="T7" fmla="*/ 0 h 1055"/>
                <a:gd name="T8" fmla="*/ 1 w 1803"/>
                <a:gd name="T9" fmla="*/ 0 h 1055"/>
                <a:gd name="T10" fmla="*/ 2 w 1803"/>
                <a:gd name="T11" fmla="*/ 1 h 1055"/>
                <a:gd name="T12" fmla="*/ 3 w 1803"/>
                <a:gd name="T13" fmla="*/ 1 h 1055"/>
                <a:gd name="T14" fmla="*/ 4 w 1803"/>
                <a:gd name="T15" fmla="*/ 1 h 1055"/>
                <a:gd name="T16" fmla="*/ 5 w 1803"/>
                <a:gd name="T17" fmla="*/ 1 h 1055"/>
                <a:gd name="T18" fmla="*/ 6 w 1803"/>
                <a:gd name="T19" fmla="*/ 2 h 1055"/>
                <a:gd name="T20" fmla="*/ 7 w 1803"/>
                <a:gd name="T21" fmla="*/ 2 h 1055"/>
                <a:gd name="T22" fmla="*/ 8 w 1803"/>
                <a:gd name="T23" fmla="*/ 2 h 1055"/>
                <a:gd name="T24" fmla="*/ 9 w 1803"/>
                <a:gd name="T25" fmla="*/ 2 h 1055"/>
                <a:gd name="T26" fmla="*/ 10 w 1803"/>
                <a:gd name="T27" fmla="*/ 2 h 1055"/>
                <a:gd name="T28" fmla="*/ 11 w 1803"/>
                <a:gd name="T29" fmla="*/ 2 h 1055"/>
                <a:gd name="T30" fmla="*/ 12 w 1803"/>
                <a:gd name="T31" fmla="*/ 2 h 1055"/>
                <a:gd name="T32" fmla="*/ 13 w 1803"/>
                <a:gd name="T33" fmla="*/ 2 h 1055"/>
                <a:gd name="T34" fmla="*/ 14 w 1803"/>
                <a:gd name="T35" fmla="*/ 2 h 1055"/>
                <a:gd name="T36" fmla="*/ 15 w 1803"/>
                <a:gd name="T37" fmla="*/ 2 h 1055"/>
                <a:gd name="T38" fmla="*/ 16 w 1803"/>
                <a:gd name="T39" fmla="*/ 2 h 1055"/>
                <a:gd name="T40" fmla="*/ 16 w 1803"/>
                <a:gd name="T41" fmla="*/ 2 h 1055"/>
                <a:gd name="T42" fmla="*/ 17 w 1803"/>
                <a:gd name="T43" fmla="*/ 1 h 1055"/>
                <a:gd name="T44" fmla="*/ 18 w 1803"/>
                <a:gd name="T45" fmla="*/ 1 h 1055"/>
                <a:gd name="T46" fmla="*/ 19 w 1803"/>
                <a:gd name="T47" fmla="*/ 1 h 1055"/>
                <a:gd name="T48" fmla="*/ 19 w 1803"/>
                <a:gd name="T49" fmla="*/ 1 h 1055"/>
                <a:gd name="T50" fmla="*/ 20 w 1803"/>
                <a:gd name="T51" fmla="*/ 1 h 1055"/>
                <a:gd name="T52" fmla="*/ 20 w 1803"/>
                <a:gd name="T53" fmla="*/ 1 h 1055"/>
                <a:gd name="T54" fmla="*/ 21 w 1803"/>
                <a:gd name="T55" fmla="*/ 1 h 1055"/>
                <a:gd name="T56" fmla="*/ 21 w 1803"/>
                <a:gd name="T57" fmla="*/ 1 h 1055"/>
                <a:gd name="T58" fmla="*/ 21 w 1803"/>
                <a:gd name="T59" fmla="*/ 1 h 1055"/>
                <a:gd name="T60" fmla="*/ 21 w 1803"/>
                <a:gd name="T61" fmla="*/ 0 h 1055"/>
                <a:gd name="T62" fmla="*/ 22 w 1803"/>
                <a:gd name="T63" fmla="*/ 0 h 1055"/>
                <a:gd name="T64" fmla="*/ 22 w 1803"/>
                <a:gd name="T65" fmla="*/ 0 h 1055"/>
                <a:gd name="T66" fmla="*/ 22 w 1803"/>
                <a:gd name="T67" fmla="*/ 0 h 1055"/>
                <a:gd name="T68" fmla="*/ 22 w 1803"/>
                <a:gd name="T69" fmla="*/ 0 h 1055"/>
                <a:gd name="T70" fmla="*/ 22 w 1803"/>
                <a:gd name="T71" fmla="*/ 0 h 1055"/>
                <a:gd name="T72" fmla="*/ 22 w 1803"/>
                <a:gd name="T73" fmla="*/ 1 h 1055"/>
                <a:gd name="T74" fmla="*/ 22 w 1803"/>
                <a:gd name="T75" fmla="*/ 1 h 1055"/>
                <a:gd name="T76" fmla="*/ 21 w 1803"/>
                <a:gd name="T77" fmla="*/ 2 h 1055"/>
                <a:gd name="T78" fmla="*/ 21 w 1803"/>
                <a:gd name="T79" fmla="*/ 2 h 1055"/>
                <a:gd name="T80" fmla="*/ 20 w 1803"/>
                <a:gd name="T81" fmla="*/ 11 h 1055"/>
                <a:gd name="T82" fmla="*/ 20 w 1803"/>
                <a:gd name="T83" fmla="*/ 11 h 1055"/>
                <a:gd name="T84" fmla="*/ 20 w 1803"/>
                <a:gd name="T85" fmla="*/ 11 h 1055"/>
                <a:gd name="T86" fmla="*/ 20 w 1803"/>
                <a:gd name="T87" fmla="*/ 11 h 1055"/>
                <a:gd name="T88" fmla="*/ 19 w 1803"/>
                <a:gd name="T89" fmla="*/ 12 h 1055"/>
                <a:gd name="T90" fmla="*/ 19 w 1803"/>
                <a:gd name="T91" fmla="*/ 12 h 1055"/>
                <a:gd name="T92" fmla="*/ 18 w 1803"/>
                <a:gd name="T93" fmla="*/ 12 h 1055"/>
                <a:gd name="T94" fmla="*/ 17 w 1803"/>
                <a:gd name="T95" fmla="*/ 12 h 1055"/>
                <a:gd name="T96" fmla="*/ 15 w 1803"/>
                <a:gd name="T97" fmla="*/ 13 h 1055"/>
                <a:gd name="T98" fmla="*/ 13 w 1803"/>
                <a:gd name="T99" fmla="*/ 13 h 1055"/>
                <a:gd name="T100" fmla="*/ 11 w 1803"/>
                <a:gd name="T101" fmla="*/ 13 h 1055"/>
                <a:gd name="T102" fmla="*/ 9 w 1803"/>
                <a:gd name="T103" fmla="*/ 13 h 1055"/>
                <a:gd name="T104" fmla="*/ 7 w 1803"/>
                <a:gd name="T105" fmla="*/ 13 h 1055"/>
                <a:gd name="T106" fmla="*/ 6 w 1803"/>
                <a:gd name="T107" fmla="*/ 13 h 1055"/>
                <a:gd name="T108" fmla="*/ 4 w 1803"/>
                <a:gd name="T109" fmla="*/ 12 h 1055"/>
                <a:gd name="T110" fmla="*/ 4 w 1803"/>
                <a:gd name="T111" fmla="*/ 12 h 1055"/>
                <a:gd name="T112" fmla="*/ 3 w 1803"/>
                <a:gd name="T113" fmla="*/ 12 h 1055"/>
                <a:gd name="T114" fmla="*/ 3 w 1803"/>
                <a:gd name="T115" fmla="*/ 12 h 1055"/>
                <a:gd name="T116" fmla="*/ 3 w 1803"/>
                <a:gd name="T117" fmla="*/ 12 h 1055"/>
                <a:gd name="T118" fmla="*/ 0 w 1803"/>
                <a:gd name="T119" fmla="*/ 2 h 1055"/>
                <a:gd name="T120" fmla="*/ 0 w 1803"/>
                <a:gd name="T121" fmla="*/ 0 h 10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3"/>
                <a:gd name="T184" fmla="*/ 0 h 1055"/>
                <a:gd name="T185" fmla="*/ 1803 w 1803"/>
                <a:gd name="T186" fmla="*/ 1055 h 10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3" h="1055">
                  <a:moveTo>
                    <a:pt x="0" y="0"/>
                  </a:moveTo>
                  <a:lnTo>
                    <a:pt x="1" y="2"/>
                  </a:lnTo>
                  <a:lnTo>
                    <a:pt x="6" y="3"/>
                  </a:lnTo>
                  <a:lnTo>
                    <a:pt x="14" y="5"/>
                  </a:lnTo>
                  <a:lnTo>
                    <a:pt x="26" y="10"/>
                  </a:lnTo>
                  <a:lnTo>
                    <a:pt x="39" y="14"/>
                  </a:lnTo>
                  <a:lnTo>
                    <a:pt x="56" y="20"/>
                  </a:lnTo>
                  <a:lnTo>
                    <a:pt x="75" y="25"/>
                  </a:lnTo>
                  <a:lnTo>
                    <a:pt x="97" y="32"/>
                  </a:lnTo>
                  <a:lnTo>
                    <a:pt x="121" y="39"/>
                  </a:lnTo>
                  <a:lnTo>
                    <a:pt x="147" y="47"/>
                  </a:lnTo>
                  <a:lnTo>
                    <a:pt x="175" y="56"/>
                  </a:lnTo>
                  <a:lnTo>
                    <a:pt x="206" y="64"/>
                  </a:lnTo>
                  <a:lnTo>
                    <a:pt x="237" y="73"/>
                  </a:lnTo>
                  <a:lnTo>
                    <a:pt x="271" y="82"/>
                  </a:lnTo>
                  <a:lnTo>
                    <a:pt x="305" y="90"/>
                  </a:lnTo>
                  <a:lnTo>
                    <a:pt x="342" y="99"/>
                  </a:lnTo>
                  <a:lnTo>
                    <a:pt x="380" y="108"/>
                  </a:lnTo>
                  <a:lnTo>
                    <a:pt x="418" y="117"/>
                  </a:lnTo>
                  <a:lnTo>
                    <a:pt x="458" y="125"/>
                  </a:lnTo>
                  <a:lnTo>
                    <a:pt x="499" y="133"/>
                  </a:lnTo>
                  <a:lnTo>
                    <a:pt x="539" y="141"/>
                  </a:lnTo>
                  <a:lnTo>
                    <a:pt x="581" y="147"/>
                  </a:lnTo>
                  <a:lnTo>
                    <a:pt x="623" y="154"/>
                  </a:lnTo>
                  <a:lnTo>
                    <a:pt x="666" y="160"/>
                  </a:lnTo>
                  <a:lnTo>
                    <a:pt x="708" y="164"/>
                  </a:lnTo>
                  <a:lnTo>
                    <a:pt x="751" y="169"/>
                  </a:lnTo>
                  <a:lnTo>
                    <a:pt x="793" y="172"/>
                  </a:lnTo>
                  <a:lnTo>
                    <a:pt x="835" y="175"/>
                  </a:lnTo>
                  <a:lnTo>
                    <a:pt x="876" y="176"/>
                  </a:lnTo>
                  <a:lnTo>
                    <a:pt x="917" y="176"/>
                  </a:lnTo>
                  <a:lnTo>
                    <a:pt x="958" y="175"/>
                  </a:lnTo>
                  <a:lnTo>
                    <a:pt x="997" y="172"/>
                  </a:lnTo>
                  <a:lnTo>
                    <a:pt x="1037" y="169"/>
                  </a:lnTo>
                  <a:lnTo>
                    <a:pt x="1075" y="166"/>
                  </a:lnTo>
                  <a:lnTo>
                    <a:pt x="1113" y="161"/>
                  </a:lnTo>
                  <a:lnTo>
                    <a:pt x="1150" y="157"/>
                  </a:lnTo>
                  <a:lnTo>
                    <a:pt x="1186" y="152"/>
                  </a:lnTo>
                  <a:lnTo>
                    <a:pt x="1223" y="146"/>
                  </a:lnTo>
                  <a:lnTo>
                    <a:pt x="1258" y="142"/>
                  </a:lnTo>
                  <a:lnTo>
                    <a:pt x="1292" y="136"/>
                  </a:lnTo>
                  <a:lnTo>
                    <a:pt x="1326" y="131"/>
                  </a:lnTo>
                  <a:lnTo>
                    <a:pt x="1358" y="125"/>
                  </a:lnTo>
                  <a:lnTo>
                    <a:pt x="1389" y="119"/>
                  </a:lnTo>
                  <a:lnTo>
                    <a:pt x="1419" y="114"/>
                  </a:lnTo>
                  <a:lnTo>
                    <a:pt x="1449" y="108"/>
                  </a:lnTo>
                  <a:lnTo>
                    <a:pt x="1478" y="102"/>
                  </a:lnTo>
                  <a:lnTo>
                    <a:pt x="1505" y="95"/>
                  </a:lnTo>
                  <a:lnTo>
                    <a:pt x="1531" y="90"/>
                  </a:lnTo>
                  <a:lnTo>
                    <a:pt x="1556" y="84"/>
                  </a:lnTo>
                  <a:lnTo>
                    <a:pt x="1579" y="80"/>
                  </a:lnTo>
                  <a:lnTo>
                    <a:pt x="1602" y="74"/>
                  </a:lnTo>
                  <a:lnTo>
                    <a:pt x="1622" y="68"/>
                  </a:lnTo>
                  <a:lnTo>
                    <a:pt x="1642" y="64"/>
                  </a:lnTo>
                  <a:lnTo>
                    <a:pt x="1659" y="59"/>
                  </a:lnTo>
                  <a:lnTo>
                    <a:pt x="1676" y="55"/>
                  </a:lnTo>
                  <a:lnTo>
                    <a:pt x="1691" y="51"/>
                  </a:lnTo>
                  <a:lnTo>
                    <a:pt x="1704" y="47"/>
                  </a:lnTo>
                  <a:lnTo>
                    <a:pt x="1716" y="45"/>
                  </a:lnTo>
                  <a:lnTo>
                    <a:pt x="1726" y="41"/>
                  </a:lnTo>
                  <a:lnTo>
                    <a:pt x="1735" y="39"/>
                  </a:lnTo>
                  <a:lnTo>
                    <a:pt x="1741" y="37"/>
                  </a:lnTo>
                  <a:lnTo>
                    <a:pt x="1746" y="36"/>
                  </a:lnTo>
                  <a:lnTo>
                    <a:pt x="1749" y="34"/>
                  </a:lnTo>
                  <a:lnTo>
                    <a:pt x="1750" y="34"/>
                  </a:lnTo>
                  <a:lnTo>
                    <a:pt x="1752" y="32"/>
                  </a:lnTo>
                  <a:lnTo>
                    <a:pt x="1760" y="26"/>
                  </a:lnTo>
                  <a:lnTo>
                    <a:pt x="1769" y="20"/>
                  </a:lnTo>
                  <a:lnTo>
                    <a:pt x="1780" y="13"/>
                  </a:lnTo>
                  <a:lnTo>
                    <a:pt x="1790" y="10"/>
                  </a:lnTo>
                  <a:lnTo>
                    <a:pt x="1798" y="10"/>
                  </a:lnTo>
                  <a:lnTo>
                    <a:pt x="1803" y="17"/>
                  </a:lnTo>
                  <a:lnTo>
                    <a:pt x="1802" y="34"/>
                  </a:lnTo>
                  <a:lnTo>
                    <a:pt x="1794" y="56"/>
                  </a:lnTo>
                  <a:lnTo>
                    <a:pt x="1783" y="77"/>
                  </a:lnTo>
                  <a:lnTo>
                    <a:pt x="1767" y="98"/>
                  </a:lnTo>
                  <a:lnTo>
                    <a:pt x="1751" y="117"/>
                  </a:lnTo>
                  <a:lnTo>
                    <a:pt x="1735" y="133"/>
                  </a:lnTo>
                  <a:lnTo>
                    <a:pt x="1721" y="144"/>
                  </a:lnTo>
                  <a:lnTo>
                    <a:pt x="1712" y="152"/>
                  </a:lnTo>
                  <a:lnTo>
                    <a:pt x="1709" y="155"/>
                  </a:lnTo>
                  <a:lnTo>
                    <a:pt x="1600" y="888"/>
                  </a:lnTo>
                  <a:lnTo>
                    <a:pt x="1603" y="889"/>
                  </a:lnTo>
                  <a:lnTo>
                    <a:pt x="1607" y="894"/>
                  </a:lnTo>
                  <a:lnTo>
                    <a:pt x="1609" y="903"/>
                  </a:lnTo>
                  <a:lnTo>
                    <a:pt x="1606" y="918"/>
                  </a:lnTo>
                  <a:lnTo>
                    <a:pt x="1603" y="923"/>
                  </a:lnTo>
                  <a:lnTo>
                    <a:pt x="1595" y="930"/>
                  </a:lnTo>
                  <a:lnTo>
                    <a:pt x="1583" y="938"/>
                  </a:lnTo>
                  <a:lnTo>
                    <a:pt x="1568" y="948"/>
                  </a:lnTo>
                  <a:lnTo>
                    <a:pt x="1547" y="958"/>
                  </a:lnTo>
                  <a:lnTo>
                    <a:pt x="1522" y="970"/>
                  </a:lnTo>
                  <a:lnTo>
                    <a:pt x="1491" y="981"/>
                  </a:lnTo>
                  <a:lnTo>
                    <a:pt x="1454" y="992"/>
                  </a:lnTo>
                  <a:lnTo>
                    <a:pt x="1411" y="1004"/>
                  </a:lnTo>
                  <a:lnTo>
                    <a:pt x="1362" y="1015"/>
                  </a:lnTo>
                  <a:lnTo>
                    <a:pt x="1305" y="1025"/>
                  </a:lnTo>
                  <a:lnTo>
                    <a:pt x="1242" y="1034"/>
                  </a:lnTo>
                  <a:lnTo>
                    <a:pt x="1171" y="1042"/>
                  </a:lnTo>
                  <a:lnTo>
                    <a:pt x="1091" y="1048"/>
                  </a:lnTo>
                  <a:lnTo>
                    <a:pt x="1003" y="1052"/>
                  </a:lnTo>
                  <a:lnTo>
                    <a:pt x="907" y="1055"/>
                  </a:lnTo>
                  <a:lnTo>
                    <a:pt x="810" y="1055"/>
                  </a:lnTo>
                  <a:lnTo>
                    <a:pt x="721" y="1052"/>
                  </a:lnTo>
                  <a:lnTo>
                    <a:pt x="642" y="1048"/>
                  </a:lnTo>
                  <a:lnTo>
                    <a:pt x="570" y="1042"/>
                  </a:lnTo>
                  <a:lnTo>
                    <a:pt x="505" y="1035"/>
                  </a:lnTo>
                  <a:lnTo>
                    <a:pt x="449" y="1029"/>
                  </a:lnTo>
                  <a:lnTo>
                    <a:pt x="398" y="1020"/>
                  </a:lnTo>
                  <a:lnTo>
                    <a:pt x="355" y="1010"/>
                  </a:lnTo>
                  <a:lnTo>
                    <a:pt x="318" y="1003"/>
                  </a:lnTo>
                  <a:lnTo>
                    <a:pt x="286" y="994"/>
                  </a:lnTo>
                  <a:lnTo>
                    <a:pt x="260" y="986"/>
                  </a:lnTo>
                  <a:lnTo>
                    <a:pt x="241" y="978"/>
                  </a:lnTo>
                  <a:lnTo>
                    <a:pt x="225" y="972"/>
                  </a:lnTo>
                  <a:lnTo>
                    <a:pt x="215" y="968"/>
                  </a:lnTo>
                  <a:lnTo>
                    <a:pt x="209" y="964"/>
                  </a:lnTo>
                  <a:lnTo>
                    <a:pt x="207" y="963"/>
                  </a:lnTo>
                  <a:lnTo>
                    <a:pt x="63" y="167"/>
                  </a:lnTo>
                  <a:lnTo>
                    <a:pt x="0" y="132"/>
                  </a:lnTo>
                  <a:lnTo>
                    <a:pt x="0" y="17"/>
                  </a:lnTo>
                  <a:lnTo>
                    <a:pt x="0" y="0"/>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6" name="Freeform 323"/>
            <p:cNvSpPr>
              <a:spLocks/>
            </p:cNvSpPr>
            <p:nvPr/>
          </p:nvSpPr>
          <p:spPr bwMode="auto">
            <a:xfrm>
              <a:off x="3173" y="2858"/>
              <a:ext cx="147" cy="272"/>
            </a:xfrm>
            <a:custGeom>
              <a:avLst/>
              <a:gdLst>
                <a:gd name="T0" fmla="*/ 0 w 443"/>
                <a:gd name="T1" fmla="*/ 0 h 815"/>
                <a:gd name="T2" fmla="*/ 0 w 443"/>
                <a:gd name="T3" fmla="*/ 0 h 815"/>
                <a:gd name="T4" fmla="*/ 0 w 443"/>
                <a:gd name="T5" fmla="*/ 1 h 815"/>
                <a:gd name="T6" fmla="*/ 0 w 443"/>
                <a:gd name="T7" fmla="*/ 2 h 815"/>
                <a:gd name="T8" fmla="*/ 1 w 443"/>
                <a:gd name="T9" fmla="*/ 3 h 815"/>
                <a:gd name="T10" fmla="*/ 1 w 443"/>
                <a:gd name="T11" fmla="*/ 3 h 815"/>
                <a:gd name="T12" fmla="*/ 1 w 443"/>
                <a:gd name="T13" fmla="*/ 4 h 815"/>
                <a:gd name="T14" fmla="*/ 1 w 443"/>
                <a:gd name="T15" fmla="*/ 4 h 815"/>
                <a:gd name="T16" fmla="*/ 1 w 443"/>
                <a:gd name="T17" fmla="*/ 6 h 815"/>
                <a:gd name="T18" fmla="*/ 2 w 443"/>
                <a:gd name="T19" fmla="*/ 7 h 815"/>
                <a:gd name="T20" fmla="*/ 2 w 443"/>
                <a:gd name="T21" fmla="*/ 9 h 815"/>
                <a:gd name="T22" fmla="*/ 2 w 443"/>
                <a:gd name="T23" fmla="*/ 10 h 815"/>
                <a:gd name="T24" fmla="*/ 2 w 443"/>
                <a:gd name="T25" fmla="*/ 10 h 815"/>
                <a:gd name="T26" fmla="*/ 2 w 443"/>
                <a:gd name="T27" fmla="*/ 10 h 815"/>
                <a:gd name="T28" fmla="*/ 3 w 443"/>
                <a:gd name="T29" fmla="*/ 10 h 815"/>
                <a:gd name="T30" fmla="*/ 3 w 443"/>
                <a:gd name="T31" fmla="*/ 10 h 815"/>
                <a:gd name="T32" fmla="*/ 4 w 443"/>
                <a:gd name="T33" fmla="*/ 10 h 815"/>
                <a:gd name="T34" fmla="*/ 4 w 443"/>
                <a:gd name="T35" fmla="*/ 9 h 815"/>
                <a:gd name="T36" fmla="*/ 5 w 443"/>
                <a:gd name="T37" fmla="*/ 9 h 815"/>
                <a:gd name="T38" fmla="*/ 5 w 443"/>
                <a:gd name="T39" fmla="*/ 9 h 815"/>
                <a:gd name="T40" fmla="*/ 5 w 443"/>
                <a:gd name="T41" fmla="*/ 9 h 815"/>
                <a:gd name="T42" fmla="*/ 5 w 443"/>
                <a:gd name="T43" fmla="*/ 8 h 815"/>
                <a:gd name="T44" fmla="*/ 5 w 443"/>
                <a:gd name="T45" fmla="*/ 7 h 815"/>
                <a:gd name="T46" fmla="*/ 5 w 443"/>
                <a:gd name="T47" fmla="*/ 5 h 815"/>
                <a:gd name="T48" fmla="*/ 5 w 443"/>
                <a:gd name="T49" fmla="*/ 4 h 815"/>
                <a:gd name="T50" fmla="*/ 5 w 443"/>
                <a:gd name="T51" fmla="*/ 3 h 815"/>
                <a:gd name="T52" fmla="*/ 5 w 443"/>
                <a:gd name="T53" fmla="*/ 2 h 815"/>
                <a:gd name="T54" fmla="*/ 5 w 443"/>
                <a:gd name="T55" fmla="*/ 2 h 815"/>
                <a:gd name="T56" fmla="*/ 5 w 443"/>
                <a:gd name="T57" fmla="*/ 1 h 815"/>
                <a:gd name="T58" fmla="*/ 5 w 443"/>
                <a:gd name="T59" fmla="*/ 1 h 815"/>
                <a:gd name="T60" fmla="*/ 5 w 443"/>
                <a:gd name="T61" fmla="*/ 1 h 815"/>
                <a:gd name="T62" fmla="*/ 5 w 443"/>
                <a:gd name="T63" fmla="*/ 1 h 815"/>
                <a:gd name="T64" fmla="*/ 3 w 443"/>
                <a:gd name="T65" fmla="*/ 1 h 8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815"/>
                <a:gd name="T101" fmla="*/ 443 w 443"/>
                <a:gd name="T102" fmla="*/ 815 h 8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815">
                  <a:moveTo>
                    <a:pt x="8" y="0"/>
                  </a:moveTo>
                  <a:lnTo>
                    <a:pt x="7" y="4"/>
                  </a:lnTo>
                  <a:lnTo>
                    <a:pt x="4" y="14"/>
                  </a:lnTo>
                  <a:lnTo>
                    <a:pt x="1" y="30"/>
                  </a:lnTo>
                  <a:lnTo>
                    <a:pt x="0" y="52"/>
                  </a:lnTo>
                  <a:lnTo>
                    <a:pt x="1" y="80"/>
                  </a:lnTo>
                  <a:lnTo>
                    <a:pt x="8" y="112"/>
                  </a:lnTo>
                  <a:lnTo>
                    <a:pt x="21" y="149"/>
                  </a:lnTo>
                  <a:lnTo>
                    <a:pt x="42" y="190"/>
                  </a:lnTo>
                  <a:lnTo>
                    <a:pt x="65" y="227"/>
                  </a:lnTo>
                  <a:lnTo>
                    <a:pt x="81" y="250"/>
                  </a:lnTo>
                  <a:lnTo>
                    <a:pt x="91" y="267"/>
                  </a:lnTo>
                  <a:lnTo>
                    <a:pt x="99" y="282"/>
                  </a:lnTo>
                  <a:lnTo>
                    <a:pt x="102" y="297"/>
                  </a:lnTo>
                  <a:lnTo>
                    <a:pt x="106" y="317"/>
                  </a:lnTo>
                  <a:lnTo>
                    <a:pt x="108" y="348"/>
                  </a:lnTo>
                  <a:lnTo>
                    <a:pt x="111" y="391"/>
                  </a:lnTo>
                  <a:lnTo>
                    <a:pt x="118" y="478"/>
                  </a:lnTo>
                  <a:lnTo>
                    <a:pt x="121" y="540"/>
                  </a:lnTo>
                  <a:lnTo>
                    <a:pt x="126" y="590"/>
                  </a:lnTo>
                  <a:lnTo>
                    <a:pt x="135" y="637"/>
                  </a:lnTo>
                  <a:lnTo>
                    <a:pt x="144" y="694"/>
                  </a:lnTo>
                  <a:lnTo>
                    <a:pt x="147" y="751"/>
                  </a:lnTo>
                  <a:lnTo>
                    <a:pt x="147" y="797"/>
                  </a:lnTo>
                  <a:lnTo>
                    <a:pt x="146" y="815"/>
                  </a:lnTo>
                  <a:lnTo>
                    <a:pt x="150" y="814"/>
                  </a:lnTo>
                  <a:lnTo>
                    <a:pt x="158" y="810"/>
                  </a:lnTo>
                  <a:lnTo>
                    <a:pt x="170" y="806"/>
                  </a:lnTo>
                  <a:lnTo>
                    <a:pt x="188" y="799"/>
                  </a:lnTo>
                  <a:lnTo>
                    <a:pt x="210" y="792"/>
                  </a:lnTo>
                  <a:lnTo>
                    <a:pt x="233" y="785"/>
                  </a:lnTo>
                  <a:lnTo>
                    <a:pt x="261" y="780"/>
                  </a:lnTo>
                  <a:lnTo>
                    <a:pt x="290" y="774"/>
                  </a:lnTo>
                  <a:lnTo>
                    <a:pt x="318" y="771"/>
                  </a:lnTo>
                  <a:lnTo>
                    <a:pt x="344" y="767"/>
                  </a:lnTo>
                  <a:lnTo>
                    <a:pt x="367" y="765"/>
                  </a:lnTo>
                  <a:lnTo>
                    <a:pt x="386" y="764"/>
                  </a:lnTo>
                  <a:lnTo>
                    <a:pt x="401" y="764"/>
                  </a:lnTo>
                  <a:lnTo>
                    <a:pt x="412" y="763"/>
                  </a:lnTo>
                  <a:lnTo>
                    <a:pt x="419" y="763"/>
                  </a:lnTo>
                  <a:lnTo>
                    <a:pt x="421" y="763"/>
                  </a:lnTo>
                  <a:lnTo>
                    <a:pt x="419" y="753"/>
                  </a:lnTo>
                  <a:lnTo>
                    <a:pt x="413" y="723"/>
                  </a:lnTo>
                  <a:lnTo>
                    <a:pt x="406" y="678"/>
                  </a:lnTo>
                  <a:lnTo>
                    <a:pt x="399" y="622"/>
                  </a:lnTo>
                  <a:lnTo>
                    <a:pt x="392" y="558"/>
                  </a:lnTo>
                  <a:lnTo>
                    <a:pt x="387" y="490"/>
                  </a:lnTo>
                  <a:lnTo>
                    <a:pt x="387" y="422"/>
                  </a:lnTo>
                  <a:lnTo>
                    <a:pt x="393" y="357"/>
                  </a:lnTo>
                  <a:lnTo>
                    <a:pt x="402" y="301"/>
                  </a:lnTo>
                  <a:lnTo>
                    <a:pt x="413" y="256"/>
                  </a:lnTo>
                  <a:lnTo>
                    <a:pt x="423" y="221"/>
                  </a:lnTo>
                  <a:lnTo>
                    <a:pt x="433" y="194"/>
                  </a:lnTo>
                  <a:lnTo>
                    <a:pt x="439" y="171"/>
                  </a:lnTo>
                  <a:lnTo>
                    <a:pt x="443" y="152"/>
                  </a:lnTo>
                  <a:lnTo>
                    <a:pt x="440" y="134"/>
                  </a:lnTo>
                  <a:lnTo>
                    <a:pt x="434" y="116"/>
                  </a:lnTo>
                  <a:lnTo>
                    <a:pt x="422" y="99"/>
                  </a:lnTo>
                  <a:lnTo>
                    <a:pt x="411" y="85"/>
                  </a:lnTo>
                  <a:lnTo>
                    <a:pt x="401" y="76"/>
                  </a:lnTo>
                  <a:lnTo>
                    <a:pt x="391" y="71"/>
                  </a:lnTo>
                  <a:lnTo>
                    <a:pt x="383" y="66"/>
                  </a:lnTo>
                  <a:lnTo>
                    <a:pt x="376" y="65"/>
                  </a:lnTo>
                  <a:lnTo>
                    <a:pt x="371" y="64"/>
                  </a:lnTo>
                  <a:lnTo>
                    <a:pt x="370" y="64"/>
                  </a:lnTo>
                  <a:lnTo>
                    <a:pt x="204" y="116"/>
                  </a:lnTo>
                  <a:lnTo>
                    <a:pt x="8" y="0"/>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7" name="Freeform 324"/>
            <p:cNvSpPr>
              <a:spLocks/>
            </p:cNvSpPr>
            <p:nvPr/>
          </p:nvSpPr>
          <p:spPr bwMode="auto">
            <a:xfrm>
              <a:off x="3304" y="2845"/>
              <a:ext cx="202" cy="99"/>
            </a:xfrm>
            <a:custGeom>
              <a:avLst/>
              <a:gdLst>
                <a:gd name="T0" fmla="*/ 0 w 607"/>
                <a:gd name="T1" fmla="*/ 1 h 297"/>
                <a:gd name="T2" fmla="*/ 0 w 607"/>
                <a:gd name="T3" fmla="*/ 1 h 297"/>
                <a:gd name="T4" fmla="*/ 1 w 607"/>
                <a:gd name="T5" fmla="*/ 1 h 297"/>
                <a:gd name="T6" fmla="*/ 1 w 607"/>
                <a:gd name="T7" fmla="*/ 0 h 297"/>
                <a:gd name="T8" fmla="*/ 1 w 607"/>
                <a:gd name="T9" fmla="*/ 0 h 297"/>
                <a:gd name="T10" fmla="*/ 2 w 607"/>
                <a:gd name="T11" fmla="*/ 0 h 297"/>
                <a:gd name="T12" fmla="*/ 2 w 607"/>
                <a:gd name="T13" fmla="*/ 0 h 297"/>
                <a:gd name="T14" fmla="*/ 3 w 607"/>
                <a:gd name="T15" fmla="*/ 0 h 297"/>
                <a:gd name="T16" fmla="*/ 4 w 607"/>
                <a:gd name="T17" fmla="*/ 1 h 297"/>
                <a:gd name="T18" fmla="*/ 4 w 607"/>
                <a:gd name="T19" fmla="*/ 1 h 297"/>
                <a:gd name="T20" fmla="*/ 4 w 607"/>
                <a:gd name="T21" fmla="*/ 2 h 297"/>
                <a:gd name="T22" fmla="*/ 5 w 607"/>
                <a:gd name="T23" fmla="*/ 2 h 297"/>
                <a:gd name="T24" fmla="*/ 5 w 607"/>
                <a:gd name="T25" fmla="*/ 2 h 297"/>
                <a:gd name="T26" fmla="*/ 5 w 607"/>
                <a:gd name="T27" fmla="*/ 2 h 297"/>
                <a:gd name="T28" fmla="*/ 6 w 607"/>
                <a:gd name="T29" fmla="*/ 2 h 297"/>
                <a:gd name="T30" fmla="*/ 6 w 607"/>
                <a:gd name="T31" fmla="*/ 2 h 297"/>
                <a:gd name="T32" fmla="*/ 6 w 607"/>
                <a:gd name="T33" fmla="*/ 2 h 297"/>
                <a:gd name="T34" fmla="*/ 7 w 607"/>
                <a:gd name="T35" fmla="*/ 2 h 297"/>
                <a:gd name="T36" fmla="*/ 7 w 607"/>
                <a:gd name="T37" fmla="*/ 3 h 297"/>
                <a:gd name="T38" fmla="*/ 7 w 607"/>
                <a:gd name="T39" fmla="*/ 3 h 297"/>
                <a:gd name="T40" fmla="*/ 7 w 607"/>
                <a:gd name="T41" fmla="*/ 4 h 297"/>
                <a:gd name="T42" fmla="*/ 7 w 607"/>
                <a:gd name="T43" fmla="*/ 4 h 297"/>
                <a:gd name="T44" fmla="*/ 7 w 607"/>
                <a:gd name="T45" fmla="*/ 4 h 297"/>
                <a:gd name="T46" fmla="*/ 6 w 607"/>
                <a:gd name="T47" fmla="*/ 4 h 297"/>
                <a:gd name="T48" fmla="*/ 5 w 607"/>
                <a:gd name="T49" fmla="*/ 4 h 297"/>
                <a:gd name="T50" fmla="*/ 4 w 607"/>
                <a:gd name="T51" fmla="*/ 4 h 297"/>
                <a:gd name="T52" fmla="*/ 3 w 607"/>
                <a:gd name="T53" fmla="*/ 4 h 297"/>
                <a:gd name="T54" fmla="*/ 2 w 607"/>
                <a:gd name="T55" fmla="*/ 4 h 297"/>
                <a:gd name="T56" fmla="*/ 2 w 607"/>
                <a:gd name="T57" fmla="*/ 4 h 297"/>
                <a:gd name="T58" fmla="*/ 1 w 607"/>
                <a:gd name="T59" fmla="*/ 4 h 297"/>
                <a:gd name="T60" fmla="*/ 0 w 607"/>
                <a:gd name="T61" fmla="*/ 4 h 297"/>
                <a:gd name="T62" fmla="*/ 0 w 607"/>
                <a:gd name="T63" fmla="*/ 4 h 297"/>
                <a:gd name="T64" fmla="*/ 0 w 607"/>
                <a:gd name="T65" fmla="*/ 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7"/>
                <a:gd name="T100" fmla="*/ 0 h 297"/>
                <a:gd name="T101" fmla="*/ 607 w 607"/>
                <a:gd name="T102" fmla="*/ 297 h 2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7" h="297">
                  <a:moveTo>
                    <a:pt x="17" y="107"/>
                  </a:moveTo>
                  <a:lnTo>
                    <a:pt x="18" y="105"/>
                  </a:lnTo>
                  <a:lnTo>
                    <a:pt x="21" y="99"/>
                  </a:lnTo>
                  <a:lnTo>
                    <a:pt x="26" y="90"/>
                  </a:lnTo>
                  <a:lnTo>
                    <a:pt x="33" y="79"/>
                  </a:lnTo>
                  <a:lnTo>
                    <a:pt x="42" y="66"/>
                  </a:lnTo>
                  <a:lnTo>
                    <a:pt x="53" y="52"/>
                  </a:lnTo>
                  <a:lnTo>
                    <a:pt x="66" y="38"/>
                  </a:lnTo>
                  <a:lnTo>
                    <a:pt x="80" y="26"/>
                  </a:lnTo>
                  <a:lnTo>
                    <a:pt x="97" y="15"/>
                  </a:lnTo>
                  <a:lnTo>
                    <a:pt x="115" y="7"/>
                  </a:lnTo>
                  <a:lnTo>
                    <a:pt x="136" y="1"/>
                  </a:lnTo>
                  <a:lnTo>
                    <a:pt x="157" y="0"/>
                  </a:lnTo>
                  <a:lnTo>
                    <a:pt x="182" y="2"/>
                  </a:lnTo>
                  <a:lnTo>
                    <a:pt x="208" y="11"/>
                  </a:lnTo>
                  <a:lnTo>
                    <a:pt x="235" y="26"/>
                  </a:lnTo>
                  <a:lnTo>
                    <a:pt x="265" y="49"/>
                  </a:lnTo>
                  <a:lnTo>
                    <a:pt x="290" y="69"/>
                  </a:lnTo>
                  <a:lnTo>
                    <a:pt x="311" y="86"/>
                  </a:lnTo>
                  <a:lnTo>
                    <a:pt x="331" y="101"/>
                  </a:lnTo>
                  <a:lnTo>
                    <a:pt x="349" y="113"/>
                  </a:lnTo>
                  <a:lnTo>
                    <a:pt x="365" y="124"/>
                  </a:lnTo>
                  <a:lnTo>
                    <a:pt x="380" y="132"/>
                  </a:lnTo>
                  <a:lnTo>
                    <a:pt x="392" y="139"/>
                  </a:lnTo>
                  <a:lnTo>
                    <a:pt x="405" y="145"/>
                  </a:lnTo>
                  <a:lnTo>
                    <a:pt x="415" y="149"/>
                  </a:lnTo>
                  <a:lnTo>
                    <a:pt x="425" y="153"/>
                  </a:lnTo>
                  <a:lnTo>
                    <a:pt x="434" y="155"/>
                  </a:lnTo>
                  <a:lnTo>
                    <a:pt x="442" y="156"/>
                  </a:lnTo>
                  <a:lnTo>
                    <a:pt x="450" y="158"/>
                  </a:lnTo>
                  <a:lnTo>
                    <a:pt x="458" y="159"/>
                  </a:lnTo>
                  <a:lnTo>
                    <a:pt x="465" y="161"/>
                  </a:lnTo>
                  <a:lnTo>
                    <a:pt x="473" y="163"/>
                  </a:lnTo>
                  <a:lnTo>
                    <a:pt x="490" y="171"/>
                  </a:lnTo>
                  <a:lnTo>
                    <a:pt x="509" y="183"/>
                  </a:lnTo>
                  <a:lnTo>
                    <a:pt x="529" y="199"/>
                  </a:lnTo>
                  <a:lnTo>
                    <a:pt x="550" y="217"/>
                  </a:lnTo>
                  <a:lnTo>
                    <a:pt x="568" y="234"/>
                  </a:lnTo>
                  <a:lnTo>
                    <a:pt x="583" y="249"/>
                  </a:lnTo>
                  <a:lnTo>
                    <a:pt x="593" y="259"/>
                  </a:lnTo>
                  <a:lnTo>
                    <a:pt x="596" y="262"/>
                  </a:lnTo>
                  <a:lnTo>
                    <a:pt x="607" y="297"/>
                  </a:lnTo>
                  <a:lnTo>
                    <a:pt x="604" y="297"/>
                  </a:lnTo>
                  <a:lnTo>
                    <a:pt x="593" y="297"/>
                  </a:lnTo>
                  <a:lnTo>
                    <a:pt x="576" y="297"/>
                  </a:lnTo>
                  <a:lnTo>
                    <a:pt x="553" y="297"/>
                  </a:lnTo>
                  <a:lnTo>
                    <a:pt x="526" y="297"/>
                  </a:lnTo>
                  <a:lnTo>
                    <a:pt x="495" y="297"/>
                  </a:lnTo>
                  <a:lnTo>
                    <a:pt x="460" y="297"/>
                  </a:lnTo>
                  <a:lnTo>
                    <a:pt x="424" y="296"/>
                  </a:lnTo>
                  <a:lnTo>
                    <a:pt x="386" y="296"/>
                  </a:lnTo>
                  <a:lnTo>
                    <a:pt x="346" y="296"/>
                  </a:lnTo>
                  <a:lnTo>
                    <a:pt x="308" y="295"/>
                  </a:lnTo>
                  <a:lnTo>
                    <a:pt x="269" y="295"/>
                  </a:lnTo>
                  <a:lnTo>
                    <a:pt x="232" y="294"/>
                  </a:lnTo>
                  <a:lnTo>
                    <a:pt x="198" y="294"/>
                  </a:lnTo>
                  <a:lnTo>
                    <a:pt x="166" y="293"/>
                  </a:lnTo>
                  <a:lnTo>
                    <a:pt x="138" y="292"/>
                  </a:lnTo>
                  <a:lnTo>
                    <a:pt x="93" y="289"/>
                  </a:lnTo>
                  <a:lnTo>
                    <a:pt x="58" y="288"/>
                  </a:lnTo>
                  <a:lnTo>
                    <a:pt x="34" y="287"/>
                  </a:lnTo>
                  <a:lnTo>
                    <a:pt x="17" y="287"/>
                  </a:lnTo>
                  <a:lnTo>
                    <a:pt x="7" y="286"/>
                  </a:lnTo>
                  <a:lnTo>
                    <a:pt x="2" y="286"/>
                  </a:lnTo>
                  <a:lnTo>
                    <a:pt x="0" y="286"/>
                  </a:lnTo>
                  <a:lnTo>
                    <a:pt x="17" y="107"/>
                  </a:lnTo>
                  <a:close/>
                </a:path>
              </a:pathLst>
            </a:custGeom>
            <a:solidFill>
              <a:srgbClr val="A3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8" name="Freeform 325"/>
            <p:cNvSpPr>
              <a:spLocks/>
            </p:cNvSpPr>
            <p:nvPr/>
          </p:nvSpPr>
          <p:spPr bwMode="auto">
            <a:xfrm>
              <a:off x="3415" y="2825"/>
              <a:ext cx="193" cy="81"/>
            </a:xfrm>
            <a:custGeom>
              <a:avLst/>
              <a:gdLst>
                <a:gd name="T0" fmla="*/ 0 w 578"/>
                <a:gd name="T1" fmla="*/ 2 h 243"/>
                <a:gd name="T2" fmla="*/ 0 w 578"/>
                <a:gd name="T3" fmla="*/ 2 h 243"/>
                <a:gd name="T4" fmla="*/ 0 w 578"/>
                <a:gd name="T5" fmla="*/ 2 h 243"/>
                <a:gd name="T6" fmla="*/ 0 w 578"/>
                <a:gd name="T7" fmla="*/ 2 h 243"/>
                <a:gd name="T8" fmla="*/ 0 w 578"/>
                <a:gd name="T9" fmla="*/ 1 h 243"/>
                <a:gd name="T10" fmla="*/ 1 w 578"/>
                <a:gd name="T11" fmla="*/ 1 h 243"/>
                <a:gd name="T12" fmla="*/ 1 w 578"/>
                <a:gd name="T13" fmla="*/ 1 h 243"/>
                <a:gd name="T14" fmla="*/ 1 w 578"/>
                <a:gd name="T15" fmla="*/ 1 h 243"/>
                <a:gd name="T16" fmla="*/ 2 w 578"/>
                <a:gd name="T17" fmla="*/ 1 h 243"/>
                <a:gd name="T18" fmla="*/ 2 w 578"/>
                <a:gd name="T19" fmla="*/ 1 h 243"/>
                <a:gd name="T20" fmla="*/ 3 w 578"/>
                <a:gd name="T21" fmla="*/ 1 h 243"/>
                <a:gd name="T22" fmla="*/ 3 w 578"/>
                <a:gd name="T23" fmla="*/ 1 h 243"/>
                <a:gd name="T24" fmla="*/ 3 w 578"/>
                <a:gd name="T25" fmla="*/ 1 h 243"/>
                <a:gd name="T26" fmla="*/ 3 w 578"/>
                <a:gd name="T27" fmla="*/ 1 h 243"/>
                <a:gd name="T28" fmla="*/ 3 w 578"/>
                <a:gd name="T29" fmla="*/ 1 h 243"/>
                <a:gd name="T30" fmla="*/ 3 w 578"/>
                <a:gd name="T31" fmla="*/ 1 h 243"/>
                <a:gd name="T32" fmla="*/ 4 w 578"/>
                <a:gd name="T33" fmla="*/ 1 h 243"/>
                <a:gd name="T34" fmla="*/ 4 w 578"/>
                <a:gd name="T35" fmla="*/ 1 h 243"/>
                <a:gd name="T36" fmla="*/ 4 w 578"/>
                <a:gd name="T37" fmla="*/ 1 h 243"/>
                <a:gd name="T38" fmla="*/ 4 w 578"/>
                <a:gd name="T39" fmla="*/ 0 h 243"/>
                <a:gd name="T40" fmla="*/ 4 w 578"/>
                <a:gd name="T41" fmla="*/ 0 h 243"/>
                <a:gd name="T42" fmla="*/ 5 w 578"/>
                <a:gd name="T43" fmla="*/ 0 h 243"/>
                <a:gd name="T44" fmla="*/ 5 w 578"/>
                <a:gd name="T45" fmla="*/ 0 h 243"/>
                <a:gd name="T46" fmla="*/ 5 w 578"/>
                <a:gd name="T47" fmla="*/ 0 h 243"/>
                <a:gd name="T48" fmla="*/ 6 w 578"/>
                <a:gd name="T49" fmla="*/ 0 h 243"/>
                <a:gd name="T50" fmla="*/ 6 w 578"/>
                <a:gd name="T51" fmla="*/ 0 h 243"/>
                <a:gd name="T52" fmla="*/ 6 w 578"/>
                <a:gd name="T53" fmla="*/ 0 h 243"/>
                <a:gd name="T54" fmla="*/ 7 w 578"/>
                <a:gd name="T55" fmla="*/ 0 h 243"/>
                <a:gd name="T56" fmla="*/ 7 w 578"/>
                <a:gd name="T57" fmla="*/ 0 h 243"/>
                <a:gd name="T58" fmla="*/ 7 w 578"/>
                <a:gd name="T59" fmla="*/ 0 h 243"/>
                <a:gd name="T60" fmla="*/ 7 w 578"/>
                <a:gd name="T61" fmla="*/ 1 h 243"/>
                <a:gd name="T62" fmla="*/ 7 w 578"/>
                <a:gd name="T63" fmla="*/ 1 h 243"/>
                <a:gd name="T64" fmla="*/ 7 w 578"/>
                <a:gd name="T65" fmla="*/ 1 h 243"/>
                <a:gd name="T66" fmla="*/ 7 w 578"/>
                <a:gd name="T67" fmla="*/ 1 h 243"/>
                <a:gd name="T68" fmla="*/ 7 w 578"/>
                <a:gd name="T69" fmla="*/ 1 h 243"/>
                <a:gd name="T70" fmla="*/ 7 w 578"/>
                <a:gd name="T71" fmla="*/ 1 h 243"/>
                <a:gd name="T72" fmla="*/ 7 w 578"/>
                <a:gd name="T73" fmla="*/ 1 h 243"/>
                <a:gd name="T74" fmla="*/ 7 w 578"/>
                <a:gd name="T75" fmla="*/ 1 h 243"/>
                <a:gd name="T76" fmla="*/ 7 w 578"/>
                <a:gd name="T77" fmla="*/ 1 h 243"/>
                <a:gd name="T78" fmla="*/ 6 w 578"/>
                <a:gd name="T79" fmla="*/ 1 h 243"/>
                <a:gd name="T80" fmla="*/ 6 w 578"/>
                <a:gd name="T81" fmla="*/ 1 h 243"/>
                <a:gd name="T82" fmla="*/ 6 w 578"/>
                <a:gd name="T83" fmla="*/ 1 h 243"/>
                <a:gd name="T84" fmla="*/ 6 w 578"/>
                <a:gd name="T85" fmla="*/ 1 h 243"/>
                <a:gd name="T86" fmla="*/ 6 w 578"/>
                <a:gd name="T87" fmla="*/ 1 h 243"/>
                <a:gd name="T88" fmla="*/ 6 w 578"/>
                <a:gd name="T89" fmla="*/ 1 h 243"/>
                <a:gd name="T90" fmla="*/ 5 w 578"/>
                <a:gd name="T91" fmla="*/ 1 h 243"/>
                <a:gd name="T92" fmla="*/ 5 w 578"/>
                <a:gd name="T93" fmla="*/ 1 h 243"/>
                <a:gd name="T94" fmla="*/ 5 w 578"/>
                <a:gd name="T95" fmla="*/ 1 h 243"/>
                <a:gd name="T96" fmla="*/ 5 w 578"/>
                <a:gd name="T97" fmla="*/ 1 h 243"/>
                <a:gd name="T98" fmla="*/ 5 w 578"/>
                <a:gd name="T99" fmla="*/ 1 h 243"/>
                <a:gd name="T100" fmla="*/ 4 w 578"/>
                <a:gd name="T101" fmla="*/ 2 h 243"/>
                <a:gd name="T102" fmla="*/ 4 w 578"/>
                <a:gd name="T103" fmla="*/ 2 h 243"/>
                <a:gd name="T104" fmla="*/ 4 w 578"/>
                <a:gd name="T105" fmla="*/ 2 h 243"/>
                <a:gd name="T106" fmla="*/ 4 w 578"/>
                <a:gd name="T107" fmla="*/ 2 h 243"/>
                <a:gd name="T108" fmla="*/ 4 w 578"/>
                <a:gd name="T109" fmla="*/ 2 h 243"/>
                <a:gd name="T110" fmla="*/ 4 w 578"/>
                <a:gd name="T111" fmla="*/ 2 h 243"/>
                <a:gd name="T112" fmla="*/ 4 w 578"/>
                <a:gd name="T113" fmla="*/ 2 h 243"/>
                <a:gd name="T114" fmla="*/ 2 w 578"/>
                <a:gd name="T115" fmla="*/ 3 h 243"/>
                <a:gd name="T116" fmla="*/ 0 w 578"/>
                <a:gd name="T117" fmla="*/ 2 h 243"/>
                <a:gd name="T118" fmla="*/ 0 w 578"/>
                <a:gd name="T119" fmla="*/ 2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8"/>
                <a:gd name="T181" fmla="*/ 0 h 243"/>
                <a:gd name="T182" fmla="*/ 578 w 578"/>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8" h="243">
                  <a:moveTo>
                    <a:pt x="0" y="167"/>
                  </a:moveTo>
                  <a:lnTo>
                    <a:pt x="2" y="164"/>
                  </a:lnTo>
                  <a:lnTo>
                    <a:pt x="10" y="152"/>
                  </a:lnTo>
                  <a:lnTo>
                    <a:pt x="21" y="138"/>
                  </a:lnTo>
                  <a:lnTo>
                    <a:pt x="38" y="121"/>
                  </a:lnTo>
                  <a:lnTo>
                    <a:pt x="60" y="105"/>
                  </a:lnTo>
                  <a:lnTo>
                    <a:pt x="87" y="90"/>
                  </a:lnTo>
                  <a:lnTo>
                    <a:pt x="117" y="79"/>
                  </a:lnTo>
                  <a:lnTo>
                    <a:pt x="154" y="76"/>
                  </a:lnTo>
                  <a:lnTo>
                    <a:pt x="185" y="77"/>
                  </a:lnTo>
                  <a:lnTo>
                    <a:pt x="210" y="80"/>
                  </a:lnTo>
                  <a:lnTo>
                    <a:pt x="229" y="83"/>
                  </a:lnTo>
                  <a:lnTo>
                    <a:pt x="244" y="86"/>
                  </a:lnTo>
                  <a:lnTo>
                    <a:pt x="257" y="87"/>
                  </a:lnTo>
                  <a:lnTo>
                    <a:pt x="268" y="86"/>
                  </a:lnTo>
                  <a:lnTo>
                    <a:pt x="280" y="81"/>
                  </a:lnTo>
                  <a:lnTo>
                    <a:pt x="296" y="71"/>
                  </a:lnTo>
                  <a:lnTo>
                    <a:pt x="312" y="57"/>
                  </a:lnTo>
                  <a:lnTo>
                    <a:pt x="327" y="43"/>
                  </a:lnTo>
                  <a:lnTo>
                    <a:pt x="340" y="28"/>
                  </a:lnTo>
                  <a:lnTo>
                    <a:pt x="356" y="16"/>
                  </a:lnTo>
                  <a:lnTo>
                    <a:pt x="373" y="5"/>
                  </a:lnTo>
                  <a:lnTo>
                    <a:pt x="395" y="0"/>
                  </a:lnTo>
                  <a:lnTo>
                    <a:pt x="420" y="1"/>
                  </a:lnTo>
                  <a:lnTo>
                    <a:pt x="451" y="8"/>
                  </a:lnTo>
                  <a:lnTo>
                    <a:pt x="483" y="18"/>
                  </a:lnTo>
                  <a:lnTo>
                    <a:pt x="510" y="26"/>
                  </a:lnTo>
                  <a:lnTo>
                    <a:pt x="531" y="31"/>
                  </a:lnTo>
                  <a:lnTo>
                    <a:pt x="548" y="36"/>
                  </a:lnTo>
                  <a:lnTo>
                    <a:pt x="562" y="39"/>
                  </a:lnTo>
                  <a:lnTo>
                    <a:pt x="571" y="43"/>
                  </a:lnTo>
                  <a:lnTo>
                    <a:pt x="577" y="44"/>
                  </a:lnTo>
                  <a:lnTo>
                    <a:pt x="578" y="44"/>
                  </a:lnTo>
                  <a:lnTo>
                    <a:pt x="577" y="44"/>
                  </a:lnTo>
                  <a:lnTo>
                    <a:pt x="572" y="45"/>
                  </a:lnTo>
                  <a:lnTo>
                    <a:pt x="567" y="46"/>
                  </a:lnTo>
                  <a:lnTo>
                    <a:pt x="559" y="47"/>
                  </a:lnTo>
                  <a:lnTo>
                    <a:pt x="548" y="50"/>
                  </a:lnTo>
                  <a:lnTo>
                    <a:pt x="538" y="53"/>
                  </a:lnTo>
                  <a:lnTo>
                    <a:pt x="525" y="55"/>
                  </a:lnTo>
                  <a:lnTo>
                    <a:pt x="511" y="59"/>
                  </a:lnTo>
                  <a:lnTo>
                    <a:pt x="498" y="63"/>
                  </a:lnTo>
                  <a:lnTo>
                    <a:pt x="482" y="66"/>
                  </a:lnTo>
                  <a:lnTo>
                    <a:pt x="467" y="71"/>
                  </a:lnTo>
                  <a:lnTo>
                    <a:pt x="451" y="77"/>
                  </a:lnTo>
                  <a:lnTo>
                    <a:pt x="436" y="81"/>
                  </a:lnTo>
                  <a:lnTo>
                    <a:pt x="422" y="87"/>
                  </a:lnTo>
                  <a:lnTo>
                    <a:pt x="407" y="94"/>
                  </a:lnTo>
                  <a:lnTo>
                    <a:pt x="393" y="99"/>
                  </a:lnTo>
                  <a:lnTo>
                    <a:pt x="371" y="113"/>
                  </a:lnTo>
                  <a:lnTo>
                    <a:pt x="353" y="126"/>
                  </a:lnTo>
                  <a:lnTo>
                    <a:pt x="339" y="140"/>
                  </a:lnTo>
                  <a:lnTo>
                    <a:pt x="330" y="152"/>
                  </a:lnTo>
                  <a:lnTo>
                    <a:pt x="324" y="163"/>
                  </a:lnTo>
                  <a:lnTo>
                    <a:pt x="321" y="172"/>
                  </a:lnTo>
                  <a:lnTo>
                    <a:pt x="319" y="177"/>
                  </a:lnTo>
                  <a:lnTo>
                    <a:pt x="319" y="180"/>
                  </a:lnTo>
                  <a:lnTo>
                    <a:pt x="153" y="243"/>
                  </a:lnTo>
                  <a:lnTo>
                    <a:pt x="20" y="191"/>
                  </a:lnTo>
                  <a:lnTo>
                    <a:pt x="0" y="167"/>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19" name="Freeform 326"/>
            <p:cNvSpPr>
              <a:spLocks/>
            </p:cNvSpPr>
            <p:nvPr/>
          </p:nvSpPr>
          <p:spPr bwMode="auto">
            <a:xfrm>
              <a:off x="3470" y="2883"/>
              <a:ext cx="145" cy="60"/>
            </a:xfrm>
            <a:custGeom>
              <a:avLst/>
              <a:gdLst>
                <a:gd name="T0" fmla="*/ 0 w 436"/>
                <a:gd name="T1" fmla="*/ 1 h 179"/>
                <a:gd name="T2" fmla="*/ 0 w 436"/>
                <a:gd name="T3" fmla="*/ 1 h 179"/>
                <a:gd name="T4" fmla="*/ 0 w 436"/>
                <a:gd name="T5" fmla="*/ 1 h 179"/>
                <a:gd name="T6" fmla="*/ 0 w 436"/>
                <a:gd name="T7" fmla="*/ 0 h 179"/>
                <a:gd name="T8" fmla="*/ 0 w 436"/>
                <a:gd name="T9" fmla="*/ 0 h 179"/>
                <a:gd name="T10" fmla="*/ 0 w 436"/>
                <a:gd name="T11" fmla="*/ 0 h 179"/>
                <a:gd name="T12" fmla="*/ 1 w 436"/>
                <a:gd name="T13" fmla="*/ 0 h 179"/>
                <a:gd name="T14" fmla="*/ 1 w 436"/>
                <a:gd name="T15" fmla="*/ 0 h 179"/>
                <a:gd name="T16" fmla="*/ 1 w 436"/>
                <a:gd name="T17" fmla="*/ 0 h 179"/>
                <a:gd name="T18" fmla="*/ 1 w 436"/>
                <a:gd name="T19" fmla="*/ 0 h 179"/>
                <a:gd name="T20" fmla="*/ 1 w 436"/>
                <a:gd name="T21" fmla="*/ 0 h 179"/>
                <a:gd name="T22" fmla="*/ 2 w 436"/>
                <a:gd name="T23" fmla="*/ 0 h 179"/>
                <a:gd name="T24" fmla="*/ 2 w 436"/>
                <a:gd name="T25" fmla="*/ 0 h 179"/>
                <a:gd name="T26" fmla="*/ 2 w 436"/>
                <a:gd name="T27" fmla="*/ 0 h 179"/>
                <a:gd name="T28" fmla="*/ 2 w 436"/>
                <a:gd name="T29" fmla="*/ 0 h 179"/>
                <a:gd name="T30" fmla="*/ 3 w 436"/>
                <a:gd name="T31" fmla="*/ 0 h 179"/>
                <a:gd name="T32" fmla="*/ 3 w 436"/>
                <a:gd name="T33" fmla="*/ 0 h 179"/>
                <a:gd name="T34" fmla="*/ 3 w 436"/>
                <a:gd name="T35" fmla="*/ 0 h 179"/>
                <a:gd name="T36" fmla="*/ 4 w 436"/>
                <a:gd name="T37" fmla="*/ 0 h 179"/>
                <a:gd name="T38" fmla="*/ 4 w 436"/>
                <a:gd name="T39" fmla="*/ 1 h 179"/>
                <a:gd name="T40" fmla="*/ 4 w 436"/>
                <a:gd name="T41" fmla="*/ 1 h 179"/>
                <a:gd name="T42" fmla="*/ 4 w 436"/>
                <a:gd name="T43" fmla="*/ 1 h 179"/>
                <a:gd name="T44" fmla="*/ 4 w 436"/>
                <a:gd name="T45" fmla="*/ 1 h 179"/>
                <a:gd name="T46" fmla="*/ 5 w 436"/>
                <a:gd name="T47" fmla="*/ 1 h 179"/>
                <a:gd name="T48" fmla="*/ 5 w 436"/>
                <a:gd name="T49" fmla="*/ 1 h 179"/>
                <a:gd name="T50" fmla="*/ 5 w 436"/>
                <a:gd name="T51" fmla="*/ 0 h 179"/>
                <a:gd name="T52" fmla="*/ 5 w 436"/>
                <a:gd name="T53" fmla="*/ 0 h 179"/>
                <a:gd name="T54" fmla="*/ 5 w 436"/>
                <a:gd name="T55" fmla="*/ 0 h 179"/>
                <a:gd name="T56" fmla="*/ 5 w 436"/>
                <a:gd name="T57" fmla="*/ 0 h 179"/>
                <a:gd name="T58" fmla="*/ 5 w 436"/>
                <a:gd name="T59" fmla="*/ 0 h 179"/>
                <a:gd name="T60" fmla="*/ 5 w 436"/>
                <a:gd name="T61" fmla="*/ 0 h 179"/>
                <a:gd name="T62" fmla="*/ 5 w 436"/>
                <a:gd name="T63" fmla="*/ 0 h 179"/>
                <a:gd name="T64" fmla="*/ 5 w 436"/>
                <a:gd name="T65" fmla="*/ 0 h 179"/>
                <a:gd name="T66" fmla="*/ 5 w 436"/>
                <a:gd name="T67" fmla="*/ 2 h 179"/>
                <a:gd name="T68" fmla="*/ 1 w 436"/>
                <a:gd name="T69" fmla="*/ 2 h 179"/>
                <a:gd name="T70" fmla="*/ 0 w 436"/>
                <a:gd name="T71" fmla="*/ 1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6"/>
                <a:gd name="T109" fmla="*/ 0 h 179"/>
                <a:gd name="T110" fmla="*/ 436 w 436"/>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6" h="179">
                  <a:moveTo>
                    <a:pt x="0" y="46"/>
                  </a:moveTo>
                  <a:lnTo>
                    <a:pt x="1" y="45"/>
                  </a:lnTo>
                  <a:lnTo>
                    <a:pt x="4" y="43"/>
                  </a:lnTo>
                  <a:lnTo>
                    <a:pt x="11" y="40"/>
                  </a:lnTo>
                  <a:lnTo>
                    <a:pt x="19" y="35"/>
                  </a:lnTo>
                  <a:lnTo>
                    <a:pt x="29" y="31"/>
                  </a:lnTo>
                  <a:lnTo>
                    <a:pt x="42" y="25"/>
                  </a:lnTo>
                  <a:lnTo>
                    <a:pt x="55" y="19"/>
                  </a:lnTo>
                  <a:lnTo>
                    <a:pt x="71" y="14"/>
                  </a:lnTo>
                  <a:lnTo>
                    <a:pt x="87" y="9"/>
                  </a:lnTo>
                  <a:lnTo>
                    <a:pt x="106" y="5"/>
                  </a:lnTo>
                  <a:lnTo>
                    <a:pt x="125" y="2"/>
                  </a:lnTo>
                  <a:lnTo>
                    <a:pt x="146" y="0"/>
                  </a:lnTo>
                  <a:lnTo>
                    <a:pt x="167" y="0"/>
                  </a:lnTo>
                  <a:lnTo>
                    <a:pt x="190" y="1"/>
                  </a:lnTo>
                  <a:lnTo>
                    <a:pt x="212" y="6"/>
                  </a:lnTo>
                  <a:lnTo>
                    <a:pt x="236" y="11"/>
                  </a:lnTo>
                  <a:lnTo>
                    <a:pt x="277" y="26"/>
                  </a:lnTo>
                  <a:lnTo>
                    <a:pt x="306" y="39"/>
                  </a:lnTo>
                  <a:lnTo>
                    <a:pt x="326" y="48"/>
                  </a:lnTo>
                  <a:lnTo>
                    <a:pt x="340" y="54"/>
                  </a:lnTo>
                  <a:lnTo>
                    <a:pt x="349" y="59"/>
                  </a:lnTo>
                  <a:lnTo>
                    <a:pt x="357" y="59"/>
                  </a:lnTo>
                  <a:lnTo>
                    <a:pt x="366" y="54"/>
                  </a:lnTo>
                  <a:lnTo>
                    <a:pt x="379" y="46"/>
                  </a:lnTo>
                  <a:lnTo>
                    <a:pt x="393" y="36"/>
                  </a:lnTo>
                  <a:lnTo>
                    <a:pt x="405" y="28"/>
                  </a:lnTo>
                  <a:lnTo>
                    <a:pt x="415" y="22"/>
                  </a:lnTo>
                  <a:lnTo>
                    <a:pt x="423" y="16"/>
                  </a:lnTo>
                  <a:lnTo>
                    <a:pt x="428" y="11"/>
                  </a:lnTo>
                  <a:lnTo>
                    <a:pt x="433" y="8"/>
                  </a:lnTo>
                  <a:lnTo>
                    <a:pt x="435" y="7"/>
                  </a:lnTo>
                  <a:lnTo>
                    <a:pt x="436" y="6"/>
                  </a:lnTo>
                  <a:lnTo>
                    <a:pt x="384" y="138"/>
                  </a:lnTo>
                  <a:lnTo>
                    <a:pt x="109" y="179"/>
                  </a:lnTo>
                  <a:lnTo>
                    <a:pt x="0" y="46"/>
                  </a:lnTo>
                  <a:close/>
                </a:path>
              </a:pathLst>
            </a:custGeom>
            <a:solidFill>
              <a:srgbClr val="FFBF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0" name="Freeform 327"/>
            <p:cNvSpPr>
              <a:spLocks/>
            </p:cNvSpPr>
            <p:nvPr/>
          </p:nvSpPr>
          <p:spPr bwMode="auto">
            <a:xfrm>
              <a:off x="3579" y="2849"/>
              <a:ext cx="172" cy="78"/>
            </a:xfrm>
            <a:custGeom>
              <a:avLst/>
              <a:gdLst>
                <a:gd name="T0" fmla="*/ 0 w 516"/>
                <a:gd name="T1" fmla="*/ 1 h 233"/>
                <a:gd name="T2" fmla="*/ 0 w 516"/>
                <a:gd name="T3" fmla="*/ 1 h 233"/>
                <a:gd name="T4" fmla="*/ 0 w 516"/>
                <a:gd name="T5" fmla="*/ 1 h 233"/>
                <a:gd name="T6" fmla="*/ 0 w 516"/>
                <a:gd name="T7" fmla="*/ 1 h 233"/>
                <a:gd name="T8" fmla="*/ 0 w 516"/>
                <a:gd name="T9" fmla="*/ 1 h 233"/>
                <a:gd name="T10" fmla="*/ 1 w 516"/>
                <a:gd name="T11" fmla="*/ 1 h 233"/>
                <a:gd name="T12" fmla="*/ 1 w 516"/>
                <a:gd name="T13" fmla="*/ 1 h 233"/>
                <a:gd name="T14" fmla="*/ 1 w 516"/>
                <a:gd name="T15" fmla="*/ 1 h 233"/>
                <a:gd name="T16" fmla="*/ 1 w 516"/>
                <a:gd name="T17" fmla="*/ 1 h 233"/>
                <a:gd name="T18" fmla="*/ 2 w 516"/>
                <a:gd name="T19" fmla="*/ 0 h 233"/>
                <a:gd name="T20" fmla="*/ 2 w 516"/>
                <a:gd name="T21" fmla="*/ 0 h 233"/>
                <a:gd name="T22" fmla="*/ 2 w 516"/>
                <a:gd name="T23" fmla="*/ 0 h 233"/>
                <a:gd name="T24" fmla="*/ 2 w 516"/>
                <a:gd name="T25" fmla="*/ 0 h 233"/>
                <a:gd name="T26" fmla="*/ 3 w 516"/>
                <a:gd name="T27" fmla="*/ 0 h 233"/>
                <a:gd name="T28" fmla="*/ 3 w 516"/>
                <a:gd name="T29" fmla="*/ 0 h 233"/>
                <a:gd name="T30" fmla="*/ 3 w 516"/>
                <a:gd name="T31" fmla="*/ 0 h 233"/>
                <a:gd name="T32" fmla="*/ 4 w 516"/>
                <a:gd name="T33" fmla="*/ 0 h 233"/>
                <a:gd name="T34" fmla="*/ 4 w 516"/>
                <a:gd name="T35" fmla="*/ 0 h 233"/>
                <a:gd name="T36" fmla="*/ 4 w 516"/>
                <a:gd name="T37" fmla="*/ 0 h 233"/>
                <a:gd name="T38" fmla="*/ 5 w 516"/>
                <a:gd name="T39" fmla="*/ 0 h 233"/>
                <a:gd name="T40" fmla="*/ 5 w 516"/>
                <a:gd name="T41" fmla="*/ 1 h 233"/>
                <a:gd name="T42" fmla="*/ 5 w 516"/>
                <a:gd name="T43" fmla="*/ 1 h 233"/>
                <a:gd name="T44" fmla="*/ 5 w 516"/>
                <a:gd name="T45" fmla="*/ 1 h 233"/>
                <a:gd name="T46" fmla="*/ 6 w 516"/>
                <a:gd name="T47" fmla="*/ 1 h 233"/>
                <a:gd name="T48" fmla="*/ 6 w 516"/>
                <a:gd name="T49" fmla="*/ 1 h 233"/>
                <a:gd name="T50" fmla="*/ 6 w 516"/>
                <a:gd name="T51" fmla="*/ 1 h 233"/>
                <a:gd name="T52" fmla="*/ 6 w 516"/>
                <a:gd name="T53" fmla="*/ 1 h 233"/>
                <a:gd name="T54" fmla="*/ 6 w 516"/>
                <a:gd name="T55" fmla="*/ 1 h 233"/>
                <a:gd name="T56" fmla="*/ 6 w 516"/>
                <a:gd name="T57" fmla="*/ 1 h 233"/>
                <a:gd name="T58" fmla="*/ 6 w 516"/>
                <a:gd name="T59" fmla="*/ 2 h 233"/>
                <a:gd name="T60" fmla="*/ 6 w 516"/>
                <a:gd name="T61" fmla="*/ 2 h 233"/>
                <a:gd name="T62" fmla="*/ 6 w 516"/>
                <a:gd name="T63" fmla="*/ 2 h 233"/>
                <a:gd name="T64" fmla="*/ 6 w 516"/>
                <a:gd name="T65" fmla="*/ 2 h 233"/>
                <a:gd name="T66" fmla="*/ 6 w 516"/>
                <a:gd name="T67" fmla="*/ 2 h 233"/>
                <a:gd name="T68" fmla="*/ 6 w 516"/>
                <a:gd name="T69" fmla="*/ 2 h 233"/>
                <a:gd name="T70" fmla="*/ 6 w 516"/>
                <a:gd name="T71" fmla="*/ 2 h 233"/>
                <a:gd name="T72" fmla="*/ 5 w 516"/>
                <a:gd name="T73" fmla="*/ 2 h 233"/>
                <a:gd name="T74" fmla="*/ 5 w 516"/>
                <a:gd name="T75" fmla="*/ 2 h 233"/>
                <a:gd name="T76" fmla="*/ 5 w 516"/>
                <a:gd name="T77" fmla="*/ 2 h 233"/>
                <a:gd name="T78" fmla="*/ 5 w 516"/>
                <a:gd name="T79" fmla="*/ 2 h 233"/>
                <a:gd name="T80" fmla="*/ 4 w 516"/>
                <a:gd name="T81" fmla="*/ 2 h 233"/>
                <a:gd name="T82" fmla="*/ 3 w 516"/>
                <a:gd name="T83" fmla="*/ 2 h 233"/>
                <a:gd name="T84" fmla="*/ 3 w 516"/>
                <a:gd name="T85" fmla="*/ 2 h 233"/>
                <a:gd name="T86" fmla="*/ 3 w 516"/>
                <a:gd name="T87" fmla="*/ 2 h 233"/>
                <a:gd name="T88" fmla="*/ 2 w 516"/>
                <a:gd name="T89" fmla="*/ 2 h 233"/>
                <a:gd name="T90" fmla="*/ 2 w 516"/>
                <a:gd name="T91" fmla="*/ 2 h 233"/>
                <a:gd name="T92" fmla="*/ 2 w 516"/>
                <a:gd name="T93" fmla="*/ 3 h 233"/>
                <a:gd name="T94" fmla="*/ 2 w 516"/>
                <a:gd name="T95" fmla="*/ 3 h 233"/>
                <a:gd name="T96" fmla="*/ 2 w 516"/>
                <a:gd name="T97" fmla="*/ 3 h 233"/>
                <a:gd name="T98" fmla="*/ 1 w 516"/>
                <a:gd name="T99" fmla="*/ 3 h 233"/>
                <a:gd name="T100" fmla="*/ 0 w 516"/>
                <a:gd name="T101" fmla="*/ 1 h 2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6"/>
                <a:gd name="T154" fmla="*/ 0 h 233"/>
                <a:gd name="T155" fmla="*/ 516 w 516"/>
                <a:gd name="T156" fmla="*/ 233 h 2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6" h="233">
                  <a:moveTo>
                    <a:pt x="0" y="112"/>
                  </a:moveTo>
                  <a:lnTo>
                    <a:pt x="2" y="111"/>
                  </a:lnTo>
                  <a:lnTo>
                    <a:pt x="8" y="106"/>
                  </a:lnTo>
                  <a:lnTo>
                    <a:pt x="17" y="99"/>
                  </a:lnTo>
                  <a:lnTo>
                    <a:pt x="29" y="90"/>
                  </a:lnTo>
                  <a:lnTo>
                    <a:pt x="44" y="80"/>
                  </a:lnTo>
                  <a:lnTo>
                    <a:pt x="61" y="68"/>
                  </a:lnTo>
                  <a:lnTo>
                    <a:pt x="81" y="56"/>
                  </a:lnTo>
                  <a:lnTo>
                    <a:pt x="103" y="43"/>
                  </a:lnTo>
                  <a:lnTo>
                    <a:pt x="125" y="32"/>
                  </a:lnTo>
                  <a:lnTo>
                    <a:pt x="149" y="22"/>
                  </a:lnTo>
                  <a:lnTo>
                    <a:pt x="175" y="13"/>
                  </a:lnTo>
                  <a:lnTo>
                    <a:pt x="201" y="6"/>
                  </a:lnTo>
                  <a:lnTo>
                    <a:pt x="227" y="3"/>
                  </a:lnTo>
                  <a:lnTo>
                    <a:pt x="253" y="0"/>
                  </a:lnTo>
                  <a:lnTo>
                    <a:pt x="279" y="3"/>
                  </a:lnTo>
                  <a:lnTo>
                    <a:pt x="304" y="9"/>
                  </a:lnTo>
                  <a:lnTo>
                    <a:pt x="329" y="18"/>
                  </a:lnTo>
                  <a:lnTo>
                    <a:pt x="353" y="28"/>
                  </a:lnTo>
                  <a:lnTo>
                    <a:pt x="376" y="35"/>
                  </a:lnTo>
                  <a:lnTo>
                    <a:pt x="399" y="44"/>
                  </a:lnTo>
                  <a:lnTo>
                    <a:pt x="421" y="54"/>
                  </a:lnTo>
                  <a:lnTo>
                    <a:pt x="440" y="63"/>
                  </a:lnTo>
                  <a:lnTo>
                    <a:pt x="458" y="72"/>
                  </a:lnTo>
                  <a:lnTo>
                    <a:pt x="475" y="81"/>
                  </a:lnTo>
                  <a:lnTo>
                    <a:pt x="488" y="90"/>
                  </a:lnTo>
                  <a:lnTo>
                    <a:pt x="500" y="98"/>
                  </a:lnTo>
                  <a:lnTo>
                    <a:pt x="508" y="107"/>
                  </a:lnTo>
                  <a:lnTo>
                    <a:pt x="513" y="116"/>
                  </a:lnTo>
                  <a:lnTo>
                    <a:pt x="516" y="124"/>
                  </a:lnTo>
                  <a:lnTo>
                    <a:pt x="513" y="132"/>
                  </a:lnTo>
                  <a:lnTo>
                    <a:pt x="509" y="140"/>
                  </a:lnTo>
                  <a:lnTo>
                    <a:pt x="499" y="147"/>
                  </a:lnTo>
                  <a:lnTo>
                    <a:pt x="478" y="159"/>
                  </a:lnTo>
                  <a:lnTo>
                    <a:pt x="464" y="163"/>
                  </a:lnTo>
                  <a:lnTo>
                    <a:pt x="451" y="163"/>
                  </a:lnTo>
                  <a:lnTo>
                    <a:pt x="439" y="160"/>
                  </a:lnTo>
                  <a:lnTo>
                    <a:pt x="423" y="155"/>
                  </a:lnTo>
                  <a:lnTo>
                    <a:pt x="400" y="151"/>
                  </a:lnTo>
                  <a:lnTo>
                    <a:pt x="370" y="147"/>
                  </a:lnTo>
                  <a:lnTo>
                    <a:pt x="327" y="147"/>
                  </a:lnTo>
                  <a:lnTo>
                    <a:pt x="281" y="152"/>
                  </a:lnTo>
                  <a:lnTo>
                    <a:pt x="245" y="160"/>
                  </a:lnTo>
                  <a:lnTo>
                    <a:pt x="218" y="170"/>
                  </a:lnTo>
                  <a:lnTo>
                    <a:pt x="197" y="181"/>
                  </a:lnTo>
                  <a:lnTo>
                    <a:pt x="182" y="193"/>
                  </a:lnTo>
                  <a:lnTo>
                    <a:pt x="173" y="202"/>
                  </a:lnTo>
                  <a:lnTo>
                    <a:pt x="167" y="208"/>
                  </a:lnTo>
                  <a:lnTo>
                    <a:pt x="166" y="211"/>
                  </a:lnTo>
                  <a:lnTo>
                    <a:pt x="69" y="233"/>
                  </a:lnTo>
                  <a:lnTo>
                    <a:pt x="0" y="112"/>
                  </a:lnTo>
                  <a:close/>
                </a:path>
              </a:pathLst>
            </a:custGeom>
            <a:solidFill>
              <a:srgbClr val="DD19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1" name="Freeform 328"/>
            <p:cNvSpPr>
              <a:spLocks/>
            </p:cNvSpPr>
            <p:nvPr/>
          </p:nvSpPr>
          <p:spPr bwMode="auto">
            <a:xfrm>
              <a:off x="2973" y="2799"/>
              <a:ext cx="220" cy="130"/>
            </a:xfrm>
            <a:custGeom>
              <a:avLst/>
              <a:gdLst>
                <a:gd name="T0" fmla="*/ 8 w 660"/>
                <a:gd name="T1" fmla="*/ 2 h 391"/>
                <a:gd name="T2" fmla="*/ 7 w 660"/>
                <a:gd name="T3" fmla="*/ 2 h 391"/>
                <a:gd name="T4" fmla="*/ 7 w 660"/>
                <a:gd name="T5" fmla="*/ 2 h 391"/>
                <a:gd name="T6" fmla="*/ 7 w 660"/>
                <a:gd name="T7" fmla="*/ 2 h 391"/>
                <a:gd name="T8" fmla="*/ 7 w 660"/>
                <a:gd name="T9" fmla="*/ 1 h 391"/>
                <a:gd name="T10" fmla="*/ 6 w 660"/>
                <a:gd name="T11" fmla="*/ 1 h 391"/>
                <a:gd name="T12" fmla="*/ 6 w 660"/>
                <a:gd name="T13" fmla="*/ 1 h 391"/>
                <a:gd name="T14" fmla="*/ 5 w 660"/>
                <a:gd name="T15" fmla="*/ 1 h 391"/>
                <a:gd name="T16" fmla="*/ 5 w 660"/>
                <a:gd name="T17" fmla="*/ 0 h 391"/>
                <a:gd name="T18" fmla="*/ 5 w 660"/>
                <a:gd name="T19" fmla="*/ 0 h 391"/>
                <a:gd name="T20" fmla="*/ 4 w 660"/>
                <a:gd name="T21" fmla="*/ 0 h 391"/>
                <a:gd name="T22" fmla="*/ 4 w 660"/>
                <a:gd name="T23" fmla="*/ 0 h 391"/>
                <a:gd name="T24" fmla="*/ 4 w 660"/>
                <a:gd name="T25" fmla="*/ 0 h 391"/>
                <a:gd name="T26" fmla="*/ 3 w 660"/>
                <a:gd name="T27" fmla="*/ 0 h 391"/>
                <a:gd name="T28" fmla="*/ 3 w 660"/>
                <a:gd name="T29" fmla="*/ 0 h 391"/>
                <a:gd name="T30" fmla="*/ 3 w 660"/>
                <a:gd name="T31" fmla="*/ 0 h 391"/>
                <a:gd name="T32" fmla="*/ 3 w 660"/>
                <a:gd name="T33" fmla="*/ 1 h 391"/>
                <a:gd name="T34" fmla="*/ 3 w 660"/>
                <a:gd name="T35" fmla="*/ 2 h 391"/>
                <a:gd name="T36" fmla="*/ 3 w 660"/>
                <a:gd name="T37" fmla="*/ 2 h 391"/>
                <a:gd name="T38" fmla="*/ 2 w 660"/>
                <a:gd name="T39" fmla="*/ 2 h 391"/>
                <a:gd name="T40" fmla="*/ 2 w 660"/>
                <a:gd name="T41" fmla="*/ 2 h 391"/>
                <a:gd name="T42" fmla="*/ 1 w 660"/>
                <a:gd name="T43" fmla="*/ 3 h 391"/>
                <a:gd name="T44" fmla="*/ 1 w 660"/>
                <a:gd name="T45" fmla="*/ 3 h 391"/>
                <a:gd name="T46" fmla="*/ 0 w 660"/>
                <a:gd name="T47" fmla="*/ 4 h 391"/>
                <a:gd name="T48" fmla="*/ 0 w 660"/>
                <a:gd name="T49" fmla="*/ 4 h 391"/>
                <a:gd name="T50" fmla="*/ 0 w 660"/>
                <a:gd name="T51" fmla="*/ 4 h 391"/>
                <a:gd name="T52" fmla="*/ 1 w 660"/>
                <a:gd name="T53" fmla="*/ 4 h 391"/>
                <a:gd name="T54" fmla="*/ 1 w 660"/>
                <a:gd name="T55" fmla="*/ 4 h 391"/>
                <a:gd name="T56" fmla="*/ 2 w 660"/>
                <a:gd name="T57" fmla="*/ 4 h 391"/>
                <a:gd name="T58" fmla="*/ 2 w 660"/>
                <a:gd name="T59" fmla="*/ 4 h 391"/>
                <a:gd name="T60" fmla="*/ 2 w 660"/>
                <a:gd name="T61" fmla="*/ 4 h 391"/>
                <a:gd name="T62" fmla="*/ 3 w 660"/>
                <a:gd name="T63" fmla="*/ 4 h 391"/>
                <a:gd name="T64" fmla="*/ 3 w 660"/>
                <a:gd name="T65" fmla="*/ 4 h 391"/>
                <a:gd name="T66" fmla="*/ 3 w 660"/>
                <a:gd name="T67" fmla="*/ 4 h 391"/>
                <a:gd name="T68" fmla="*/ 4 w 660"/>
                <a:gd name="T69" fmla="*/ 3 h 391"/>
                <a:gd name="T70" fmla="*/ 5 w 660"/>
                <a:gd name="T71" fmla="*/ 4 h 391"/>
                <a:gd name="T72" fmla="*/ 5 w 660"/>
                <a:gd name="T73" fmla="*/ 4 h 391"/>
                <a:gd name="T74" fmla="*/ 6 w 660"/>
                <a:gd name="T75" fmla="*/ 4 h 391"/>
                <a:gd name="T76" fmla="*/ 6 w 660"/>
                <a:gd name="T77" fmla="*/ 4 h 391"/>
                <a:gd name="T78" fmla="*/ 6 w 660"/>
                <a:gd name="T79" fmla="*/ 4 h 391"/>
                <a:gd name="T80" fmla="*/ 6 w 660"/>
                <a:gd name="T81" fmla="*/ 4 h 391"/>
                <a:gd name="T82" fmla="*/ 7 w 660"/>
                <a:gd name="T83" fmla="*/ 5 h 391"/>
                <a:gd name="T84" fmla="*/ 8 w 660"/>
                <a:gd name="T85" fmla="*/ 5 h 391"/>
                <a:gd name="T86" fmla="*/ 8 w 660"/>
                <a:gd name="T87" fmla="*/ 5 h 391"/>
                <a:gd name="T88" fmla="*/ 8 w 660"/>
                <a:gd name="T89" fmla="*/ 5 h 391"/>
                <a:gd name="T90" fmla="*/ 8 w 660"/>
                <a:gd name="T91" fmla="*/ 5 h 391"/>
                <a:gd name="T92" fmla="*/ 8 w 660"/>
                <a:gd name="T93" fmla="*/ 5 h 391"/>
                <a:gd name="T94" fmla="*/ 8 w 660"/>
                <a:gd name="T95" fmla="*/ 5 h 391"/>
                <a:gd name="T96" fmla="*/ 7 w 660"/>
                <a:gd name="T97" fmla="*/ 4 h 391"/>
                <a:gd name="T98" fmla="*/ 7 w 660"/>
                <a:gd name="T99" fmla="*/ 4 h 391"/>
                <a:gd name="T100" fmla="*/ 7 w 660"/>
                <a:gd name="T101" fmla="*/ 3 h 391"/>
                <a:gd name="T102" fmla="*/ 8 w 660"/>
                <a:gd name="T103" fmla="*/ 2 h 391"/>
                <a:gd name="T104" fmla="*/ 8 w 660"/>
                <a:gd name="T105" fmla="*/ 2 h 391"/>
                <a:gd name="T106" fmla="*/ 8 w 660"/>
                <a:gd name="T107" fmla="*/ 2 h 3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0"/>
                <a:gd name="T163" fmla="*/ 0 h 391"/>
                <a:gd name="T164" fmla="*/ 660 w 660"/>
                <a:gd name="T165" fmla="*/ 391 h 3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0" h="391">
                  <a:moveTo>
                    <a:pt x="620" y="178"/>
                  </a:moveTo>
                  <a:lnTo>
                    <a:pt x="618" y="177"/>
                  </a:lnTo>
                  <a:lnTo>
                    <a:pt x="614" y="173"/>
                  </a:lnTo>
                  <a:lnTo>
                    <a:pt x="606" y="166"/>
                  </a:lnTo>
                  <a:lnTo>
                    <a:pt x="597" y="157"/>
                  </a:lnTo>
                  <a:lnTo>
                    <a:pt x="586" y="147"/>
                  </a:lnTo>
                  <a:lnTo>
                    <a:pt x="573" y="135"/>
                  </a:lnTo>
                  <a:lnTo>
                    <a:pt x="560" y="123"/>
                  </a:lnTo>
                  <a:lnTo>
                    <a:pt x="545" y="109"/>
                  </a:lnTo>
                  <a:lnTo>
                    <a:pt x="530" y="97"/>
                  </a:lnTo>
                  <a:lnTo>
                    <a:pt x="514" y="85"/>
                  </a:lnTo>
                  <a:lnTo>
                    <a:pt x="499" y="73"/>
                  </a:lnTo>
                  <a:lnTo>
                    <a:pt x="484" y="63"/>
                  </a:lnTo>
                  <a:lnTo>
                    <a:pt x="470" y="54"/>
                  </a:lnTo>
                  <a:lnTo>
                    <a:pt x="457" y="47"/>
                  </a:lnTo>
                  <a:lnTo>
                    <a:pt x="445" y="43"/>
                  </a:lnTo>
                  <a:lnTo>
                    <a:pt x="436" y="42"/>
                  </a:lnTo>
                  <a:lnTo>
                    <a:pt x="419" y="39"/>
                  </a:lnTo>
                  <a:lnTo>
                    <a:pt x="402" y="35"/>
                  </a:lnTo>
                  <a:lnTo>
                    <a:pt x="387" y="29"/>
                  </a:lnTo>
                  <a:lnTo>
                    <a:pt x="372" y="21"/>
                  </a:lnTo>
                  <a:lnTo>
                    <a:pt x="357" y="13"/>
                  </a:lnTo>
                  <a:lnTo>
                    <a:pt x="342" y="8"/>
                  </a:lnTo>
                  <a:lnTo>
                    <a:pt x="329" y="3"/>
                  </a:lnTo>
                  <a:lnTo>
                    <a:pt x="315" y="1"/>
                  </a:lnTo>
                  <a:lnTo>
                    <a:pt x="302" y="1"/>
                  </a:lnTo>
                  <a:lnTo>
                    <a:pt x="287" y="0"/>
                  </a:lnTo>
                  <a:lnTo>
                    <a:pt x="273" y="1"/>
                  </a:lnTo>
                  <a:lnTo>
                    <a:pt x="259" y="4"/>
                  </a:lnTo>
                  <a:lnTo>
                    <a:pt x="246" y="11"/>
                  </a:lnTo>
                  <a:lnTo>
                    <a:pt x="236" y="22"/>
                  </a:lnTo>
                  <a:lnTo>
                    <a:pt x="228" y="40"/>
                  </a:lnTo>
                  <a:lnTo>
                    <a:pt x="224" y="64"/>
                  </a:lnTo>
                  <a:lnTo>
                    <a:pt x="220" y="108"/>
                  </a:lnTo>
                  <a:lnTo>
                    <a:pt x="219" y="132"/>
                  </a:lnTo>
                  <a:lnTo>
                    <a:pt x="218" y="142"/>
                  </a:lnTo>
                  <a:lnTo>
                    <a:pt x="218" y="144"/>
                  </a:lnTo>
                  <a:lnTo>
                    <a:pt x="213" y="147"/>
                  </a:lnTo>
                  <a:lnTo>
                    <a:pt x="203" y="152"/>
                  </a:lnTo>
                  <a:lnTo>
                    <a:pt x="186" y="161"/>
                  </a:lnTo>
                  <a:lnTo>
                    <a:pt x="166" y="173"/>
                  </a:lnTo>
                  <a:lnTo>
                    <a:pt x="144" y="187"/>
                  </a:lnTo>
                  <a:lnTo>
                    <a:pt x="121" y="202"/>
                  </a:lnTo>
                  <a:lnTo>
                    <a:pt x="99" y="219"/>
                  </a:lnTo>
                  <a:lnTo>
                    <a:pt x="80" y="236"/>
                  </a:lnTo>
                  <a:lnTo>
                    <a:pt x="61" y="254"/>
                  </a:lnTo>
                  <a:lnTo>
                    <a:pt x="41" y="272"/>
                  </a:lnTo>
                  <a:lnTo>
                    <a:pt x="22" y="290"/>
                  </a:lnTo>
                  <a:lnTo>
                    <a:pt x="8" y="306"/>
                  </a:lnTo>
                  <a:lnTo>
                    <a:pt x="0" y="319"/>
                  </a:lnTo>
                  <a:lnTo>
                    <a:pt x="1" y="328"/>
                  </a:lnTo>
                  <a:lnTo>
                    <a:pt x="15" y="331"/>
                  </a:lnTo>
                  <a:lnTo>
                    <a:pt x="46" y="328"/>
                  </a:lnTo>
                  <a:lnTo>
                    <a:pt x="64" y="324"/>
                  </a:lnTo>
                  <a:lnTo>
                    <a:pt x="82" y="322"/>
                  </a:lnTo>
                  <a:lnTo>
                    <a:pt x="98" y="319"/>
                  </a:lnTo>
                  <a:lnTo>
                    <a:pt x="114" y="316"/>
                  </a:lnTo>
                  <a:lnTo>
                    <a:pt x="127" y="314"/>
                  </a:lnTo>
                  <a:lnTo>
                    <a:pt x="142" y="312"/>
                  </a:lnTo>
                  <a:lnTo>
                    <a:pt x="156" y="310"/>
                  </a:lnTo>
                  <a:lnTo>
                    <a:pt x="168" y="307"/>
                  </a:lnTo>
                  <a:lnTo>
                    <a:pt x="182" y="306"/>
                  </a:lnTo>
                  <a:lnTo>
                    <a:pt x="195" y="304"/>
                  </a:lnTo>
                  <a:lnTo>
                    <a:pt x="209" y="302"/>
                  </a:lnTo>
                  <a:lnTo>
                    <a:pt x="223" y="299"/>
                  </a:lnTo>
                  <a:lnTo>
                    <a:pt x="237" y="297"/>
                  </a:lnTo>
                  <a:lnTo>
                    <a:pt x="253" y="294"/>
                  </a:lnTo>
                  <a:lnTo>
                    <a:pt x="269" y="292"/>
                  </a:lnTo>
                  <a:lnTo>
                    <a:pt x="287" y="288"/>
                  </a:lnTo>
                  <a:lnTo>
                    <a:pt x="322" y="284"/>
                  </a:lnTo>
                  <a:lnTo>
                    <a:pt x="355" y="282"/>
                  </a:lnTo>
                  <a:lnTo>
                    <a:pt x="384" y="285"/>
                  </a:lnTo>
                  <a:lnTo>
                    <a:pt x="409" y="287"/>
                  </a:lnTo>
                  <a:lnTo>
                    <a:pt x="431" y="292"/>
                  </a:lnTo>
                  <a:lnTo>
                    <a:pt x="445" y="295"/>
                  </a:lnTo>
                  <a:lnTo>
                    <a:pt x="456" y="298"/>
                  </a:lnTo>
                  <a:lnTo>
                    <a:pt x="459" y="299"/>
                  </a:lnTo>
                  <a:lnTo>
                    <a:pt x="461" y="303"/>
                  </a:lnTo>
                  <a:lnTo>
                    <a:pt x="468" y="311"/>
                  </a:lnTo>
                  <a:lnTo>
                    <a:pt x="479" y="322"/>
                  </a:lnTo>
                  <a:lnTo>
                    <a:pt x="494" y="336"/>
                  </a:lnTo>
                  <a:lnTo>
                    <a:pt x="513" y="349"/>
                  </a:lnTo>
                  <a:lnTo>
                    <a:pt x="535" y="363"/>
                  </a:lnTo>
                  <a:lnTo>
                    <a:pt x="558" y="373"/>
                  </a:lnTo>
                  <a:lnTo>
                    <a:pt x="586" y="380"/>
                  </a:lnTo>
                  <a:lnTo>
                    <a:pt x="611" y="383"/>
                  </a:lnTo>
                  <a:lnTo>
                    <a:pt x="629" y="387"/>
                  </a:lnTo>
                  <a:lnTo>
                    <a:pt x="642" y="389"/>
                  </a:lnTo>
                  <a:lnTo>
                    <a:pt x="651" y="390"/>
                  </a:lnTo>
                  <a:lnTo>
                    <a:pt x="657" y="390"/>
                  </a:lnTo>
                  <a:lnTo>
                    <a:pt x="659" y="391"/>
                  </a:lnTo>
                  <a:lnTo>
                    <a:pt x="660" y="391"/>
                  </a:lnTo>
                  <a:lnTo>
                    <a:pt x="655" y="390"/>
                  </a:lnTo>
                  <a:lnTo>
                    <a:pt x="642" y="384"/>
                  </a:lnTo>
                  <a:lnTo>
                    <a:pt x="624" y="375"/>
                  </a:lnTo>
                  <a:lnTo>
                    <a:pt x="606" y="363"/>
                  </a:lnTo>
                  <a:lnTo>
                    <a:pt x="589" y="345"/>
                  </a:lnTo>
                  <a:lnTo>
                    <a:pt x="578" y="323"/>
                  </a:lnTo>
                  <a:lnTo>
                    <a:pt x="575" y="296"/>
                  </a:lnTo>
                  <a:lnTo>
                    <a:pt x="586" y="264"/>
                  </a:lnTo>
                  <a:lnTo>
                    <a:pt x="600" y="234"/>
                  </a:lnTo>
                  <a:lnTo>
                    <a:pt x="611" y="212"/>
                  </a:lnTo>
                  <a:lnTo>
                    <a:pt x="616" y="196"/>
                  </a:lnTo>
                  <a:lnTo>
                    <a:pt x="620" y="187"/>
                  </a:lnTo>
                  <a:lnTo>
                    <a:pt x="621" y="182"/>
                  </a:lnTo>
                  <a:lnTo>
                    <a:pt x="621" y="178"/>
                  </a:lnTo>
                  <a:lnTo>
                    <a:pt x="620" y="178"/>
                  </a:lnTo>
                  <a:close/>
                </a:path>
              </a:pathLst>
            </a:custGeom>
            <a:solidFill>
              <a:srgbClr val="54F4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2" name="Freeform 329"/>
            <p:cNvSpPr>
              <a:spLocks/>
            </p:cNvSpPr>
            <p:nvPr/>
          </p:nvSpPr>
          <p:spPr bwMode="auto">
            <a:xfrm>
              <a:off x="3164" y="2805"/>
              <a:ext cx="92" cy="31"/>
            </a:xfrm>
            <a:custGeom>
              <a:avLst/>
              <a:gdLst>
                <a:gd name="T0" fmla="*/ 0 w 275"/>
                <a:gd name="T1" fmla="*/ 1 h 94"/>
                <a:gd name="T2" fmla="*/ 0 w 275"/>
                <a:gd name="T3" fmla="*/ 1 h 94"/>
                <a:gd name="T4" fmla="*/ 0 w 275"/>
                <a:gd name="T5" fmla="*/ 1 h 94"/>
                <a:gd name="T6" fmla="*/ 0 w 275"/>
                <a:gd name="T7" fmla="*/ 0 h 94"/>
                <a:gd name="T8" fmla="*/ 0 w 275"/>
                <a:gd name="T9" fmla="*/ 0 h 94"/>
                <a:gd name="T10" fmla="*/ 0 w 275"/>
                <a:gd name="T11" fmla="*/ 0 h 94"/>
                <a:gd name="T12" fmla="*/ 0 w 275"/>
                <a:gd name="T13" fmla="*/ 0 h 94"/>
                <a:gd name="T14" fmla="*/ 1 w 275"/>
                <a:gd name="T15" fmla="*/ 0 h 94"/>
                <a:gd name="T16" fmla="*/ 1 w 275"/>
                <a:gd name="T17" fmla="*/ 0 h 94"/>
                <a:gd name="T18" fmla="*/ 1 w 275"/>
                <a:gd name="T19" fmla="*/ 0 h 94"/>
                <a:gd name="T20" fmla="*/ 2 w 275"/>
                <a:gd name="T21" fmla="*/ 0 h 94"/>
                <a:gd name="T22" fmla="*/ 2 w 275"/>
                <a:gd name="T23" fmla="*/ 0 h 94"/>
                <a:gd name="T24" fmla="*/ 2 w 275"/>
                <a:gd name="T25" fmla="*/ 1 h 94"/>
                <a:gd name="T26" fmla="*/ 2 w 275"/>
                <a:gd name="T27" fmla="*/ 1 h 94"/>
                <a:gd name="T28" fmla="*/ 2 w 275"/>
                <a:gd name="T29" fmla="*/ 1 h 94"/>
                <a:gd name="T30" fmla="*/ 3 w 275"/>
                <a:gd name="T31" fmla="*/ 1 h 94"/>
                <a:gd name="T32" fmla="*/ 3 w 275"/>
                <a:gd name="T33" fmla="*/ 1 h 94"/>
                <a:gd name="T34" fmla="*/ 3 w 275"/>
                <a:gd name="T35" fmla="*/ 1 h 94"/>
                <a:gd name="T36" fmla="*/ 3 w 275"/>
                <a:gd name="T37" fmla="*/ 1 h 94"/>
                <a:gd name="T38" fmla="*/ 3 w 275"/>
                <a:gd name="T39" fmla="*/ 1 h 94"/>
                <a:gd name="T40" fmla="*/ 3 w 275"/>
                <a:gd name="T41" fmla="*/ 1 h 94"/>
                <a:gd name="T42" fmla="*/ 3 w 275"/>
                <a:gd name="T43" fmla="*/ 1 h 94"/>
                <a:gd name="T44" fmla="*/ 3 w 275"/>
                <a:gd name="T45" fmla="*/ 1 h 94"/>
                <a:gd name="T46" fmla="*/ 3 w 275"/>
                <a:gd name="T47" fmla="*/ 1 h 94"/>
                <a:gd name="T48" fmla="*/ 2 w 275"/>
                <a:gd name="T49" fmla="*/ 1 h 94"/>
                <a:gd name="T50" fmla="*/ 2 w 275"/>
                <a:gd name="T51" fmla="*/ 1 h 94"/>
                <a:gd name="T52" fmla="*/ 2 w 275"/>
                <a:gd name="T53" fmla="*/ 1 h 94"/>
                <a:gd name="T54" fmla="*/ 1 w 275"/>
                <a:gd name="T55" fmla="*/ 1 h 94"/>
                <a:gd name="T56" fmla="*/ 1 w 275"/>
                <a:gd name="T57" fmla="*/ 1 h 94"/>
                <a:gd name="T58" fmla="*/ 1 w 275"/>
                <a:gd name="T59" fmla="*/ 0 h 94"/>
                <a:gd name="T60" fmla="*/ 1 w 275"/>
                <a:gd name="T61" fmla="*/ 0 h 94"/>
                <a:gd name="T62" fmla="*/ 1 w 275"/>
                <a:gd name="T63" fmla="*/ 0 h 94"/>
                <a:gd name="T64" fmla="*/ 1 w 275"/>
                <a:gd name="T65" fmla="*/ 0 h 94"/>
                <a:gd name="T66" fmla="*/ 1 w 275"/>
                <a:gd name="T67" fmla="*/ 0 h 94"/>
                <a:gd name="T68" fmla="*/ 1 w 275"/>
                <a:gd name="T69" fmla="*/ 0 h 94"/>
                <a:gd name="T70" fmla="*/ 0 w 275"/>
                <a:gd name="T71" fmla="*/ 1 h 94"/>
                <a:gd name="T72" fmla="*/ 0 w 275"/>
                <a:gd name="T73" fmla="*/ 1 h 94"/>
                <a:gd name="T74" fmla="*/ 0 w 275"/>
                <a:gd name="T75" fmla="*/ 1 h 94"/>
                <a:gd name="T76" fmla="*/ 0 w 275"/>
                <a:gd name="T77" fmla="*/ 1 h 94"/>
                <a:gd name="T78" fmla="*/ 0 w 275"/>
                <a:gd name="T79" fmla="*/ 1 h 94"/>
                <a:gd name="T80" fmla="*/ 0 w 275"/>
                <a:gd name="T81" fmla="*/ 1 h 94"/>
                <a:gd name="T82" fmla="*/ 0 w 275"/>
                <a:gd name="T83" fmla="*/ 1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94"/>
                <a:gd name="T128" fmla="*/ 275 w 27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94">
                  <a:moveTo>
                    <a:pt x="0" y="57"/>
                  </a:moveTo>
                  <a:lnTo>
                    <a:pt x="0" y="54"/>
                  </a:lnTo>
                  <a:lnTo>
                    <a:pt x="0" y="45"/>
                  </a:lnTo>
                  <a:lnTo>
                    <a:pt x="3" y="34"/>
                  </a:lnTo>
                  <a:lnTo>
                    <a:pt x="7" y="21"/>
                  </a:lnTo>
                  <a:lnTo>
                    <a:pt x="16" y="10"/>
                  </a:lnTo>
                  <a:lnTo>
                    <a:pt x="30" y="2"/>
                  </a:lnTo>
                  <a:lnTo>
                    <a:pt x="49" y="0"/>
                  </a:lnTo>
                  <a:lnTo>
                    <a:pt x="75" y="5"/>
                  </a:lnTo>
                  <a:lnTo>
                    <a:pt x="103" y="17"/>
                  </a:lnTo>
                  <a:lnTo>
                    <a:pt x="129" y="27"/>
                  </a:lnTo>
                  <a:lnTo>
                    <a:pt x="152" y="37"/>
                  </a:lnTo>
                  <a:lnTo>
                    <a:pt x="171" y="45"/>
                  </a:lnTo>
                  <a:lnTo>
                    <a:pt x="186" y="53"/>
                  </a:lnTo>
                  <a:lnTo>
                    <a:pt x="197" y="59"/>
                  </a:lnTo>
                  <a:lnTo>
                    <a:pt x="204" y="62"/>
                  </a:lnTo>
                  <a:lnTo>
                    <a:pt x="206" y="63"/>
                  </a:lnTo>
                  <a:lnTo>
                    <a:pt x="275" y="91"/>
                  </a:lnTo>
                  <a:lnTo>
                    <a:pt x="273" y="91"/>
                  </a:lnTo>
                  <a:lnTo>
                    <a:pt x="266" y="93"/>
                  </a:lnTo>
                  <a:lnTo>
                    <a:pt x="256" y="94"/>
                  </a:lnTo>
                  <a:lnTo>
                    <a:pt x="241" y="94"/>
                  </a:lnTo>
                  <a:lnTo>
                    <a:pt x="224" y="93"/>
                  </a:lnTo>
                  <a:lnTo>
                    <a:pt x="205" y="89"/>
                  </a:lnTo>
                  <a:lnTo>
                    <a:pt x="184" y="83"/>
                  </a:lnTo>
                  <a:lnTo>
                    <a:pt x="161" y="74"/>
                  </a:lnTo>
                  <a:lnTo>
                    <a:pt x="138" y="63"/>
                  </a:lnTo>
                  <a:lnTo>
                    <a:pt x="119" y="53"/>
                  </a:lnTo>
                  <a:lnTo>
                    <a:pt x="103" y="43"/>
                  </a:lnTo>
                  <a:lnTo>
                    <a:pt x="89" y="35"/>
                  </a:lnTo>
                  <a:lnTo>
                    <a:pt x="77" y="28"/>
                  </a:lnTo>
                  <a:lnTo>
                    <a:pt x="67" y="25"/>
                  </a:lnTo>
                  <a:lnTo>
                    <a:pt x="58" y="25"/>
                  </a:lnTo>
                  <a:lnTo>
                    <a:pt x="51" y="29"/>
                  </a:lnTo>
                  <a:lnTo>
                    <a:pt x="44" y="35"/>
                  </a:lnTo>
                  <a:lnTo>
                    <a:pt x="37" y="41"/>
                  </a:lnTo>
                  <a:lnTo>
                    <a:pt x="27" y="46"/>
                  </a:lnTo>
                  <a:lnTo>
                    <a:pt x="20" y="50"/>
                  </a:lnTo>
                  <a:lnTo>
                    <a:pt x="12" y="53"/>
                  </a:lnTo>
                  <a:lnTo>
                    <a:pt x="6" y="55"/>
                  </a:lnTo>
                  <a:lnTo>
                    <a:pt x="1" y="57"/>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3" name="Freeform 330"/>
            <p:cNvSpPr>
              <a:spLocks/>
            </p:cNvSpPr>
            <p:nvPr/>
          </p:nvSpPr>
          <p:spPr bwMode="auto">
            <a:xfrm>
              <a:off x="3064" y="2793"/>
              <a:ext cx="117" cy="73"/>
            </a:xfrm>
            <a:custGeom>
              <a:avLst/>
              <a:gdLst>
                <a:gd name="T0" fmla="*/ 4 w 350"/>
                <a:gd name="T1" fmla="*/ 3 h 219"/>
                <a:gd name="T2" fmla="*/ 4 w 350"/>
                <a:gd name="T3" fmla="*/ 3 h 219"/>
                <a:gd name="T4" fmla="*/ 4 w 350"/>
                <a:gd name="T5" fmla="*/ 2 h 219"/>
                <a:gd name="T6" fmla="*/ 4 w 350"/>
                <a:gd name="T7" fmla="*/ 2 h 219"/>
                <a:gd name="T8" fmla="*/ 4 w 350"/>
                <a:gd name="T9" fmla="*/ 2 h 219"/>
                <a:gd name="T10" fmla="*/ 4 w 350"/>
                <a:gd name="T11" fmla="*/ 2 h 219"/>
                <a:gd name="T12" fmla="*/ 4 w 350"/>
                <a:gd name="T13" fmla="*/ 1 h 219"/>
                <a:gd name="T14" fmla="*/ 3 w 350"/>
                <a:gd name="T15" fmla="*/ 1 h 219"/>
                <a:gd name="T16" fmla="*/ 2 w 350"/>
                <a:gd name="T17" fmla="*/ 1 h 219"/>
                <a:gd name="T18" fmla="*/ 2 w 350"/>
                <a:gd name="T19" fmla="*/ 1 h 219"/>
                <a:gd name="T20" fmla="*/ 2 w 350"/>
                <a:gd name="T21" fmla="*/ 0 h 219"/>
                <a:gd name="T22" fmla="*/ 2 w 350"/>
                <a:gd name="T23" fmla="*/ 0 h 219"/>
                <a:gd name="T24" fmla="*/ 1 w 350"/>
                <a:gd name="T25" fmla="*/ 0 h 219"/>
                <a:gd name="T26" fmla="*/ 1 w 350"/>
                <a:gd name="T27" fmla="*/ 0 h 219"/>
                <a:gd name="T28" fmla="*/ 1 w 350"/>
                <a:gd name="T29" fmla="*/ 0 h 219"/>
                <a:gd name="T30" fmla="*/ 1 w 350"/>
                <a:gd name="T31" fmla="*/ 0 h 219"/>
                <a:gd name="T32" fmla="*/ 1 w 350"/>
                <a:gd name="T33" fmla="*/ 0 h 219"/>
                <a:gd name="T34" fmla="*/ 1 w 350"/>
                <a:gd name="T35" fmla="*/ 0 h 219"/>
                <a:gd name="T36" fmla="*/ 0 w 350"/>
                <a:gd name="T37" fmla="*/ 0 h 219"/>
                <a:gd name="T38" fmla="*/ 0 w 350"/>
                <a:gd name="T39" fmla="*/ 0 h 219"/>
                <a:gd name="T40" fmla="*/ 0 w 350"/>
                <a:gd name="T41" fmla="*/ 0 h 219"/>
                <a:gd name="T42" fmla="*/ 0 w 350"/>
                <a:gd name="T43" fmla="*/ 0 h 219"/>
                <a:gd name="T44" fmla="*/ 0 w 350"/>
                <a:gd name="T45" fmla="*/ 0 h 219"/>
                <a:gd name="T46" fmla="*/ 0 w 350"/>
                <a:gd name="T47" fmla="*/ 0 h 219"/>
                <a:gd name="T48" fmla="*/ 0 w 350"/>
                <a:gd name="T49" fmla="*/ 0 h 219"/>
                <a:gd name="T50" fmla="*/ 0 w 350"/>
                <a:gd name="T51" fmla="*/ 0 h 219"/>
                <a:gd name="T52" fmla="*/ 0 w 350"/>
                <a:gd name="T53" fmla="*/ 0 h 219"/>
                <a:gd name="T54" fmla="*/ 0 w 350"/>
                <a:gd name="T55" fmla="*/ 0 h 219"/>
                <a:gd name="T56" fmla="*/ 0 w 350"/>
                <a:gd name="T57" fmla="*/ 0 h 219"/>
                <a:gd name="T58" fmla="*/ 0 w 350"/>
                <a:gd name="T59" fmla="*/ 0 h 219"/>
                <a:gd name="T60" fmla="*/ 0 w 350"/>
                <a:gd name="T61" fmla="*/ 0 h 219"/>
                <a:gd name="T62" fmla="*/ 0 w 350"/>
                <a:gd name="T63" fmla="*/ 0 h 219"/>
                <a:gd name="T64" fmla="*/ 0 w 350"/>
                <a:gd name="T65" fmla="*/ 0 h 219"/>
                <a:gd name="T66" fmla="*/ 0 w 350"/>
                <a:gd name="T67" fmla="*/ 0 h 219"/>
                <a:gd name="T68" fmla="*/ 0 w 350"/>
                <a:gd name="T69" fmla="*/ 0 h 219"/>
                <a:gd name="T70" fmla="*/ 0 w 350"/>
                <a:gd name="T71" fmla="*/ 0 h 219"/>
                <a:gd name="T72" fmla="*/ 0 w 350"/>
                <a:gd name="T73" fmla="*/ 0 h 219"/>
                <a:gd name="T74" fmla="*/ 0 w 350"/>
                <a:gd name="T75" fmla="*/ 0 h 219"/>
                <a:gd name="T76" fmla="*/ 1 w 350"/>
                <a:gd name="T77" fmla="*/ 0 h 219"/>
                <a:gd name="T78" fmla="*/ 1 w 350"/>
                <a:gd name="T79" fmla="*/ 0 h 219"/>
                <a:gd name="T80" fmla="*/ 1 w 350"/>
                <a:gd name="T81" fmla="*/ 1 h 219"/>
                <a:gd name="T82" fmla="*/ 2 w 350"/>
                <a:gd name="T83" fmla="*/ 1 h 219"/>
                <a:gd name="T84" fmla="*/ 2 w 350"/>
                <a:gd name="T85" fmla="*/ 1 h 219"/>
                <a:gd name="T86" fmla="*/ 2 w 350"/>
                <a:gd name="T87" fmla="*/ 1 h 219"/>
                <a:gd name="T88" fmla="*/ 3 w 350"/>
                <a:gd name="T89" fmla="*/ 1 h 219"/>
                <a:gd name="T90" fmla="*/ 3 w 350"/>
                <a:gd name="T91" fmla="*/ 1 h 219"/>
                <a:gd name="T92" fmla="*/ 3 w 350"/>
                <a:gd name="T93" fmla="*/ 1 h 219"/>
                <a:gd name="T94" fmla="*/ 3 w 350"/>
                <a:gd name="T95" fmla="*/ 1 h 219"/>
                <a:gd name="T96" fmla="*/ 3 w 350"/>
                <a:gd name="T97" fmla="*/ 2 h 219"/>
                <a:gd name="T98" fmla="*/ 4 w 350"/>
                <a:gd name="T99" fmla="*/ 2 h 219"/>
                <a:gd name="T100" fmla="*/ 4 w 350"/>
                <a:gd name="T101" fmla="*/ 2 h 219"/>
                <a:gd name="T102" fmla="*/ 4 w 350"/>
                <a:gd name="T103" fmla="*/ 2 h 219"/>
                <a:gd name="T104" fmla="*/ 4 w 350"/>
                <a:gd name="T105" fmla="*/ 3 h 219"/>
                <a:gd name="T106" fmla="*/ 4 w 350"/>
                <a:gd name="T107" fmla="*/ 3 h 219"/>
                <a:gd name="T108" fmla="*/ 4 w 350"/>
                <a:gd name="T109" fmla="*/ 3 h 219"/>
                <a:gd name="T110" fmla="*/ 4 w 350"/>
                <a:gd name="T111" fmla="*/ 3 h 219"/>
                <a:gd name="T112" fmla="*/ 4 w 350"/>
                <a:gd name="T113" fmla="*/ 3 h 2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0"/>
                <a:gd name="T172" fmla="*/ 0 h 219"/>
                <a:gd name="T173" fmla="*/ 350 w 350"/>
                <a:gd name="T174" fmla="*/ 219 h 2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0" h="219">
                  <a:moveTo>
                    <a:pt x="350" y="219"/>
                  </a:moveTo>
                  <a:lnTo>
                    <a:pt x="350" y="213"/>
                  </a:lnTo>
                  <a:lnTo>
                    <a:pt x="349" y="200"/>
                  </a:lnTo>
                  <a:lnTo>
                    <a:pt x="343" y="178"/>
                  </a:lnTo>
                  <a:lnTo>
                    <a:pt x="333" y="152"/>
                  </a:lnTo>
                  <a:lnTo>
                    <a:pt x="316" y="125"/>
                  </a:lnTo>
                  <a:lnTo>
                    <a:pt x="289" y="97"/>
                  </a:lnTo>
                  <a:lnTo>
                    <a:pt x="252" y="72"/>
                  </a:lnTo>
                  <a:lnTo>
                    <a:pt x="201" y="52"/>
                  </a:lnTo>
                  <a:lnTo>
                    <a:pt x="174" y="44"/>
                  </a:lnTo>
                  <a:lnTo>
                    <a:pt x="149" y="36"/>
                  </a:lnTo>
                  <a:lnTo>
                    <a:pt x="127" y="29"/>
                  </a:lnTo>
                  <a:lnTo>
                    <a:pt x="108" y="22"/>
                  </a:lnTo>
                  <a:lnTo>
                    <a:pt x="91" y="17"/>
                  </a:lnTo>
                  <a:lnTo>
                    <a:pt x="78" y="12"/>
                  </a:lnTo>
                  <a:lnTo>
                    <a:pt x="65" y="8"/>
                  </a:lnTo>
                  <a:lnTo>
                    <a:pt x="54" y="4"/>
                  </a:lnTo>
                  <a:lnTo>
                    <a:pt x="45" y="2"/>
                  </a:lnTo>
                  <a:lnTo>
                    <a:pt x="37" y="1"/>
                  </a:lnTo>
                  <a:lnTo>
                    <a:pt x="30" y="0"/>
                  </a:lnTo>
                  <a:lnTo>
                    <a:pt x="24" y="0"/>
                  </a:lnTo>
                  <a:lnTo>
                    <a:pt x="20" y="2"/>
                  </a:lnTo>
                  <a:lnTo>
                    <a:pt x="15" y="4"/>
                  </a:lnTo>
                  <a:lnTo>
                    <a:pt x="11" y="8"/>
                  </a:lnTo>
                  <a:lnTo>
                    <a:pt x="6" y="12"/>
                  </a:lnTo>
                  <a:lnTo>
                    <a:pt x="1" y="21"/>
                  </a:lnTo>
                  <a:lnTo>
                    <a:pt x="0" y="28"/>
                  </a:lnTo>
                  <a:lnTo>
                    <a:pt x="3" y="31"/>
                  </a:lnTo>
                  <a:lnTo>
                    <a:pt x="9" y="34"/>
                  </a:lnTo>
                  <a:lnTo>
                    <a:pt x="15" y="35"/>
                  </a:lnTo>
                  <a:lnTo>
                    <a:pt x="22" y="35"/>
                  </a:lnTo>
                  <a:lnTo>
                    <a:pt x="27" y="35"/>
                  </a:lnTo>
                  <a:lnTo>
                    <a:pt x="29" y="35"/>
                  </a:lnTo>
                  <a:lnTo>
                    <a:pt x="28" y="33"/>
                  </a:lnTo>
                  <a:lnTo>
                    <a:pt x="24" y="26"/>
                  </a:lnTo>
                  <a:lnTo>
                    <a:pt x="22" y="19"/>
                  </a:lnTo>
                  <a:lnTo>
                    <a:pt x="23" y="12"/>
                  </a:lnTo>
                  <a:lnTo>
                    <a:pt x="30" y="10"/>
                  </a:lnTo>
                  <a:lnTo>
                    <a:pt x="44" y="13"/>
                  </a:lnTo>
                  <a:lnTo>
                    <a:pt x="67" y="25"/>
                  </a:lnTo>
                  <a:lnTo>
                    <a:pt x="104" y="46"/>
                  </a:lnTo>
                  <a:lnTo>
                    <a:pt x="142" y="68"/>
                  </a:lnTo>
                  <a:lnTo>
                    <a:pt x="172" y="80"/>
                  </a:lnTo>
                  <a:lnTo>
                    <a:pt x="195" y="85"/>
                  </a:lnTo>
                  <a:lnTo>
                    <a:pt x="213" y="87"/>
                  </a:lnTo>
                  <a:lnTo>
                    <a:pt x="228" y="89"/>
                  </a:lnTo>
                  <a:lnTo>
                    <a:pt x="242" y="96"/>
                  </a:lnTo>
                  <a:lnTo>
                    <a:pt x="254" y="109"/>
                  </a:lnTo>
                  <a:lnTo>
                    <a:pt x="270" y="133"/>
                  </a:lnTo>
                  <a:lnTo>
                    <a:pt x="287" y="160"/>
                  </a:lnTo>
                  <a:lnTo>
                    <a:pt x="302" y="181"/>
                  </a:lnTo>
                  <a:lnTo>
                    <a:pt x="315" y="195"/>
                  </a:lnTo>
                  <a:lnTo>
                    <a:pt x="328" y="207"/>
                  </a:lnTo>
                  <a:lnTo>
                    <a:pt x="337" y="213"/>
                  </a:lnTo>
                  <a:lnTo>
                    <a:pt x="345" y="217"/>
                  </a:lnTo>
                  <a:lnTo>
                    <a:pt x="349" y="219"/>
                  </a:lnTo>
                  <a:lnTo>
                    <a:pt x="350" y="2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4" name="Freeform 331"/>
            <p:cNvSpPr>
              <a:spLocks/>
            </p:cNvSpPr>
            <p:nvPr/>
          </p:nvSpPr>
          <p:spPr bwMode="auto">
            <a:xfrm>
              <a:off x="3043" y="2808"/>
              <a:ext cx="16" cy="43"/>
            </a:xfrm>
            <a:custGeom>
              <a:avLst/>
              <a:gdLst>
                <a:gd name="T0" fmla="*/ 0 w 46"/>
                <a:gd name="T1" fmla="*/ 0 h 127"/>
                <a:gd name="T2" fmla="*/ 0 w 46"/>
                <a:gd name="T3" fmla="*/ 0 h 127"/>
                <a:gd name="T4" fmla="*/ 0 w 46"/>
                <a:gd name="T5" fmla="*/ 1 h 127"/>
                <a:gd name="T6" fmla="*/ 0 w 46"/>
                <a:gd name="T7" fmla="*/ 1 h 127"/>
                <a:gd name="T8" fmla="*/ 0 w 46"/>
                <a:gd name="T9" fmla="*/ 1 h 127"/>
                <a:gd name="T10" fmla="*/ 1 w 46"/>
                <a:gd name="T11" fmla="*/ 2 h 127"/>
                <a:gd name="T12" fmla="*/ 0 w 46"/>
                <a:gd name="T13" fmla="*/ 0 h 127"/>
                <a:gd name="T14" fmla="*/ 0 60000 65536"/>
                <a:gd name="T15" fmla="*/ 0 60000 65536"/>
                <a:gd name="T16" fmla="*/ 0 60000 65536"/>
                <a:gd name="T17" fmla="*/ 0 60000 65536"/>
                <a:gd name="T18" fmla="*/ 0 60000 65536"/>
                <a:gd name="T19" fmla="*/ 0 60000 65536"/>
                <a:gd name="T20" fmla="*/ 0 60000 65536"/>
                <a:gd name="T21" fmla="*/ 0 w 46"/>
                <a:gd name="T22" fmla="*/ 0 h 127"/>
                <a:gd name="T23" fmla="*/ 46 w 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27">
                  <a:moveTo>
                    <a:pt x="12" y="0"/>
                  </a:moveTo>
                  <a:lnTo>
                    <a:pt x="5" y="26"/>
                  </a:lnTo>
                  <a:lnTo>
                    <a:pt x="1" y="61"/>
                  </a:lnTo>
                  <a:lnTo>
                    <a:pt x="0" y="92"/>
                  </a:lnTo>
                  <a:lnTo>
                    <a:pt x="0" y="104"/>
                  </a:lnTo>
                  <a:lnTo>
                    <a:pt x="46" y="127"/>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5" name="Freeform 332"/>
            <p:cNvSpPr>
              <a:spLocks/>
            </p:cNvSpPr>
            <p:nvPr/>
          </p:nvSpPr>
          <p:spPr bwMode="auto">
            <a:xfrm>
              <a:off x="2973" y="2849"/>
              <a:ext cx="160" cy="69"/>
            </a:xfrm>
            <a:custGeom>
              <a:avLst/>
              <a:gdLst>
                <a:gd name="T0" fmla="*/ 4 w 479"/>
                <a:gd name="T1" fmla="*/ 0 h 207"/>
                <a:gd name="T2" fmla="*/ 3 w 479"/>
                <a:gd name="T3" fmla="*/ 0 h 207"/>
                <a:gd name="T4" fmla="*/ 3 w 479"/>
                <a:gd name="T5" fmla="*/ 0 h 207"/>
                <a:gd name="T6" fmla="*/ 2 w 479"/>
                <a:gd name="T7" fmla="*/ 0 h 207"/>
                <a:gd name="T8" fmla="*/ 2 w 479"/>
                <a:gd name="T9" fmla="*/ 1 h 207"/>
                <a:gd name="T10" fmla="*/ 1 w 479"/>
                <a:gd name="T11" fmla="*/ 1 h 207"/>
                <a:gd name="T12" fmla="*/ 1 w 479"/>
                <a:gd name="T13" fmla="*/ 1 h 207"/>
                <a:gd name="T14" fmla="*/ 0 w 479"/>
                <a:gd name="T15" fmla="*/ 2 h 207"/>
                <a:gd name="T16" fmla="*/ 0 w 479"/>
                <a:gd name="T17" fmla="*/ 2 h 207"/>
                <a:gd name="T18" fmla="*/ 0 w 479"/>
                <a:gd name="T19" fmla="*/ 2 h 207"/>
                <a:gd name="T20" fmla="*/ 0 w 479"/>
                <a:gd name="T21" fmla="*/ 2 h 207"/>
                <a:gd name="T22" fmla="*/ 1 w 479"/>
                <a:gd name="T23" fmla="*/ 3 h 207"/>
                <a:gd name="T24" fmla="*/ 1 w 479"/>
                <a:gd name="T25" fmla="*/ 3 h 207"/>
                <a:gd name="T26" fmla="*/ 2 w 479"/>
                <a:gd name="T27" fmla="*/ 3 h 207"/>
                <a:gd name="T28" fmla="*/ 2 w 479"/>
                <a:gd name="T29" fmla="*/ 2 h 207"/>
                <a:gd name="T30" fmla="*/ 2 w 479"/>
                <a:gd name="T31" fmla="*/ 2 h 207"/>
                <a:gd name="T32" fmla="*/ 2 w 479"/>
                <a:gd name="T33" fmla="*/ 2 h 207"/>
                <a:gd name="T34" fmla="*/ 3 w 479"/>
                <a:gd name="T35" fmla="*/ 2 h 207"/>
                <a:gd name="T36" fmla="*/ 3 w 479"/>
                <a:gd name="T37" fmla="*/ 2 h 207"/>
                <a:gd name="T38" fmla="*/ 3 w 479"/>
                <a:gd name="T39" fmla="*/ 2 h 207"/>
                <a:gd name="T40" fmla="*/ 4 w 479"/>
                <a:gd name="T41" fmla="*/ 2 h 207"/>
                <a:gd name="T42" fmla="*/ 4 w 479"/>
                <a:gd name="T43" fmla="*/ 2 h 207"/>
                <a:gd name="T44" fmla="*/ 5 w 479"/>
                <a:gd name="T45" fmla="*/ 2 h 207"/>
                <a:gd name="T46" fmla="*/ 5 w 479"/>
                <a:gd name="T47" fmla="*/ 2 h 207"/>
                <a:gd name="T48" fmla="*/ 5 w 479"/>
                <a:gd name="T49" fmla="*/ 2 h 207"/>
                <a:gd name="T50" fmla="*/ 6 w 479"/>
                <a:gd name="T51" fmla="*/ 2 h 207"/>
                <a:gd name="T52" fmla="*/ 6 w 479"/>
                <a:gd name="T53" fmla="*/ 2 h 207"/>
                <a:gd name="T54" fmla="*/ 6 w 479"/>
                <a:gd name="T55" fmla="*/ 2 h 207"/>
                <a:gd name="T56" fmla="*/ 6 w 479"/>
                <a:gd name="T57" fmla="*/ 2 h 207"/>
                <a:gd name="T58" fmla="*/ 6 w 479"/>
                <a:gd name="T59" fmla="*/ 2 h 207"/>
                <a:gd name="T60" fmla="*/ 6 w 479"/>
                <a:gd name="T61" fmla="*/ 2 h 207"/>
                <a:gd name="T62" fmla="*/ 5 w 479"/>
                <a:gd name="T63" fmla="*/ 1 h 207"/>
                <a:gd name="T64" fmla="*/ 4 w 479"/>
                <a:gd name="T65" fmla="*/ 1 h 207"/>
                <a:gd name="T66" fmla="*/ 4 w 479"/>
                <a:gd name="T67" fmla="*/ 1 h 207"/>
                <a:gd name="T68" fmla="*/ 4 w 479"/>
                <a:gd name="T69" fmla="*/ 1 h 207"/>
                <a:gd name="T70" fmla="*/ 3 w 479"/>
                <a:gd name="T71" fmla="*/ 1 h 207"/>
                <a:gd name="T72" fmla="*/ 3 w 479"/>
                <a:gd name="T73" fmla="*/ 1 h 207"/>
                <a:gd name="T74" fmla="*/ 3 w 479"/>
                <a:gd name="T75" fmla="*/ 1 h 207"/>
                <a:gd name="T76" fmla="*/ 3 w 479"/>
                <a:gd name="T77" fmla="*/ 2 h 207"/>
                <a:gd name="T78" fmla="*/ 2 w 479"/>
                <a:gd name="T79" fmla="*/ 2 h 207"/>
                <a:gd name="T80" fmla="*/ 2 w 479"/>
                <a:gd name="T81" fmla="*/ 2 h 207"/>
                <a:gd name="T82" fmla="*/ 2 w 479"/>
                <a:gd name="T83" fmla="*/ 2 h 207"/>
                <a:gd name="T84" fmla="*/ 2 w 479"/>
                <a:gd name="T85" fmla="*/ 2 h 207"/>
                <a:gd name="T86" fmla="*/ 2 w 479"/>
                <a:gd name="T87" fmla="*/ 2 h 207"/>
                <a:gd name="T88" fmla="*/ 1 w 479"/>
                <a:gd name="T89" fmla="*/ 1 h 207"/>
                <a:gd name="T90" fmla="*/ 1 w 479"/>
                <a:gd name="T91" fmla="*/ 2 h 207"/>
                <a:gd name="T92" fmla="*/ 1 w 479"/>
                <a:gd name="T93" fmla="*/ 2 h 207"/>
                <a:gd name="T94" fmla="*/ 1 w 479"/>
                <a:gd name="T95" fmla="*/ 2 h 207"/>
                <a:gd name="T96" fmla="*/ 1 w 479"/>
                <a:gd name="T97" fmla="*/ 2 h 207"/>
                <a:gd name="T98" fmla="*/ 1 w 479"/>
                <a:gd name="T99" fmla="*/ 2 h 207"/>
                <a:gd name="T100" fmla="*/ 1 w 479"/>
                <a:gd name="T101" fmla="*/ 2 h 207"/>
                <a:gd name="T102" fmla="*/ 1 w 479"/>
                <a:gd name="T103" fmla="*/ 1 h 207"/>
                <a:gd name="T104" fmla="*/ 1 w 479"/>
                <a:gd name="T105" fmla="*/ 1 h 207"/>
                <a:gd name="T106" fmla="*/ 2 w 479"/>
                <a:gd name="T107" fmla="*/ 1 h 207"/>
                <a:gd name="T108" fmla="*/ 3 w 479"/>
                <a:gd name="T109" fmla="*/ 0 h 207"/>
                <a:gd name="T110" fmla="*/ 3 w 479"/>
                <a:gd name="T111" fmla="*/ 0 h 207"/>
                <a:gd name="T112" fmla="*/ 4 w 479"/>
                <a:gd name="T113" fmla="*/ 0 h 2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
                <a:gd name="T172" fmla="*/ 0 h 207"/>
                <a:gd name="T173" fmla="*/ 479 w 479"/>
                <a:gd name="T174" fmla="*/ 207 h 2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 h="207">
                  <a:moveTo>
                    <a:pt x="292" y="11"/>
                  </a:moveTo>
                  <a:lnTo>
                    <a:pt x="289" y="10"/>
                  </a:lnTo>
                  <a:lnTo>
                    <a:pt x="281" y="6"/>
                  </a:lnTo>
                  <a:lnTo>
                    <a:pt x="269" y="2"/>
                  </a:lnTo>
                  <a:lnTo>
                    <a:pt x="252" y="0"/>
                  </a:lnTo>
                  <a:lnTo>
                    <a:pt x="232" y="1"/>
                  </a:lnTo>
                  <a:lnTo>
                    <a:pt x="207" y="7"/>
                  </a:lnTo>
                  <a:lnTo>
                    <a:pt x="179" y="19"/>
                  </a:lnTo>
                  <a:lnTo>
                    <a:pt x="148" y="41"/>
                  </a:lnTo>
                  <a:lnTo>
                    <a:pt x="131" y="54"/>
                  </a:lnTo>
                  <a:lnTo>
                    <a:pt x="113" y="68"/>
                  </a:lnTo>
                  <a:lnTo>
                    <a:pt x="95" y="82"/>
                  </a:lnTo>
                  <a:lnTo>
                    <a:pt x="77" y="95"/>
                  </a:lnTo>
                  <a:lnTo>
                    <a:pt x="59" y="110"/>
                  </a:lnTo>
                  <a:lnTo>
                    <a:pt x="43" y="123"/>
                  </a:lnTo>
                  <a:lnTo>
                    <a:pt x="28" y="137"/>
                  </a:lnTo>
                  <a:lnTo>
                    <a:pt x="16" y="149"/>
                  </a:lnTo>
                  <a:lnTo>
                    <a:pt x="7" y="162"/>
                  </a:lnTo>
                  <a:lnTo>
                    <a:pt x="1" y="172"/>
                  </a:lnTo>
                  <a:lnTo>
                    <a:pt x="0" y="182"/>
                  </a:lnTo>
                  <a:lnTo>
                    <a:pt x="3" y="190"/>
                  </a:lnTo>
                  <a:lnTo>
                    <a:pt x="11" y="198"/>
                  </a:lnTo>
                  <a:lnTo>
                    <a:pt x="26" y="203"/>
                  </a:lnTo>
                  <a:lnTo>
                    <a:pt x="46" y="206"/>
                  </a:lnTo>
                  <a:lnTo>
                    <a:pt x="73" y="207"/>
                  </a:lnTo>
                  <a:lnTo>
                    <a:pt x="102" y="207"/>
                  </a:lnTo>
                  <a:lnTo>
                    <a:pt x="125" y="205"/>
                  </a:lnTo>
                  <a:lnTo>
                    <a:pt x="143" y="203"/>
                  </a:lnTo>
                  <a:lnTo>
                    <a:pt x="159" y="200"/>
                  </a:lnTo>
                  <a:lnTo>
                    <a:pt x="171" y="196"/>
                  </a:lnTo>
                  <a:lnTo>
                    <a:pt x="181" y="192"/>
                  </a:lnTo>
                  <a:lnTo>
                    <a:pt x="188" y="188"/>
                  </a:lnTo>
                  <a:lnTo>
                    <a:pt x="194" y="183"/>
                  </a:lnTo>
                  <a:lnTo>
                    <a:pt x="201" y="179"/>
                  </a:lnTo>
                  <a:lnTo>
                    <a:pt x="207" y="174"/>
                  </a:lnTo>
                  <a:lnTo>
                    <a:pt x="214" y="170"/>
                  </a:lnTo>
                  <a:lnTo>
                    <a:pt x="223" y="165"/>
                  </a:lnTo>
                  <a:lnTo>
                    <a:pt x="234" y="162"/>
                  </a:lnTo>
                  <a:lnTo>
                    <a:pt x="248" y="158"/>
                  </a:lnTo>
                  <a:lnTo>
                    <a:pt x="264" y="156"/>
                  </a:lnTo>
                  <a:lnTo>
                    <a:pt x="286" y="155"/>
                  </a:lnTo>
                  <a:lnTo>
                    <a:pt x="309" y="154"/>
                  </a:lnTo>
                  <a:lnTo>
                    <a:pt x="330" y="154"/>
                  </a:lnTo>
                  <a:lnTo>
                    <a:pt x="349" y="154"/>
                  </a:lnTo>
                  <a:lnTo>
                    <a:pt x="367" y="155"/>
                  </a:lnTo>
                  <a:lnTo>
                    <a:pt x="383" y="156"/>
                  </a:lnTo>
                  <a:lnTo>
                    <a:pt x="398" y="157"/>
                  </a:lnTo>
                  <a:lnTo>
                    <a:pt x="412" y="160"/>
                  </a:lnTo>
                  <a:lnTo>
                    <a:pt x="423" y="162"/>
                  </a:lnTo>
                  <a:lnTo>
                    <a:pt x="434" y="165"/>
                  </a:lnTo>
                  <a:lnTo>
                    <a:pt x="443" y="169"/>
                  </a:lnTo>
                  <a:lnTo>
                    <a:pt x="451" y="172"/>
                  </a:lnTo>
                  <a:lnTo>
                    <a:pt x="458" y="175"/>
                  </a:lnTo>
                  <a:lnTo>
                    <a:pt x="464" y="180"/>
                  </a:lnTo>
                  <a:lnTo>
                    <a:pt x="469" y="184"/>
                  </a:lnTo>
                  <a:lnTo>
                    <a:pt x="473" y="189"/>
                  </a:lnTo>
                  <a:lnTo>
                    <a:pt x="475" y="195"/>
                  </a:lnTo>
                  <a:lnTo>
                    <a:pt x="478" y="198"/>
                  </a:lnTo>
                  <a:lnTo>
                    <a:pt x="479" y="190"/>
                  </a:lnTo>
                  <a:lnTo>
                    <a:pt x="476" y="173"/>
                  </a:lnTo>
                  <a:lnTo>
                    <a:pt x="469" y="152"/>
                  </a:lnTo>
                  <a:lnTo>
                    <a:pt x="457" y="129"/>
                  </a:lnTo>
                  <a:lnTo>
                    <a:pt x="438" y="110"/>
                  </a:lnTo>
                  <a:lnTo>
                    <a:pt x="412" y="96"/>
                  </a:lnTo>
                  <a:lnTo>
                    <a:pt x="378" y="92"/>
                  </a:lnTo>
                  <a:lnTo>
                    <a:pt x="360" y="93"/>
                  </a:lnTo>
                  <a:lnTo>
                    <a:pt x="341" y="94"/>
                  </a:lnTo>
                  <a:lnTo>
                    <a:pt x="326" y="95"/>
                  </a:lnTo>
                  <a:lnTo>
                    <a:pt x="311" y="97"/>
                  </a:lnTo>
                  <a:lnTo>
                    <a:pt x="297" y="99"/>
                  </a:lnTo>
                  <a:lnTo>
                    <a:pt x="285" y="101"/>
                  </a:lnTo>
                  <a:lnTo>
                    <a:pt x="274" y="103"/>
                  </a:lnTo>
                  <a:lnTo>
                    <a:pt x="262" y="106"/>
                  </a:lnTo>
                  <a:lnTo>
                    <a:pt x="252" y="109"/>
                  </a:lnTo>
                  <a:lnTo>
                    <a:pt x="243" y="112"/>
                  </a:lnTo>
                  <a:lnTo>
                    <a:pt x="234" y="115"/>
                  </a:lnTo>
                  <a:lnTo>
                    <a:pt x="225" y="119"/>
                  </a:lnTo>
                  <a:lnTo>
                    <a:pt x="217" y="123"/>
                  </a:lnTo>
                  <a:lnTo>
                    <a:pt x="209" y="128"/>
                  </a:lnTo>
                  <a:lnTo>
                    <a:pt x="202" y="132"/>
                  </a:lnTo>
                  <a:lnTo>
                    <a:pt x="194" y="138"/>
                  </a:lnTo>
                  <a:lnTo>
                    <a:pt x="181" y="146"/>
                  </a:lnTo>
                  <a:lnTo>
                    <a:pt x="171" y="151"/>
                  </a:lnTo>
                  <a:lnTo>
                    <a:pt x="164" y="151"/>
                  </a:lnTo>
                  <a:lnTo>
                    <a:pt x="159" y="148"/>
                  </a:lnTo>
                  <a:lnTo>
                    <a:pt x="156" y="146"/>
                  </a:lnTo>
                  <a:lnTo>
                    <a:pt x="155" y="143"/>
                  </a:lnTo>
                  <a:lnTo>
                    <a:pt x="154" y="139"/>
                  </a:lnTo>
                  <a:lnTo>
                    <a:pt x="154" y="138"/>
                  </a:lnTo>
                  <a:lnTo>
                    <a:pt x="90" y="92"/>
                  </a:lnTo>
                  <a:lnTo>
                    <a:pt x="114" y="144"/>
                  </a:lnTo>
                  <a:lnTo>
                    <a:pt x="113" y="145"/>
                  </a:lnTo>
                  <a:lnTo>
                    <a:pt x="110" y="148"/>
                  </a:lnTo>
                  <a:lnTo>
                    <a:pt x="105" y="153"/>
                  </a:lnTo>
                  <a:lnTo>
                    <a:pt x="98" y="156"/>
                  </a:lnTo>
                  <a:lnTo>
                    <a:pt x="93" y="158"/>
                  </a:lnTo>
                  <a:lnTo>
                    <a:pt x="87" y="158"/>
                  </a:lnTo>
                  <a:lnTo>
                    <a:pt x="82" y="154"/>
                  </a:lnTo>
                  <a:lnTo>
                    <a:pt x="79" y="144"/>
                  </a:lnTo>
                  <a:lnTo>
                    <a:pt x="76" y="134"/>
                  </a:lnTo>
                  <a:lnTo>
                    <a:pt x="72" y="128"/>
                  </a:lnTo>
                  <a:lnTo>
                    <a:pt x="70" y="125"/>
                  </a:lnTo>
                  <a:lnTo>
                    <a:pt x="70" y="122"/>
                  </a:lnTo>
                  <a:lnTo>
                    <a:pt x="74" y="119"/>
                  </a:lnTo>
                  <a:lnTo>
                    <a:pt x="83" y="112"/>
                  </a:lnTo>
                  <a:lnTo>
                    <a:pt x="100" y="100"/>
                  </a:lnTo>
                  <a:lnTo>
                    <a:pt x="125" y="80"/>
                  </a:lnTo>
                  <a:lnTo>
                    <a:pt x="156" y="59"/>
                  </a:lnTo>
                  <a:lnTo>
                    <a:pt x="185" y="43"/>
                  </a:lnTo>
                  <a:lnTo>
                    <a:pt x="214" y="31"/>
                  </a:lnTo>
                  <a:lnTo>
                    <a:pt x="238" y="22"/>
                  </a:lnTo>
                  <a:lnTo>
                    <a:pt x="260" y="17"/>
                  </a:lnTo>
                  <a:lnTo>
                    <a:pt x="277" y="14"/>
                  </a:lnTo>
                  <a:lnTo>
                    <a:pt x="288" y="11"/>
                  </a:lnTo>
                  <a:lnTo>
                    <a:pt x="29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6" name="Freeform 333"/>
            <p:cNvSpPr>
              <a:spLocks/>
            </p:cNvSpPr>
            <p:nvPr/>
          </p:nvSpPr>
          <p:spPr bwMode="auto">
            <a:xfrm>
              <a:off x="3162" y="2877"/>
              <a:ext cx="165" cy="270"/>
            </a:xfrm>
            <a:custGeom>
              <a:avLst/>
              <a:gdLst>
                <a:gd name="T0" fmla="*/ 0 w 494"/>
                <a:gd name="T1" fmla="*/ 0 h 809"/>
                <a:gd name="T2" fmla="*/ 0 w 494"/>
                <a:gd name="T3" fmla="*/ 1 h 809"/>
                <a:gd name="T4" fmla="*/ 0 w 494"/>
                <a:gd name="T5" fmla="*/ 1 h 809"/>
                <a:gd name="T6" fmla="*/ 1 w 494"/>
                <a:gd name="T7" fmla="*/ 2 h 809"/>
                <a:gd name="T8" fmla="*/ 1 w 494"/>
                <a:gd name="T9" fmla="*/ 3 h 809"/>
                <a:gd name="T10" fmla="*/ 2 w 494"/>
                <a:gd name="T11" fmla="*/ 3 h 809"/>
                <a:gd name="T12" fmla="*/ 2 w 494"/>
                <a:gd name="T13" fmla="*/ 4 h 809"/>
                <a:gd name="T14" fmla="*/ 2 w 494"/>
                <a:gd name="T15" fmla="*/ 7 h 809"/>
                <a:gd name="T16" fmla="*/ 2 w 494"/>
                <a:gd name="T17" fmla="*/ 10 h 809"/>
                <a:gd name="T18" fmla="*/ 2 w 494"/>
                <a:gd name="T19" fmla="*/ 10 h 809"/>
                <a:gd name="T20" fmla="*/ 3 w 494"/>
                <a:gd name="T21" fmla="*/ 10 h 809"/>
                <a:gd name="T22" fmla="*/ 3 w 494"/>
                <a:gd name="T23" fmla="*/ 9 h 809"/>
                <a:gd name="T24" fmla="*/ 4 w 494"/>
                <a:gd name="T25" fmla="*/ 9 h 809"/>
                <a:gd name="T26" fmla="*/ 5 w 494"/>
                <a:gd name="T27" fmla="*/ 9 h 809"/>
                <a:gd name="T28" fmla="*/ 6 w 494"/>
                <a:gd name="T29" fmla="*/ 9 h 809"/>
                <a:gd name="T30" fmla="*/ 6 w 494"/>
                <a:gd name="T31" fmla="*/ 9 h 809"/>
                <a:gd name="T32" fmla="*/ 6 w 494"/>
                <a:gd name="T33" fmla="*/ 9 h 809"/>
                <a:gd name="T34" fmla="*/ 6 w 494"/>
                <a:gd name="T35" fmla="*/ 8 h 809"/>
                <a:gd name="T36" fmla="*/ 6 w 494"/>
                <a:gd name="T37" fmla="*/ 6 h 809"/>
                <a:gd name="T38" fmla="*/ 5 w 494"/>
                <a:gd name="T39" fmla="*/ 4 h 809"/>
                <a:gd name="T40" fmla="*/ 6 w 494"/>
                <a:gd name="T41" fmla="*/ 2 h 809"/>
                <a:gd name="T42" fmla="*/ 5 w 494"/>
                <a:gd name="T43" fmla="*/ 1 h 809"/>
                <a:gd name="T44" fmla="*/ 5 w 494"/>
                <a:gd name="T45" fmla="*/ 0 h 809"/>
                <a:gd name="T46" fmla="*/ 5 w 494"/>
                <a:gd name="T47" fmla="*/ 0 h 809"/>
                <a:gd name="T48" fmla="*/ 5 w 494"/>
                <a:gd name="T49" fmla="*/ 1 h 809"/>
                <a:gd name="T50" fmla="*/ 5 w 494"/>
                <a:gd name="T51" fmla="*/ 3 h 809"/>
                <a:gd name="T52" fmla="*/ 5 w 494"/>
                <a:gd name="T53" fmla="*/ 6 h 809"/>
                <a:gd name="T54" fmla="*/ 5 w 494"/>
                <a:gd name="T55" fmla="*/ 8 h 809"/>
                <a:gd name="T56" fmla="*/ 5 w 494"/>
                <a:gd name="T57" fmla="*/ 9 h 809"/>
                <a:gd name="T58" fmla="*/ 5 w 494"/>
                <a:gd name="T59" fmla="*/ 8 h 809"/>
                <a:gd name="T60" fmla="*/ 4 w 494"/>
                <a:gd name="T61" fmla="*/ 8 h 809"/>
                <a:gd name="T62" fmla="*/ 3 w 494"/>
                <a:gd name="T63" fmla="*/ 9 h 809"/>
                <a:gd name="T64" fmla="*/ 3 w 494"/>
                <a:gd name="T65" fmla="*/ 9 h 809"/>
                <a:gd name="T66" fmla="*/ 3 w 494"/>
                <a:gd name="T67" fmla="*/ 9 h 809"/>
                <a:gd name="T68" fmla="*/ 2 w 494"/>
                <a:gd name="T69" fmla="*/ 8 h 809"/>
                <a:gd name="T70" fmla="*/ 2 w 494"/>
                <a:gd name="T71" fmla="*/ 7 h 809"/>
                <a:gd name="T72" fmla="*/ 3 w 494"/>
                <a:gd name="T73" fmla="*/ 7 h 809"/>
                <a:gd name="T74" fmla="*/ 4 w 494"/>
                <a:gd name="T75" fmla="*/ 7 h 809"/>
                <a:gd name="T76" fmla="*/ 5 w 494"/>
                <a:gd name="T77" fmla="*/ 7 h 809"/>
                <a:gd name="T78" fmla="*/ 5 w 494"/>
                <a:gd name="T79" fmla="*/ 7 h 809"/>
                <a:gd name="T80" fmla="*/ 4 w 494"/>
                <a:gd name="T81" fmla="*/ 7 h 809"/>
                <a:gd name="T82" fmla="*/ 3 w 494"/>
                <a:gd name="T83" fmla="*/ 7 h 809"/>
                <a:gd name="T84" fmla="*/ 3 w 494"/>
                <a:gd name="T85" fmla="*/ 7 h 809"/>
                <a:gd name="T86" fmla="*/ 2 w 494"/>
                <a:gd name="T87" fmla="*/ 7 h 809"/>
                <a:gd name="T88" fmla="*/ 2 w 494"/>
                <a:gd name="T89" fmla="*/ 7 h 809"/>
                <a:gd name="T90" fmla="*/ 2 w 494"/>
                <a:gd name="T91" fmla="*/ 7 h 809"/>
                <a:gd name="T92" fmla="*/ 2 w 494"/>
                <a:gd name="T93" fmla="*/ 6 h 809"/>
                <a:gd name="T94" fmla="*/ 2 w 494"/>
                <a:gd name="T95" fmla="*/ 4 h 809"/>
                <a:gd name="T96" fmla="*/ 2 w 494"/>
                <a:gd name="T97" fmla="*/ 4 h 809"/>
                <a:gd name="T98" fmla="*/ 2 w 494"/>
                <a:gd name="T99" fmla="*/ 3 h 809"/>
                <a:gd name="T100" fmla="*/ 2 w 494"/>
                <a:gd name="T101" fmla="*/ 2 h 809"/>
                <a:gd name="T102" fmla="*/ 2 w 494"/>
                <a:gd name="T103" fmla="*/ 1 h 809"/>
                <a:gd name="T104" fmla="*/ 2 w 494"/>
                <a:gd name="T105" fmla="*/ 3 h 809"/>
                <a:gd name="T106" fmla="*/ 2 w 494"/>
                <a:gd name="T107" fmla="*/ 3 h 809"/>
                <a:gd name="T108" fmla="*/ 2 w 494"/>
                <a:gd name="T109" fmla="*/ 3 h 809"/>
                <a:gd name="T110" fmla="*/ 2 w 494"/>
                <a:gd name="T111" fmla="*/ 2 h 809"/>
                <a:gd name="T112" fmla="*/ 1 w 494"/>
                <a:gd name="T113" fmla="*/ 2 h 809"/>
                <a:gd name="T114" fmla="*/ 1 w 494"/>
                <a:gd name="T115" fmla="*/ 1 h 809"/>
                <a:gd name="T116" fmla="*/ 1 w 494"/>
                <a:gd name="T117" fmla="*/ 1 h 809"/>
                <a:gd name="T118" fmla="*/ 0 w 494"/>
                <a:gd name="T119" fmla="*/ 0 h 8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94"/>
                <a:gd name="T181" fmla="*/ 0 h 809"/>
                <a:gd name="T182" fmla="*/ 494 w 494"/>
                <a:gd name="T183" fmla="*/ 809 h 8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94" h="809">
                  <a:moveTo>
                    <a:pt x="29" y="17"/>
                  </a:moveTo>
                  <a:lnTo>
                    <a:pt x="27" y="18"/>
                  </a:lnTo>
                  <a:lnTo>
                    <a:pt x="21" y="22"/>
                  </a:lnTo>
                  <a:lnTo>
                    <a:pt x="13" y="28"/>
                  </a:lnTo>
                  <a:lnTo>
                    <a:pt x="6" y="39"/>
                  </a:lnTo>
                  <a:lnTo>
                    <a:pt x="1" y="51"/>
                  </a:lnTo>
                  <a:lnTo>
                    <a:pt x="0" y="69"/>
                  </a:lnTo>
                  <a:lnTo>
                    <a:pt x="5" y="89"/>
                  </a:lnTo>
                  <a:lnTo>
                    <a:pt x="18" y="115"/>
                  </a:lnTo>
                  <a:lnTo>
                    <a:pt x="35" y="141"/>
                  </a:lnTo>
                  <a:lnTo>
                    <a:pt x="53" y="165"/>
                  </a:lnTo>
                  <a:lnTo>
                    <a:pt x="70" y="184"/>
                  </a:lnTo>
                  <a:lnTo>
                    <a:pt x="87" y="200"/>
                  </a:lnTo>
                  <a:lnTo>
                    <a:pt x="100" y="213"/>
                  </a:lnTo>
                  <a:lnTo>
                    <a:pt x="110" y="222"/>
                  </a:lnTo>
                  <a:lnTo>
                    <a:pt x="118" y="227"/>
                  </a:lnTo>
                  <a:lnTo>
                    <a:pt x="121" y="230"/>
                  </a:lnTo>
                  <a:lnTo>
                    <a:pt x="122" y="234"/>
                  </a:lnTo>
                  <a:lnTo>
                    <a:pt x="124" y="252"/>
                  </a:lnTo>
                  <a:lnTo>
                    <a:pt x="127" y="287"/>
                  </a:lnTo>
                  <a:lnTo>
                    <a:pt x="132" y="345"/>
                  </a:lnTo>
                  <a:lnTo>
                    <a:pt x="138" y="422"/>
                  </a:lnTo>
                  <a:lnTo>
                    <a:pt x="145" y="502"/>
                  </a:lnTo>
                  <a:lnTo>
                    <a:pt x="152" y="564"/>
                  </a:lnTo>
                  <a:lnTo>
                    <a:pt x="156" y="590"/>
                  </a:lnTo>
                  <a:lnTo>
                    <a:pt x="178" y="809"/>
                  </a:lnTo>
                  <a:lnTo>
                    <a:pt x="179" y="808"/>
                  </a:lnTo>
                  <a:lnTo>
                    <a:pt x="183" y="805"/>
                  </a:lnTo>
                  <a:lnTo>
                    <a:pt x="187" y="801"/>
                  </a:lnTo>
                  <a:lnTo>
                    <a:pt x="194" y="796"/>
                  </a:lnTo>
                  <a:lnTo>
                    <a:pt x="203" y="791"/>
                  </a:lnTo>
                  <a:lnTo>
                    <a:pt x="212" y="784"/>
                  </a:lnTo>
                  <a:lnTo>
                    <a:pt x="225" y="777"/>
                  </a:lnTo>
                  <a:lnTo>
                    <a:pt x="237" y="769"/>
                  </a:lnTo>
                  <a:lnTo>
                    <a:pt x="251" y="762"/>
                  </a:lnTo>
                  <a:lnTo>
                    <a:pt x="267" y="756"/>
                  </a:lnTo>
                  <a:lnTo>
                    <a:pt x="282" y="749"/>
                  </a:lnTo>
                  <a:lnTo>
                    <a:pt x="299" y="743"/>
                  </a:lnTo>
                  <a:lnTo>
                    <a:pt x="316" y="739"/>
                  </a:lnTo>
                  <a:lnTo>
                    <a:pt x="334" y="735"/>
                  </a:lnTo>
                  <a:lnTo>
                    <a:pt x="354" y="734"/>
                  </a:lnTo>
                  <a:lnTo>
                    <a:pt x="373" y="734"/>
                  </a:lnTo>
                  <a:lnTo>
                    <a:pt x="408" y="736"/>
                  </a:lnTo>
                  <a:lnTo>
                    <a:pt x="436" y="738"/>
                  </a:lnTo>
                  <a:lnTo>
                    <a:pt x="457" y="739"/>
                  </a:lnTo>
                  <a:lnTo>
                    <a:pt x="472" y="739"/>
                  </a:lnTo>
                  <a:lnTo>
                    <a:pt x="483" y="740"/>
                  </a:lnTo>
                  <a:lnTo>
                    <a:pt x="489" y="740"/>
                  </a:lnTo>
                  <a:lnTo>
                    <a:pt x="493" y="740"/>
                  </a:lnTo>
                  <a:lnTo>
                    <a:pt x="494" y="740"/>
                  </a:lnTo>
                  <a:lnTo>
                    <a:pt x="493" y="733"/>
                  </a:lnTo>
                  <a:lnTo>
                    <a:pt x="488" y="715"/>
                  </a:lnTo>
                  <a:lnTo>
                    <a:pt x="483" y="688"/>
                  </a:lnTo>
                  <a:lnTo>
                    <a:pt x="475" y="652"/>
                  </a:lnTo>
                  <a:lnTo>
                    <a:pt x="467" y="610"/>
                  </a:lnTo>
                  <a:lnTo>
                    <a:pt x="460" y="563"/>
                  </a:lnTo>
                  <a:lnTo>
                    <a:pt x="453" y="515"/>
                  </a:lnTo>
                  <a:lnTo>
                    <a:pt x="448" y="465"/>
                  </a:lnTo>
                  <a:lnTo>
                    <a:pt x="440" y="395"/>
                  </a:lnTo>
                  <a:lnTo>
                    <a:pt x="435" y="357"/>
                  </a:lnTo>
                  <a:lnTo>
                    <a:pt x="436" y="318"/>
                  </a:lnTo>
                  <a:lnTo>
                    <a:pt x="448" y="241"/>
                  </a:lnTo>
                  <a:lnTo>
                    <a:pt x="452" y="189"/>
                  </a:lnTo>
                  <a:lnTo>
                    <a:pt x="450" y="143"/>
                  </a:lnTo>
                  <a:lnTo>
                    <a:pt x="442" y="102"/>
                  </a:lnTo>
                  <a:lnTo>
                    <a:pt x="431" y="67"/>
                  </a:lnTo>
                  <a:lnTo>
                    <a:pt x="419" y="39"/>
                  </a:lnTo>
                  <a:lnTo>
                    <a:pt x="408" y="17"/>
                  </a:lnTo>
                  <a:lnTo>
                    <a:pt x="400" y="5"/>
                  </a:lnTo>
                  <a:lnTo>
                    <a:pt x="397" y="0"/>
                  </a:lnTo>
                  <a:lnTo>
                    <a:pt x="399" y="2"/>
                  </a:lnTo>
                  <a:lnTo>
                    <a:pt x="405" y="9"/>
                  </a:lnTo>
                  <a:lnTo>
                    <a:pt x="411" y="23"/>
                  </a:lnTo>
                  <a:lnTo>
                    <a:pt x="418" y="43"/>
                  </a:lnTo>
                  <a:lnTo>
                    <a:pt x="425" y="72"/>
                  </a:lnTo>
                  <a:lnTo>
                    <a:pt x="427" y="112"/>
                  </a:lnTo>
                  <a:lnTo>
                    <a:pt x="426" y="162"/>
                  </a:lnTo>
                  <a:lnTo>
                    <a:pt x="419" y="224"/>
                  </a:lnTo>
                  <a:lnTo>
                    <a:pt x="407" y="336"/>
                  </a:lnTo>
                  <a:lnTo>
                    <a:pt x="407" y="411"/>
                  </a:lnTo>
                  <a:lnTo>
                    <a:pt x="412" y="474"/>
                  </a:lnTo>
                  <a:lnTo>
                    <a:pt x="419" y="550"/>
                  </a:lnTo>
                  <a:lnTo>
                    <a:pt x="426" y="624"/>
                  </a:lnTo>
                  <a:lnTo>
                    <a:pt x="435" y="670"/>
                  </a:lnTo>
                  <a:lnTo>
                    <a:pt x="444" y="692"/>
                  </a:lnTo>
                  <a:lnTo>
                    <a:pt x="448" y="699"/>
                  </a:lnTo>
                  <a:lnTo>
                    <a:pt x="443" y="697"/>
                  </a:lnTo>
                  <a:lnTo>
                    <a:pt x="429" y="692"/>
                  </a:lnTo>
                  <a:lnTo>
                    <a:pt x="410" y="685"/>
                  </a:lnTo>
                  <a:lnTo>
                    <a:pt x="386" y="679"/>
                  </a:lnTo>
                  <a:lnTo>
                    <a:pt x="359" y="675"/>
                  </a:lnTo>
                  <a:lnTo>
                    <a:pt x="331" y="675"/>
                  </a:lnTo>
                  <a:lnTo>
                    <a:pt x="305" y="681"/>
                  </a:lnTo>
                  <a:lnTo>
                    <a:pt x="281" y="693"/>
                  </a:lnTo>
                  <a:lnTo>
                    <a:pt x="262" y="709"/>
                  </a:lnTo>
                  <a:lnTo>
                    <a:pt x="246" y="723"/>
                  </a:lnTo>
                  <a:lnTo>
                    <a:pt x="234" y="734"/>
                  </a:lnTo>
                  <a:lnTo>
                    <a:pt x="225" y="742"/>
                  </a:lnTo>
                  <a:lnTo>
                    <a:pt x="219" y="749"/>
                  </a:lnTo>
                  <a:lnTo>
                    <a:pt x="214" y="753"/>
                  </a:lnTo>
                  <a:lnTo>
                    <a:pt x="213" y="756"/>
                  </a:lnTo>
                  <a:lnTo>
                    <a:pt x="212" y="757"/>
                  </a:lnTo>
                  <a:lnTo>
                    <a:pt x="201" y="630"/>
                  </a:lnTo>
                  <a:lnTo>
                    <a:pt x="200" y="629"/>
                  </a:lnTo>
                  <a:lnTo>
                    <a:pt x="198" y="624"/>
                  </a:lnTo>
                  <a:lnTo>
                    <a:pt x="195" y="619"/>
                  </a:lnTo>
                  <a:lnTo>
                    <a:pt x="195" y="612"/>
                  </a:lnTo>
                  <a:lnTo>
                    <a:pt x="200" y="605"/>
                  </a:lnTo>
                  <a:lnTo>
                    <a:pt x="211" y="600"/>
                  </a:lnTo>
                  <a:lnTo>
                    <a:pt x="230" y="594"/>
                  </a:lnTo>
                  <a:lnTo>
                    <a:pt x="259" y="590"/>
                  </a:lnTo>
                  <a:lnTo>
                    <a:pt x="290" y="588"/>
                  </a:lnTo>
                  <a:lnTo>
                    <a:pt x="317" y="585"/>
                  </a:lnTo>
                  <a:lnTo>
                    <a:pt x="339" y="580"/>
                  </a:lnTo>
                  <a:lnTo>
                    <a:pt x="356" y="577"/>
                  </a:lnTo>
                  <a:lnTo>
                    <a:pt x="368" y="572"/>
                  </a:lnTo>
                  <a:lnTo>
                    <a:pt x="377" y="570"/>
                  </a:lnTo>
                  <a:lnTo>
                    <a:pt x="383" y="568"/>
                  </a:lnTo>
                  <a:lnTo>
                    <a:pt x="384" y="567"/>
                  </a:lnTo>
                  <a:lnTo>
                    <a:pt x="379" y="566"/>
                  </a:lnTo>
                  <a:lnTo>
                    <a:pt x="365" y="564"/>
                  </a:lnTo>
                  <a:lnTo>
                    <a:pt x="345" y="562"/>
                  </a:lnTo>
                  <a:lnTo>
                    <a:pt x="321" y="560"/>
                  </a:lnTo>
                  <a:lnTo>
                    <a:pt x="295" y="558"/>
                  </a:lnTo>
                  <a:lnTo>
                    <a:pt x="271" y="558"/>
                  </a:lnTo>
                  <a:lnTo>
                    <a:pt x="251" y="558"/>
                  </a:lnTo>
                  <a:lnTo>
                    <a:pt x="236" y="561"/>
                  </a:lnTo>
                  <a:lnTo>
                    <a:pt x="226" y="564"/>
                  </a:lnTo>
                  <a:lnTo>
                    <a:pt x="216" y="567"/>
                  </a:lnTo>
                  <a:lnTo>
                    <a:pt x="207" y="567"/>
                  </a:lnTo>
                  <a:lnTo>
                    <a:pt x="199" y="566"/>
                  </a:lnTo>
                  <a:lnTo>
                    <a:pt x="193" y="564"/>
                  </a:lnTo>
                  <a:lnTo>
                    <a:pt x="188" y="563"/>
                  </a:lnTo>
                  <a:lnTo>
                    <a:pt x="185" y="561"/>
                  </a:lnTo>
                  <a:lnTo>
                    <a:pt x="184" y="561"/>
                  </a:lnTo>
                  <a:lnTo>
                    <a:pt x="183" y="559"/>
                  </a:lnTo>
                  <a:lnTo>
                    <a:pt x="178" y="551"/>
                  </a:lnTo>
                  <a:lnTo>
                    <a:pt x="174" y="537"/>
                  </a:lnTo>
                  <a:lnTo>
                    <a:pt x="169" y="518"/>
                  </a:lnTo>
                  <a:lnTo>
                    <a:pt x="165" y="493"/>
                  </a:lnTo>
                  <a:lnTo>
                    <a:pt x="162" y="464"/>
                  </a:lnTo>
                  <a:lnTo>
                    <a:pt x="162" y="426"/>
                  </a:lnTo>
                  <a:lnTo>
                    <a:pt x="167" y="385"/>
                  </a:lnTo>
                  <a:lnTo>
                    <a:pt x="174" y="347"/>
                  </a:lnTo>
                  <a:lnTo>
                    <a:pt x="181" y="322"/>
                  </a:lnTo>
                  <a:lnTo>
                    <a:pt x="186" y="307"/>
                  </a:lnTo>
                  <a:lnTo>
                    <a:pt x="193" y="296"/>
                  </a:lnTo>
                  <a:lnTo>
                    <a:pt x="198" y="287"/>
                  </a:lnTo>
                  <a:lnTo>
                    <a:pt x="201" y="276"/>
                  </a:lnTo>
                  <a:lnTo>
                    <a:pt x="202" y="258"/>
                  </a:lnTo>
                  <a:lnTo>
                    <a:pt x="201" y="230"/>
                  </a:lnTo>
                  <a:lnTo>
                    <a:pt x="194" y="171"/>
                  </a:lnTo>
                  <a:lnTo>
                    <a:pt x="185" y="132"/>
                  </a:lnTo>
                  <a:lnTo>
                    <a:pt x="176" y="110"/>
                  </a:lnTo>
                  <a:lnTo>
                    <a:pt x="173" y="103"/>
                  </a:lnTo>
                  <a:lnTo>
                    <a:pt x="175" y="113"/>
                  </a:lnTo>
                  <a:lnTo>
                    <a:pt x="179" y="138"/>
                  </a:lnTo>
                  <a:lnTo>
                    <a:pt x="182" y="171"/>
                  </a:lnTo>
                  <a:lnTo>
                    <a:pt x="178" y="207"/>
                  </a:lnTo>
                  <a:lnTo>
                    <a:pt x="172" y="234"/>
                  </a:lnTo>
                  <a:lnTo>
                    <a:pt x="168" y="249"/>
                  </a:lnTo>
                  <a:lnTo>
                    <a:pt x="167" y="257"/>
                  </a:lnTo>
                  <a:lnTo>
                    <a:pt x="167" y="258"/>
                  </a:lnTo>
                  <a:lnTo>
                    <a:pt x="166" y="255"/>
                  </a:lnTo>
                  <a:lnTo>
                    <a:pt x="165" y="243"/>
                  </a:lnTo>
                  <a:lnTo>
                    <a:pt x="160" y="229"/>
                  </a:lnTo>
                  <a:lnTo>
                    <a:pt x="155" y="209"/>
                  </a:lnTo>
                  <a:lnTo>
                    <a:pt x="147" y="188"/>
                  </a:lnTo>
                  <a:lnTo>
                    <a:pt x="135" y="166"/>
                  </a:lnTo>
                  <a:lnTo>
                    <a:pt x="122" y="145"/>
                  </a:lnTo>
                  <a:lnTo>
                    <a:pt x="104" y="127"/>
                  </a:lnTo>
                  <a:lnTo>
                    <a:pt x="87" y="110"/>
                  </a:lnTo>
                  <a:lnTo>
                    <a:pt x="73" y="94"/>
                  </a:lnTo>
                  <a:lnTo>
                    <a:pt x="63" y="79"/>
                  </a:lnTo>
                  <a:lnTo>
                    <a:pt x="55" y="67"/>
                  </a:lnTo>
                  <a:lnTo>
                    <a:pt x="50" y="56"/>
                  </a:lnTo>
                  <a:lnTo>
                    <a:pt x="48" y="48"/>
                  </a:lnTo>
                  <a:lnTo>
                    <a:pt x="46" y="43"/>
                  </a:lnTo>
                  <a:lnTo>
                    <a:pt x="46" y="41"/>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7" name="Freeform 334"/>
            <p:cNvSpPr>
              <a:spLocks/>
            </p:cNvSpPr>
            <p:nvPr/>
          </p:nvSpPr>
          <p:spPr bwMode="auto">
            <a:xfrm>
              <a:off x="3177" y="2855"/>
              <a:ext cx="137" cy="45"/>
            </a:xfrm>
            <a:custGeom>
              <a:avLst/>
              <a:gdLst>
                <a:gd name="T0" fmla="*/ 0 w 411"/>
                <a:gd name="T1" fmla="*/ 0 h 136"/>
                <a:gd name="T2" fmla="*/ 0 w 411"/>
                <a:gd name="T3" fmla="*/ 0 h 136"/>
                <a:gd name="T4" fmla="*/ 0 w 411"/>
                <a:gd name="T5" fmla="*/ 0 h 136"/>
                <a:gd name="T6" fmla="*/ 0 w 411"/>
                <a:gd name="T7" fmla="*/ 0 h 136"/>
                <a:gd name="T8" fmla="*/ 0 w 411"/>
                <a:gd name="T9" fmla="*/ 0 h 136"/>
                <a:gd name="T10" fmla="*/ 0 w 411"/>
                <a:gd name="T11" fmla="*/ 0 h 136"/>
                <a:gd name="T12" fmla="*/ 0 w 411"/>
                <a:gd name="T13" fmla="*/ 0 h 136"/>
                <a:gd name="T14" fmla="*/ 0 w 411"/>
                <a:gd name="T15" fmla="*/ 0 h 136"/>
                <a:gd name="T16" fmla="*/ 1 w 411"/>
                <a:gd name="T17" fmla="*/ 0 h 136"/>
                <a:gd name="T18" fmla="*/ 1 w 411"/>
                <a:gd name="T19" fmla="*/ 0 h 136"/>
                <a:gd name="T20" fmla="*/ 2 w 411"/>
                <a:gd name="T21" fmla="*/ 1 h 136"/>
                <a:gd name="T22" fmla="*/ 2 w 411"/>
                <a:gd name="T23" fmla="*/ 1 h 136"/>
                <a:gd name="T24" fmla="*/ 2 w 411"/>
                <a:gd name="T25" fmla="*/ 1 h 136"/>
                <a:gd name="T26" fmla="*/ 2 w 411"/>
                <a:gd name="T27" fmla="*/ 1 h 136"/>
                <a:gd name="T28" fmla="*/ 2 w 411"/>
                <a:gd name="T29" fmla="*/ 1 h 136"/>
                <a:gd name="T30" fmla="*/ 3 w 411"/>
                <a:gd name="T31" fmla="*/ 1 h 136"/>
                <a:gd name="T32" fmla="*/ 3 w 411"/>
                <a:gd name="T33" fmla="*/ 1 h 136"/>
                <a:gd name="T34" fmla="*/ 3 w 411"/>
                <a:gd name="T35" fmla="*/ 1 h 136"/>
                <a:gd name="T36" fmla="*/ 4 w 411"/>
                <a:gd name="T37" fmla="*/ 1 h 136"/>
                <a:gd name="T38" fmla="*/ 4 w 411"/>
                <a:gd name="T39" fmla="*/ 1 h 136"/>
                <a:gd name="T40" fmla="*/ 4 w 411"/>
                <a:gd name="T41" fmla="*/ 1 h 136"/>
                <a:gd name="T42" fmla="*/ 4 w 411"/>
                <a:gd name="T43" fmla="*/ 1 h 136"/>
                <a:gd name="T44" fmla="*/ 5 w 411"/>
                <a:gd name="T45" fmla="*/ 1 h 136"/>
                <a:gd name="T46" fmla="*/ 5 w 411"/>
                <a:gd name="T47" fmla="*/ 1 h 136"/>
                <a:gd name="T48" fmla="*/ 5 w 411"/>
                <a:gd name="T49" fmla="*/ 1 h 136"/>
                <a:gd name="T50" fmla="*/ 5 w 411"/>
                <a:gd name="T51" fmla="*/ 1 h 136"/>
                <a:gd name="T52" fmla="*/ 5 w 411"/>
                <a:gd name="T53" fmla="*/ 1 h 136"/>
                <a:gd name="T54" fmla="*/ 5 w 411"/>
                <a:gd name="T55" fmla="*/ 1 h 136"/>
                <a:gd name="T56" fmla="*/ 5 w 411"/>
                <a:gd name="T57" fmla="*/ 1 h 136"/>
                <a:gd name="T58" fmla="*/ 5 w 411"/>
                <a:gd name="T59" fmla="*/ 1 h 136"/>
                <a:gd name="T60" fmla="*/ 5 w 411"/>
                <a:gd name="T61" fmla="*/ 1 h 136"/>
                <a:gd name="T62" fmla="*/ 5 w 411"/>
                <a:gd name="T63" fmla="*/ 1 h 136"/>
                <a:gd name="T64" fmla="*/ 4 w 411"/>
                <a:gd name="T65" fmla="*/ 1 h 136"/>
                <a:gd name="T66" fmla="*/ 4 w 411"/>
                <a:gd name="T67" fmla="*/ 1 h 136"/>
                <a:gd name="T68" fmla="*/ 4 w 411"/>
                <a:gd name="T69" fmla="*/ 1 h 136"/>
                <a:gd name="T70" fmla="*/ 4 w 411"/>
                <a:gd name="T71" fmla="*/ 1 h 136"/>
                <a:gd name="T72" fmla="*/ 3 w 411"/>
                <a:gd name="T73" fmla="*/ 1 h 136"/>
                <a:gd name="T74" fmla="*/ 3 w 411"/>
                <a:gd name="T75" fmla="*/ 1 h 136"/>
                <a:gd name="T76" fmla="*/ 3 w 411"/>
                <a:gd name="T77" fmla="*/ 2 h 136"/>
                <a:gd name="T78" fmla="*/ 3 w 411"/>
                <a:gd name="T79" fmla="*/ 2 h 136"/>
                <a:gd name="T80" fmla="*/ 3 w 411"/>
                <a:gd name="T81" fmla="*/ 2 h 136"/>
                <a:gd name="T82" fmla="*/ 3 w 411"/>
                <a:gd name="T83" fmla="*/ 2 h 136"/>
                <a:gd name="T84" fmla="*/ 3 w 411"/>
                <a:gd name="T85" fmla="*/ 2 h 136"/>
                <a:gd name="T86" fmla="*/ 3 w 411"/>
                <a:gd name="T87" fmla="*/ 2 h 136"/>
                <a:gd name="T88" fmla="*/ 2 w 411"/>
                <a:gd name="T89" fmla="*/ 2 h 136"/>
                <a:gd name="T90" fmla="*/ 2 w 411"/>
                <a:gd name="T91" fmla="*/ 2 h 136"/>
                <a:gd name="T92" fmla="*/ 2 w 411"/>
                <a:gd name="T93" fmla="*/ 2 h 136"/>
                <a:gd name="T94" fmla="*/ 2 w 411"/>
                <a:gd name="T95" fmla="*/ 1 h 136"/>
                <a:gd name="T96" fmla="*/ 2 w 411"/>
                <a:gd name="T97" fmla="*/ 1 h 136"/>
                <a:gd name="T98" fmla="*/ 2 w 411"/>
                <a:gd name="T99" fmla="*/ 1 h 136"/>
                <a:gd name="T100" fmla="*/ 1 w 411"/>
                <a:gd name="T101" fmla="*/ 1 h 136"/>
                <a:gd name="T102" fmla="*/ 1 w 411"/>
                <a:gd name="T103" fmla="*/ 1 h 136"/>
                <a:gd name="T104" fmla="*/ 1 w 411"/>
                <a:gd name="T105" fmla="*/ 1 h 136"/>
                <a:gd name="T106" fmla="*/ 0 w 411"/>
                <a:gd name="T107" fmla="*/ 1 h 136"/>
                <a:gd name="T108" fmla="*/ 0 w 411"/>
                <a:gd name="T109" fmla="*/ 0 h 136"/>
                <a:gd name="T110" fmla="*/ 0 w 411"/>
                <a:gd name="T111" fmla="*/ 0 h 136"/>
                <a:gd name="T112" fmla="*/ 0 w 411"/>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36"/>
                <a:gd name="T173" fmla="*/ 411 w 411"/>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36">
                  <a:moveTo>
                    <a:pt x="11" y="27"/>
                  </a:moveTo>
                  <a:lnTo>
                    <a:pt x="9" y="25"/>
                  </a:lnTo>
                  <a:lnTo>
                    <a:pt x="4" y="20"/>
                  </a:lnTo>
                  <a:lnTo>
                    <a:pt x="1" y="12"/>
                  </a:lnTo>
                  <a:lnTo>
                    <a:pt x="0" y="5"/>
                  </a:lnTo>
                  <a:lnTo>
                    <a:pt x="3" y="0"/>
                  </a:lnTo>
                  <a:lnTo>
                    <a:pt x="15" y="0"/>
                  </a:lnTo>
                  <a:lnTo>
                    <a:pt x="35" y="7"/>
                  </a:lnTo>
                  <a:lnTo>
                    <a:pt x="69" y="22"/>
                  </a:lnTo>
                  <a:lnTo>
                    <a:pt x="103" y="39"/>
                  </a:lnTo>
                  <a:lnTo>
                    <a:pt x="127" y="52"/>
                  </a:lnTo>
                  <a:lnTo>
                    <a:pt x="142" y="61"/>
                  </a:lnTo>
                  <a:lnTo>
                    <a:pt x="155" y="68"/>
                  </a:lnTo>
                  <a:lnTo>
                    <a:pt x="167" y="73"/>
                  </a:lnTo>
                  <a:lnTo>
                    <a:pt x="183" y="74"/>
                  </a:lnTo>
                  <a:lnTo>
                    <a:pt x="207" y="74"/>
                  </a:lnTo>
                  <a:lnTo>
                    <a:pt x="241" y="73"/>
                  </a:lnTo>
                  <a:lnTo>
                    <a:pt x="278" y="70"/>
                  </a:lnTo>
                  <a:lnTo>
                    <a:pt x="309" y="68"/>
                  </a:lnTo>
                  <a:lnTo>
                    <a:pt x="333" y="67"/>
                  </a:lnTo>
                  <a:lnTo>
                    <a:pt x="351" y="65"/>
                  </a:lnTo>
                  <a:lnTo>
                    <a:pt x="364" y="64"/>
                  </a:lnTo>
                  <a:lnTo>
                    <a:pt x="373" y="63"/>
                  </a:lnTo>
                  <a:lnTo>
                    <a:pt x="378" y="61"/>
                  </a:lnTo>
                  <a:lnTo>
                    <a:pt x="379" y="61"/>
                  </a:lnTo>
                  <a:lnTo>
                    <a:pt x="382" y="61"/>
                  </a:lnTo>
                  <a:lnTo>
                    <a:pt x="391" y="61"/>
                  </a:lnTo>
                  <a:lnTo>
                    <a:pt x="402" y="63"/>
                  </a:lnTo>
                  <a:lnTo>
                    <a:pt x="409" y="65"/>
                  </a:lnTo>
                  <a:lnTo>
                    <a:pt x="411" y="68"/>
                  </a:lnTo>
                  <a:lnTo>
                    <a:pt x="404" y="74"/>
                  </a:lnTo>
                  <a:lnTo>
                    <a:pt x="382" y="81"/>
                  </a:lnTo>
                  <a:lnTo>
                    <a:pt x="345" y="90"/>
                  </a:lnTo>
                  <a:lnTo>
                    <a:pt x="322" y="95"/>
                  </a:lnTo>
                  <a:lnTo>
                    <a:pt x="304" y="101"/>
                  </a:lnTo>
                  <a:lnTo>
                    <a:pt x="287" y="107"/>
                  </a:lnTo>
                  <a:lnTo>
                    <a:pt x="273" y="113"/>
                  </a:lnTo>
                  <a:lnTo>
                    <a:pt x="261" y="118"/>
                  </a:lnTo>
                  <a:lnTo>
                    <a:pt x="250" y="124"/>
                  </a:lnTo>
                  <a:lnTo>
                    <a:pt x="241" y="128"/>
                  </a:lnTo>
                  <a:lnTo>
                    <a:pt x="233" y="132"/>
                  </a:lnTo>
                  <a:lnTo>
                    <a:pt x="225" y="135"/>
                  </a:lnTo>
                  <a:lnTo>
                    <a:pt x="217" y="136"/>
                  </a:lnTo>
                  <a:lnTo>
                    <a:pt x="209" y="136"/>
                  </a:lnTo>
                  <a:lnTo>
                    <a:pt x="200" y="135"/>
                  </a:lnTo>
                  <a:lnTo>
                    <a:pt x="191" y="133"/>
                  </a:lnTo>
                  <a:lnTo>
                    <a:pt x="181" y="128"/>
                  </a:lnTo>
                  <a:lnTo>
                    <a:pt x="168" y="121"/>
                  </a:lnTo>
                  <a:lnTo>
                    <a:pt x="155" y="113"/>
                  </a:lnTo>
                  <a:lnTo>
                    <a:pt x="126" y="95"/>
                  </a:lnTo>
                  <a:lnTo>
                    <a:pt x="98" y="78"/>
                  </a:lnTo>
                  <a:lnTo>
                    <a:pt x="75" y="64"/>
                  </a:lnTo>
                  <a:lnTo>
                    <a:pt x="53" y="51"/>
                  </a:lnTo>
                  <a:lnTo>
                    <a:pt x="35" y="41"/>
                  </a:lnTo>
                  <a:lnTo>
                    <a:pt x="23" y="33"/>
                  </a:lnTo>
                  <a:lnTo>
                    <a:pt x="15" y="29"/>
                  </a:lnTo>
                  <a:lnTo>
                    <a:pt x="1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8" name="Freeform 335"/>
            <p:cNvSpPr>
              <a:spLocks/>
            </p:cNvSpPr>
            <p:nvPr/>
          </p:nvSpPr>
          <p:spPr bwMode="auto">
            <a:xfrm>
              <a:off x="3329" y="2841"/>
              <a:ext cx="160" cy="80"/>
            </a:xfrm>
            <a:custGeom>
              <a:avLst/>
              <a:gdLst>
                <a:gd name="T0" fmla="*/ 0 w 480"/>
                <a:gd name="T1" fmla="*/ 1 h 240"/>
                <a:gd name="T2" fmla="*/ 0 w 480"/>
                <a:gd name="T3" fmla="*/ 1 h 240"/>
                <a:gd name="T4" fmla="*/ 0 w 480"/>
                <a:gd name="T5" fmla="*/ 0 h 240"/>
                <a:gd name="T6" fmla="*/ 1 w 480"/>
                <a:gd name="T7" fmla="*/ 0 h 240"/>
                <a:gd name="T8" fmla="*/ 1 w 480"/>
                <a:gd name="T9" fmla="*/ 0 h 240"/>
                <a:gd name="T10" fmla="*/ 2 w 480"/>
                <a:gd name="T11" fmla="*/ 0 h 240"/>
                <a:gd name="T12" fmla="*/ 2 w 480"/>
                <a:gd name="T13" fmla="*/ 0 h 240"/>
                <a:gd name="T14" fmla="*/ 3 w 480"/>
                <a:gd name="T15" fmla="*/ 1 h 240"/>
                <a:gd name="T16" fmla="*/ 3 w 480"/>
                <a:gd name="T17" fmla="*/ 1 h 240"/>
                <a:gd name="T18" fmla="*/ 3 w 480"/>
                <a:gd name="T19" fmla="*/ 1 h 240"/>
                <a:gd name="T20" fmla="*/ 4 w 480"/>
                <a:gd name="T21" fmla="*/ 1 h 240"/>
                <a:gd name="T22" fmla="*/ 4 w 480"/>
                <a:gd name="T23" fmla="*/ 2 h 240"/>
                <a:gd name="T24" fmla="*/ 4 w 480"/>
                <a:gd name="T25" fmla="*/ 2 h 240"/>
                <a:gd name="T26" fmla="*/ 5 w 480"/>
                <a:gd name="T27" fmla="*/ 2 h 240"/>
                <a:gd name="T28" fmla="*/ 5 w 480"/>
                <a:gd name="T29" fmla="*/ 2 h 240"/>
                <a:gd name="T30" fmla="*/ 5 w 480"/>
                <a:gd name="T31" fmla="*/ 2 h 240"/>
                <a:gd name="T32" fmla="*/ 6 w 480"/>
                <a:gd name="T33" fmla="*/ 2 h 240"/>
                <a:gd name="T34" fmla="*/ 6 w 480"/>
                <a:gd name="T35" fmla="*/ 3 h 240"/>
                <a:gd name="T36" fmla="*/ 6 w 480"/>
                <a:gd name="T37" fmla="*/ 3 h 240"/>
                <a:gd name="T38" fmla="*/ 6 w 480"/>
                <a:gd name="T39" fmla="*/ 3 h 240"/>
                <a:gd name="T40" fmla="*/ 6 w 480"/>
                <a:gd name="T41" fmla="*/ 3 h 240"/>
                <a:gd name="T42" fmla="*/ 6 w 480"/>
                <a:gd name="T43" fmla="*/ 3 h 240"/>
                <a:gd name="T44" fmla="*/ 5 w 480"/>
                <a:gd name="T45" fmla="*/ 3 h 240"/>
                <a:gd name="T46" fmla="*/ 5 w 480"/>
                <a:gd name="T47" fmla="*/ 2 h 240"/>
                <a:gd name="T48" fmla="*/ 4 w 480"/>
                <a:gd name="T49" fmla="*/ 2 h 240"/>
                <a:gd name="T50" fmla="*/ 4 w 480"/>
                <a:gd name="T51" fmla="*/ 2 h 240"/>
                <a:gd name="T52" fmla="*/ 4 w 480"/>
                <a:gd name="T53" fmla="*/ 2 h 240"/>
                <a:gd name="T54" fmla="*/ 4 w 480"/>
                <a:gd name="T55" fmla="*/ 2 h 240"/>
                <a:gd name="T56" fmla="*/ 3 w 480"/>
                <a:gd name="T57" fmla="*/ 2 h 240"/>
                <a:gd name="T58" fmla="*/ 3 w 480"/>
                <a:gd name="T59" fmla="*/ 2 h 240"/>
                <a:gd name="T60" fmla="*/ 3 w 480"/>
                <a:gd name="T61" fmla="*/ 1 h 240"/>
                <a:gd name="T62" fmla="*/ 3 w 480"/>
                <a:gd name="T63" fmla="*/ 1 h 240"/>
                <a:gd name="T64" fmla="*/ 2 w 480"/>
                <a:gd name="T65" fmla="*/ 1 h 240"/>
                <a:gd name="T66" fmla="*/ 2 w 480"/>
                <a:gd name="T67" fmla="*/ 1 h 240"/>
                <a:gd name="T68" fmla="*/ 2 w 480"/>
                <a:gd name="T69" fmla="*/ 1 h 240"/>
                <a:gd name="T70" fmla="*/ 1 w 480"/>
                <a:gd name="T71" fmla="*/ 1 h 240"/>
                <a:gd name="T72" fmla="*/ 1 w 480"/>
                <a:gd name="T73" fmla="*/ 1 h 240"/>
                <a:gd name="T74" fmla="*/ 0 w 480"/>
                <a:gd name="T75" fmla="*/ 1 h 240"/>
                <a:gd name="T76" fmla="*/ 0 w 480"/>
                <a:gd name="T77" fmla="*/ 1 h 240"/>
                <a:gd name="T78" fmla="*/ 0 w 480"/>
                <a:gd name="T79" fmla="*/ 1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0"/>
                <a:gd name="T121" fmla="*/ 0 h 240"/>
                <a:gd name="T122" fmla="*/ 480 w 48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0" h="240">
                  <a:moveTo>
                    <a:pt x="0" y="68"/>
                  </a:moveTo>
                  <a:lnTo>
                    <a:pt x="1" y="65"/>
                  </a:lnTo>
                  <a:lnTo>
                    <a:pt x="4" y="57"/>
                  </a:lnTo>
                  <a:lnTo>
                    <a:pt x="10" y="47"/>
                  </a:lnTo>
                  <a:lnTo>
                    <a:pt x="19" y="33"/>
                  </a:lnTo>
                  <a:lnTo>
                    <a:pt x="30" y="21"/>
                  </a:lnTo>
                  <a:lnTo>
                    <a:pt x="46" y="11"/>
                  </a:lnTo>
                  <a:lnTo>
                    <a:pt x="64" y="3"/>
                  </a:lnTo>
                  <a:lnTo>
                    <a:pt x="86" y="0"/>
                  </a:lnTo>
                  <a:lnTo>
                    <a:pt x="107" y="0"/>
                  </a:lnTo>
                  <a:lnTo>
                    <a:pt x="125" y="2"/>
                  </a:lnTo>
                  <a:lnTo>
                    <a:pt x="141" y="4"/>
                  </a:lnTo>
                  <a:lnTo>
                    <a:pt x="156" y="10"/>
                  </a:lnTo>
                  <a:lnTo>
                    <a:pt x="170" y="18"/>
                  </a:lnTo>
                  <a:lnTo>
                    <a:pt x="186" y="29"/>
                  </a:lnTo>
                  <a:lnTo>
                    <a:pt x="205" y="44"/>
                  </a:lnTo>
                  <a:lnTo>
                    <a:pt x="228" y="63"/>
                  </a:lnTo>
                  <a:lnTo>
                    <a:pt x="250" y="81"/>
                  </a:lnTo>
                  <a:lnTo>
                    <a:pt x="263" y="95"/>
                  </a:lnTo>
                  <a:lnTo>
                    <a:pt x="271" y="105"/>
                  </a:lnTo>
                  <a:lnTo>
                    <a:pt x="278" y="113"/>
                  </a:lnTo>
                  <a:lnTo>
                    <a:pt x="286" y="118"/>
                  </a:lnTo>
                  <a:lnTo>
                    <a:pt x="296" y="123"/>
                  </a:lnTo>
                  <a:lnTo>
                    <a:pt x="312" y="130"/>
                  </a:lnTo>
                  <a:lnTo>
                    <a:pt x="337" y="136"/>
                  </a:lnTo>
                  <a:lnTo>
                    <a:pt x="363" y="144"/>
                  </a:lnTo>
                  <a:lnTo>
                    <a:pt x="380" y="151"/>
                  </a:lnTo>
                  <a:lnTo>
                    <a:pt x="392" y="156"/>
                  </a:lnTo>
                  <a:lnTo>
                    <a:pt x="401" y="160"/>
                  </a:lnTo>
                  <a:lnTo>
                    <a:pt x="407" y="166"/>
                  </a:lnTo>
                  <a:lnTo>
                    <a:pt x="414" y="171"/>
                  </a:lnTo>
                  <a:lnTo>
                    <a:pt x="423" y="179"/>
                  </a:lnTo>
                  <a:lnTo>
                    <a:pt x="435" y="188"/>
                  </a:lnTo>
                  <a:lnTo>
                    <a:pt x="449" y="199"/>
                  </a:lnTo>
                  <a:lnTo>
                    <a:pt x="459" y="209"/>
                  </a:lnTo>
                  <a:lnTo>
                    <a:pt x="467" y="218"/>
                  </a:lnTo>
                  <a:lnTo>
                    <a:pt x="472" y="226"/>
                  </a:lnTo>
                  <a:lnTo>
                    <a:pt x="477" y="231"/>
                  </a:lnTo>
                  <a:lnTo>
                    <a:pt x="479" y="236"/>
                  </a:lnTo>
                  <a:lnTo>
                    <a:pt x="480" y="239"/>
                  </a:lnTo>
                  <a:lnTo>
                    <a:pt x="480" y="240"/>
                  </a:lnTo>
                  <a:lnTo>
                    <a:pt x="478" y="238"/>
                  </a:lnTo>
                  <a:lnTo>
                    <a:pt x="474" y="234"/>
                  </a:lnTo>
                  <a:lnTo>
                    <a:pt x="465" y="227"/>
                  </a:lnTo>
                  <a:lnTo>
                    <a:pt x="453" y="218"/>
                  </a:lnTo>
                  <a:lnTo>
                    <a:pt x="440" y="209"/>
                  </a:lnTo>
                  <a:lnTo>
                    <a:pt x="423" y="199"/>
                  </a:lnTo>
                  <a:lnTo>
                    <a:pt x="403" y="190"/>
                  </a:lnTo>
                  <a:lnTo>
                    <a:pt x="383" y="183"/>
                  </a:lnTo>
                  <a:lnTo>
                    <a:pt x="364" y="178"/>
                  </a:lnTo>
                  <a:lnTo>
                    <a:pt x="348" y="175"/>
                  </a:lnTo>
                  <a:lnTo>
                    <a:pt x="336" y="174"/>
                  </a:lnTo>
                  <a:lnTo>
                    <a:pt x="325" y="173"/>
                  </a:lnTo>
                  <a:lnTo>
                    <a:pt x="315" y="171"/>
                  </a:lnTo>
                  <a:lnTo>
                    <a:pt x="305" y="168"/>
                  </a:lnTo>
                  <a:lnTo>
                    <a:pt x="294" y="164"/>
                  </a:lnTo>
                  <a:lnTo>
                    <a:pt x="280" y="154"/>
                  </a:lnTo>
                  <a:lnTo>
                    <a:pt x="267" y="143"/>
                  </a:lnTo>
                  <a:lnTo>
                    <a:pt x="255" y="133"/>
                  </a:lnTo>
                  <a:lnTo>
                    <a:pt x="246" y="123"/>
                  </a:lnTo>
                  <a:lnTo>
                    <a:pt x="238" y="113"/>
                  </a:lnTo>
                  <a:lnTo>
                    <a:pt x="229" y="104"/>
                  </a:lnTo>
                  <a:lnTo>
                    <a:pt x="218" y="95"/>
                  </a:lnTo>
                  <a:lnTo>
                    <a:pt x="204" y="87"/>
                  </a:lnTo>
                  <a:lnTo>
                    <a:pt x="187" y="80"/>
                  </a:lnTo>
                  <a:lnTo>
                    <a:pt x="177" y="76"/>
                  </a:lnTo>
                  <a:lnTo>
                    <a:pt x="165" y="74"/>
                  </a:lnTo>
                  <a:lnTo>
                    <a:pt x="151" y="73"/>
                  </a:lnTo>
                  <a:lnTo>
                    <a:pt x="138" y="71"/>
                  </a:lnTo>
                  <a:lnTo>
                    <a:pt x="122" y="70"/>
                  </a:lnTo>
                  <a:lnTo>
                    <a:pt x="106" y="68"/>
                  </a:lnTo>
                  <a:lnTo>
                    <a:pt x="90" y="68"/>
                  </a:lnTo>
                  <a:lnTo>
                    <a:pt x="75" y="67"/>
                  </a:lnTo>
                  <a:lnTo>
                    <a:pt x="60" y="67"/>
                  </a:lnTo>
                  <a:lnTo>
                    <a:pt x="46" y="67"/>
                  </a:lnTo>
                  <a:lnTo>
                    <a:pt x="34" y="67"/>
                  </a:lnTo>
                  <a:lnTo>
                    <a:pt x="22" y="67"/>
                  </a:lnTo>
                  <a:lnTo>
                    <a:pt x="13" y="68"/>
                  </a:lnTo>
                  <a:lnTo>
                    <a:pt x="5" y="68"/>
                  </a:lnTo>
                  <a:lnTo>
                    <a:pt x="1" y="68"/>
                  </a:lnTo>
                  <a:lnTo>
                    <a:pt x="0"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29" name="Freeform 336"/>
            <p:cNvSpPr>
              <a:spLocks/>
            </p:cNvSpPr>
            <p:nvPr/>
          </p:nvSpPr>
          <p:spPr bwMode="auto">
            <a:xfrm>
              <a:off x="3365" y="2883"/>
              <a:ext cx="97" cy="40"/>
            </a:xfrm>
            <a:custGeom>
              <a:avLst/>
              <a:gdLst>
                <a:gd name="T0" fmla="*/ 0 w 292"/>
                <a:gd name="T1" fmla="*/ 0 h 121"/>
                <a:gd name="T2" fmla="*/ 0 w 292"/>
                <a:gd name="T3" fmla="*/ 0 h 121"/>
                <a:gd name="T4" fmla="*/ 0 w 292"/>
                <a:gd name="T5" fmla="*/ 0 h 121"/>
                <a:gd name="T6" fmla="*/ 0 w 292"/>
                <a:gd name="T7" fmla="*/ 0 h 121"/>
                <a:gd name="T8" fmla="*/ 1 w 292"/>
                <a:gd name="T9" fmla="*/ 0 h 121"/>
                <a:gd name="T10" fmla="*/ 1 w 292"/>
                <a:gd name="T11" fmla="*/ 1 h 121"/>
                <a:gd name="T12" fmla="*/ 1 w 292"/>
                <a:gd name="T13" fmla="*/ 1 h 121"/>
                <a:gd name="T14" fmla="*/ 2 w 292"/>
                <a:gd name="T15" fmla="*/ 1 h 121"/>
                <a:gd name="T16" fmla="*/ 2 w 292"/>
                <a:gd name="T17" fmla="*/ 1 h 121"/>
                <a:gd name="T18" fmla="*/ 2 w 292"/>
                <a:gd name="T19" fmla="*/ 1 h 121"/>
                <a:gd name="T20" fmla="*/ 2 w 292"/>
                <a:gd name="T21" fmla="*/ 1 h 121"/>
                <a:gd name="T22" fmla="*/ 3 w 292"/>
                <a:gd name="T23" fmla="*/ 1 h 121"/>
                <a:gd name="T24" fmla="*/ 3 w 292"/>
                <a:gd name="T25" fmla="*/ 1 h 121"/>
                <a:gd name="T26" fmla="*/ 3 w 292"/>
                <a:gd name="T27" fmla="*/ 1 h 121"/>
                <a:gd name="T28" fmla="*/ 3 w 292"/>
                <a:gd name="T29" fmla="*/ 1 h 121"/>
                <a:gd name="T30" fmla="*/ 4 w 292"/>
                <a:gd name="T31" fmla="*/ 1 h 121"/>
                <a:gd name="T32" fmla="*/ 4 w 292"/>
                <a:gd name="T33" fmla="*/ 1 h 121"/>
                <a:gd name="T34" fmla="*/ 4 w 292"/>
                <a:gd name="T35" fmla="*/ 1 h 121"/>
                <a:gd name="T36" fmla="*/ 3 w 292"/>
                <a:gd name="T37" fmla="*/ 1 h 121"/>
                <a:gd name="T38" fmla="*/ 3 w 292"/>
                <a:gd name="T39" fmla="*/ 1 h 121"/>
                <a:gd name="T40" fmla="*/ 3 w 292"/>
                <a:gd name="T41" fmla="*/ 1 h 121"/>
                <a:gd name="T42" fmla="*/ 3 w 292"/>
                <a:gd name="T43" fmla="*/ 1 h 121"/>
                <a:gd name="T44" fmla="*/ 2 w 292"/>
                <a:gd name="T45" fmla="*/ 1 h 121"/>
                <a:gd name="T46" fmla="*/ 2 w 292"/>
                <a:gd name="T47" fmla="*/ 1 h 121"/>
                <a:gd name="T48" fmla="*/ 2 w 292"/>
                <a:gd name="T49" fmla="*/ 1 h 121"/>
                <a:gd name="T50" fmla="*/ 1 w 292"/>
                <a:gd name="T51" fmla="*/ 1 h 121"/>
                <a:gd name="T52" fmla="*/ 1 w 292"/>
                <a:gd name="T53" fmla="*/ 1 h 121"/>
                <a:gd name="T54" fmla="*/ 1 w 292"/>
                <a:gd name="T55" fmla="*/ 1 h 121"/>
                <a:gd name="T56" fmla="*/ 0 w 292"/>
                <a:gd name="T57" fmla="*/ 1 h 121"/>
                <a:gd name="T58" fmla="*/ 0 w 292"/>
                <a:gd name="T59" fmla="*/ 0 h 121"/>
                <a:gd name="T60" fmla="*/ 0 w 292"/>
                <a:gd name="T61" fmla="*/ 0 h 121"/>
                <a:gd name="T62" fmla="*/ 0 w 292"/>
                <a:gd name="T63" fmla="*/ 0 h 121"/>
                <a:gd name="T64" fmla="*/ 0 w 29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2"/>
                <a:gd name="T100" fmla="*/ 0 h 121"/>
                <a:gd name="T101" fmla="*/ 292 w 29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2" h="121">
                  <a:moveTo>
                    <a:pt x="0" y="0"/>
                  </a:moveTo>
                  <a:lnTo>
                    <a:pt x="5" y="2"/>
                  </a:lnTo>
                  <a:lnTo>
                    <a:pt x="16" y="10"/>
                  </a:lnTo>
                  <a:lnTo>
                    <a:pt x="33" y="20"/>
                  </a:lnTo>
                  <a:lnTo>
                    <a:pt x="53" y="33"/>
                  </a:lnTo>
                  <a:lnTo>
                    <a:pt x="78" y="46"/>
                  </a:lnTo>
                  <a:lnTo>
                    <a:pt x="104" y="58"/>
                  </a:lnTo>
                  <a:lnTo>
                    <a:pt x="129" y="68"/>
                  </a:lnTo>
                  <a:lnTo>
                    <a:pt x="154" y="75"/>
                  </a:lnTo>
                  <a:lnTo>
                    <a:pt x="178" y="79"/>
                  </a:lnTo>
                  <a:lnTo>
                    <a:pt x="203" y="83"/>
                  </a:lnTo>
                  <a:lnTo>
                    <a:pt x="225" y="85"/>
                  </a:lnTo>
                  <a:lnTo>
                    <a:pt x="247" y="88"/>
                  </a:lnTo>
                  <a:lnTo>
                    <a:pt x="265" y="91"/>
                  </a:lnTo>
                  <a:lnTo>
                    <a:pt x="280" y="92"/>
                  </a:lnTo>
                  <a:lnTo>
                    <a:pt x="289" y="93"/>
                  </a:lnTo>
                  <a:lnTo>
                    <a:pt x="292" y="93"/>
                  </a:lnTo>
                  <a:lnTo>
                    <a:pt x="290" y="95"/>
                  </a:lnTo>
                  <a:lnTo>
                    <a:pt x="282" y="101"/>
                  </a:lnTo>
                  <a:lnTo>
                    <a:pt x="268" y="107"/>
                  </a:lnTo>
                  <a:lnTo>
                    <a:pt x="250" y="114"/>
                  </a:lnTo>
                  <a:lnTo>
                    <a:pt x="228" y="119"/>
                  </a:lnTo>
                  <a:lnTo>
                    <a:pt x="200" y="121"/>
                  </a:lnTo>
                  <a:lnTo>
                    <a:pt x="168" y="119"/>
                  </a:lnTo>
                  <a:lnTo>
                    <a:pt x="131" y="110"/>
                  </a:lnTo>
                  <a:lnTo>
                    <a:pt x="96" y="95"/>
                  </a:lnTo>
                  <a:lnTo>
                    <a:pt x="68" y="78"/>
                  </a:lnTo>
                  <a:lnTo>
                    <a:pt x="45" y="60"/>
                  </a:lnTo>
                  <a:lnTo>
                    <a:pt x="27" y="42"/>
                  </a:lnTo>
                  <a:lnTo>
                    <a:pt x="15" y="26"/>
                  </a:lnTo>
                  <a:lnTo>
                    <a:pt x="6" y="12"/>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0" name="Freeform 337"/>
            <p:cNvSpPr>
              <a:spLocks/>
            </p:cNvSpPr>
            <p:nvPr/>
          </p:nvSpPr>
          <p:spPr bwMode="auto">
            <a:xfrm>
              <a:off x="3426" y="2816"/>
              <a:ext cx="197" cy="69"/>
            </a:xfrm>
            <a:custGeom>
              <a:avLst/>
              <a:gdLst>
                <a:gd name="T0" fmla="*/ 0 w 591"/>
                <a:gd name="T1" fmla="*/ 2 h 209"/>
                <a:gd name="T2" fmla="*/ 1 w 591"/>
                <a:gd name="T3" fmla="*/ 2 h 209"/>
                <a:gd name="T4" fmla="*/ 1 w 591"/>
                <a:gd name="T5" fmla="*/ 2 h 209"/>
                <a:gd name="T6" fmla="*/ 2 w 591"/>
                <a:gd name="T7" fmla="*/ 2 h 209"/>
                <a:gd name="T8" fmla="*/ 2 w 591"/>
                <a:gd name="T9" fmla="*/ 2 h 209"/>
                <a:gd name="T10" fmla="*/ 3 w 591"/>
                <a:gd name="T11" fmla="*/ 2 h 209"/>
                <a:gd name="T12" fmla="*/ 4 w 591"/>
                <a:gd name="T13" fmla="*/ 1 h 209"/>
                <a:gd name="T14" fmla="*/ 4 w 591"/>
                <a:gd name="T15" fmla="*/ 0 h 209"/>
                <a:gd name="T16" fmla="*/ 5 w 591"/>
                <a:gd name="T17" fmla="*/ 0 h 209"/>
                <a:gd name="T18" fmla="*/ 6 w 591"/>
                <a:gd name="T19" fmla="*/ 1 h 209"/>
                <a:gd name="T20" fmla="*/ 6 w 591"/>
                <a:gd name="T21" fmla="*/ 1 h 209"/>
                <a:gd name="T22" fmla="*/ 7 w 591"/>
                <a:gd name="T23" fmla="*/ 1 h 209"/>
                <a:gd name="T24" fmla="*/ 6 w 591"/>
                <a:gd name="T25" fmla="*/ 1 h 209"/>
                <a:gd name="T26" fmla="*/ 6 w 591"/>
                <a:gd name="T27" fmla="*/ 1 h 209"/>
                <a:gd name="T28" fmla="*/ 5 w 591"/>
                <a:gd name="T29" fmla="*/ 1 h 209"/>
                <a:gd name="T30" fmla="*/ 4 w 591"/>
                <a:gd name="T31" fmla="*/ 1 h 209"/>
                <a:gd name="T32" fmla="*/ 4 w 591"/>
                <a:gd name="T33" fmla="*/ 2 h 209"/>
                <a:gd name="T34" fmla="*/ 4 w 591"/>
                <a:gd name="T35" fmla="*/ 2 h 209"/>
                <a:gd name="T36" fmla="*/ 3 w 591"/>
                <a:gd name="T37" fmla="*/ 2 h 209"/>
                <a:gd name="T38" fmla="*/ 3 w 591"/>
                <a:gd name="T39" fmla="*/ 2 h 209"/>
                <a:gd name="T40" fmla="*/ 4 w 591"/>
                <a:gd name="T41" fmla="*/ 3 h 209"/>
                <a:gd name="T42" fmla="*/ 4 w 591"/>
                <a:gd name="T43" fmla="*/ 2 h 209"/>
                <a:gd name="T44" fmla="*/ 4 w 591"/>
                <a:gd name="T45" fmla="*/ 2 h 209"/>
                <a:gd name="T46" fmla="*/ 4 w 591"/>
                <a:gd name="T47" fmla="*/ 2 h 209"/>
                <a:gd name="T48" fmla="*/ 5 w 591"/>
                <a:gd name="T49" fmla="*/ 2 h 209"/>
                <a:gd name="T50" fmla="*/ 6 w 591"/>
                <a:gd name="T51" fmla="*/ 1 h 209"/>
                <a:gd name="T52" fmla="*/ 7 w 591"/>
                <a:gd name="T53" fmla="*/ 1 h 209"/>
                <a:gd name="T54" fmla="*/ 7 w 591"/>
                <a:gd name="T55" fmla="*/ 1 h 209"/>
                <a:gd name="T56" fmla="*/ 7 w 591"/>
                <a:gd name="T57" fmla="*/ 1 h 209"/>
                <a:gd name="T58" fmla="*/ 7 w 591"/>
                <a:gd name="T59" fmla="*/ 1 h 209"/>
                <a:gd name="T60" fmla="*/ 6 w 591"/>
                <a:gd name="T61" fmla="*/ 0 h 209"/>
                <a:gd name="T62" fmla="*/ 6 w 591"/>
                <a:gd name="T63" fmla="*/ 0 h 209"/>
                <a:gd name="T64" fmla="*/ 5 w 591"/>
                <a:gd name="T65" fmla="*/ 0 h 209"/>
                <a:gd name="T66" fmla="*/ 4 w 591"/>
                <a:gd name="T67" fmla="*/ 0 h 209"/>
                <a:gd name="T68" fmla="*/ 4 w 591"/>
                <a:gd name="T69" fmla="*/ 0 h 209"/>
                <a:gd name="T70" fmla="*/ 3 w 591"/>
                <a:gd name="T71" fmla="*/ 1 h 209"/>
                <a:gd name="T72" fmla="*/ 2 w 591"/>
                <a:gd name="T73" fmla="*/ 1 h 209"/>
                <a:gd name="T74" fmla="*/ 2 w 591"/>
                <a:gd name="T75" fmla="*/ 1 h 209"/>
                <a:gd name="T76" fmla="*/ 2 w 591"/>
                <a:gd name="T77" fmla="*/ 1 h 209"/>
                <a:gd name="T78" fmla="*/ 1 w 591"/>
                <a:gd name="T79" fmla="*/ 1 h 209"/>
                <a:gd name="T80" fmla="*/ 1 w 591"/>
                <a:gd name="T81" fmla="*/ 1 h 209"/>
                <a:gd name="T82" fmla="*/ 0 w 591"/>
                <a:gd name="T83" fmla="*/ 2 h 209"/>
                <a:gd name="T84" fmla="*/ 0 w 591"/>
                <a:gd name="T85" fmla="*/ 2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1"/>
                <a:gd name="T130" fmla="*/ 0 h 209"/>
                <a:gd name="T131" fmla="*/ 591 w 591"/>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1" h="209">
                  <a:moveTo>
                    <a:pt x="0" y="190"/>
                  </a:moveTo>
                  <a:lnTo>
                    <a:pt x="3" y="186"/>
                  </a:lnTo>
                  <a:lnTo>
                    <a:pt x="8" y="179"/>
                  </a:lnTo>
                  <a:lnTo>
                    <a:pt x="19" y="168"/>
                  </a:lnTo>
                  <a:lnTo>
                    <a:pt x="31" y="157"/>
                  </a:lnTo>
                  <a:lnTo>
                    <a:pt x="46" y="145"/>
                  </a:lnTo>
                  <a:lnTo>
                    <a:pt x="64" y="136"/>
                  </a:lnTo>
                  <a:lnTo>
                    <a:pt x="83" y="131"/>
                  </a:lnTo>
                  <a:lnTo>
                    <a:pt x="103" y="132"/>
                  </a:lnTo>
                  <a:lnTo>
                    <a:pt x="123" y="136"/>
                  </a:lnTo>
                  <a:lnTo>
                    <a:pt x="138" y="142"/>
                  </a:lnTo>
                  <a:lnTo>
                    <a:pt x="152" y="148"/>
                  </a:lnTo>
                  <a:lnTo>
                    <a:pt x="163" y="152"/>
                  </a:lnTo>
                  <a:lnTo>
                    <a:pt x="175" y="155"/>
                  </a:lnTo>
                  <a:lnTo>
                    <a:pt x="187" y="153"/>
                  </a:lnTo>
                  <a:lnTo>
                    <a:pt x="202" y="148"/>
                  </a:lnTo>
                  <a:lnTo>
                    <a:pt x="219" y="138"/>
                  </a:lnTo>
                  <a:lnTo>
                    <a:pt x="238" y="123"/>
                  </a:lnTo>
                  <a:lnTo>
                    <a:pt x="255" y="106"/>
                  </a:lnTo>
                  <a:lnTo>
                    <a:pt x="272" y="88"/>
                  </a:lnTo>
                  <a:lnTo>
                    <a:pt x="290" y="70"/>
                  </a:lnTo>
                  <a:lnTo>
                    <a:pt x="308" y="54"/>
                  </a:lnTo>
                  <a:lnTo>
                    <a:pt x="327" y="40"/>
                  </a:lnTo>
                  <a:lnTo>
                    <a:pt x="349" y="32"/>
                  </a:lnTo>
                  <a:lnTo>
                    <a:pt x="374" y="31"/>
                  </a:lnTo>
                  <a:lnTo>
                    <a:pt x="387" y="32"/>
                  </a:lnTo>
                  <a:lnTo>
                    <a:pt x="404" y="35"/>
                  </a:lnTo>
                  <a:lnTo>
                    <a:pt x="421" y="38"/>
                  </a:lnTo>
                  <a:lnTo>
                    <a:pt x="439" y="40"/>
                  </a:lnTo>
                  <a:lnTo>
                    <a:pt x="458" y="45"/>
                  </a:lnTo>
                  <a:lnTo>
                    <a:pt x="474" y="48"/>
                  </a:lnTo>
                  <a:lnTo>
                    <a:pt x="490" y="53"/>
                  </a:lnTo>
                  <a:lnTo>
                    <a:pt x="505" y="57"/>
                  </a:lnTo>
                  <a:lnTo>
                    <a:pt x="516" y="63"/>
                  </a:lnTo>
                  <a:lnTo>
                    <a:pt x="525" y="67"/>
                  </a:lnTo>
                  <a:lnTo>
                    <a:pt x="530" y="73"/>
                  </a:lnTo>
                  <a:lnTo>
                    <a:pt x="531" y="79"/>
                  </a:lnTo>
                  <a:lnTo>
                    <a:pt x="527" y="83"/>
                  </a:lnTo>
                  <a:lnTo>
                    <a:pt x="516" y="89"/>
                  </a:lnTo>
                  <a:lnTo>
                    <a:pt x="500" y="93"/>
                  </a:lnTo>
                  <a:lnTo>
                    <a:pt x="477" y="98"/>
                  </a:lnTo>
                  <a:lnTo>
                    <a:pt x="451" y="103"/>
                  </a:lnTo>
                  <a:lnTo>
                    <a:pt x="428" y="106"/>
                  </a:lnTo>
                  <a:lnTo>
                    <a:pt x="407" y="109"/>
                  </a:lnTo>
                  <a:lnTo>
                    <a:pt x="387" y="112"/>
                  </a:lnTo>
                  <a:lnTo>
                    <a:pt x="370" y="115"/>
                  </a:lnTo>
                  <a:lnTo>
                    <a:pt x="355" y="118"/>
                  </a:lnTo>
                  <a:lnTo>
                    <a:pt x="341" y="121"/>
                  </a:lnTo>
                  <a:lnTo>
                    <a:pt x="330" y="124"/>
                  </a:lnTo>
                  <a:lnTo>
                    <a:pt x="318" y="129"/>
                  </a:lnTo>
                  <a:lnTo>
                    <a:pt x="309" y="132"/>
                  </a:lnTo>
                  <a:lnTo>
                    <a:pt x="301" y="136"/>
                  </a:lnTo>
                  <a:lnTo>
                    <a:pt x="295" y="142"/>
                  </a:lnTo>
                  <a:lnTo>
                    <a:pt x="289" y="149"/>
                  </a:lnTo>
                  <a:lnTo>
                    <a:pt x="284" y="156"/>
                  </a:lnTo>
                  <a:lnTo>
                    <a:pt x="280" y="164"/>
                  </a:lnTo>
                  <a:lnTo>
                    <a:pt x="277" y="173"/>
                  </a:lnTo>
                  <a:lnTo>
                    <a:pt x="272" y="188"/>
                  </a:lnTo>
                  <a:lnTo>
                    <a:pt x="273" y="200"/>
                  </a:lnTo>
                  <a:lnTo>
                    <a:pt x="278" y="205"/>
                  </a:lnTo>
                  <a:lnTo>
                    <a:pt x="284" y="209"/>
                  </a:lnTo>
                  <a:lnTo>
                    <a:pt x="291" y="209"/>
                  </a:lnTo>
                  <a:lnTo>
                    <a:pt x="298" y="209"/>
                  </a:lnTo>
                  <a:lnTo>
                    <a:pt x="303" y="208"/>
                  </a:lnTo>
                  <a:lnTo>
                    <a:pt x="305" y="207"/>
                  </a:lnTo>
                  <a:lnTo>
                    <a:pt x="303" y="204"/>
                  </a:lnTo>
                  <a:lnTo>
                    <a:pt x="297" y="199"/>
                  </a:lnTo>
                  <a:lnTo>
                    <a:pt x="292" y="191"/>
                  </a:lnTo>
                  <a:lnTo>
                    <a:pt x="290" y="179"/>
                  </a:lnTo>
                  <a:lnTo>
                    <a:pt x="296" y="168"/>
                  </a:lnTo>
                  <a:lnTo>
                    <a:pt x="309" y="156"/>
                  </a:lnTo>
                  <a:lnTo>
                    <a:pt x="336" y="143"/>
                  </a:lnTo>
                  <a:lnTo>
                    <a:pt x="379" y="132"/>
                  </a:lnTo>
                  <a:lnTo>
                    <a:pt x="405" y="127"/>
                  </a:lnTo>
                  <a:lnTo>
                    <a:pt x="430" y="123"/>
                  </a:lnTo>
                  <a:lnTo>
                    <a:pt x="454" y="118"/>
                  </a:lnTo>
                  <a:lnTo>
                    <a:pt x="478" y="115"/>
                  </a:lnTo>
                  <a:lnTo>
                    <a:pt x="499" y="112"/>
                  </a:lnTo>
                  <a:lnTo>
                    <a:pt x="520" y="108"/>
                  </a:lnTo>
                  <a:lnTo>
                    <a:pt x="538" y="105"/>
                  </a:lnTo>
                  <a:lnTo>
                    <a:pt x="554" y="103"/>
                  </a:lnTo>
                  <a:lnTo>
                    <a:pt x="567" y="99"/>
                  </a:lnTo>
                  <a:lnTo>
                    <a:pt x="577" y="96"/>
                  </a:lnTo>
                  <a:lnTo>
                    <a:pt x="585" y="91"/>
                  </a:lnTo>
                  <a:lnTo>
                    <a:pt x="590" y="87"/>
                  </a:lnTo>
                  <a:lnTo>
                    <a:pt x="591" y="82"/>
                  </a:lnTo>
                  <a:lnTo>
                    <a:pt x="588" y="77"/>
                  </a:lnTo>
                  <a:lnTo>
                    <a:pt x="580" y="70"/>
                  </a:lnTo>
                  <a:lnTo>
                    <a:pt x="568" y="63"/>
                  </a:lnTo>
                  <a:lnTo>
                    <a:pt x="555" y="55"/>
                  </a:lnTo>
                  <a:lnTo>
                    <a:pt x="540" y="48"/>
                  </a:lnTo>
                  <a:lnTo>
                    <a:pt x="524" y="40"/>
                  </a:lnTo>
                  <a:lnTo>
                    <a:pt x="508" y="34"/>
                  </a:lnTo>
                  <a:lnTo>
                    <a:pt x="493" y="27"/>
                  </a:lnTo>
                  <a:lnTo>
                    <a:pt x="477" y="20"/>
                  </a:lnTo>
                  <a:lnTo>
                    <a:pt x="460" y="14"/>
                  </a:lnTo>
                  <a:lnTo>
                    <a:pt x="443" y="10"/>
                  </a:lnTo>
                  <a:lnTo>
                    <a:pt x="426" y="5"/>
                  </a:lnTo>
                  <a:lnTo>
                    <a:pt x="408" y="2"/>
                  </a:lnTo>
                  <a:lnTo>
                    <a:pt x="390" y="1"/>
                  </a:lnTo>
                  <a:lnTo>
                    <a:pt x="372" y="0"/>
                  </a:lnTo>
                  <a:lnTo>
                    <a:pt x="353" y="1"/>
                  </a:lnTo>
                  <a:lnTo>
                    <a:pt x="335" y="3"/>
                  </a:lnTo>
                  <a:lnTo>
                    <a:pt x="317" y="6"/>
                  </a:lnTo>
                  <a:lnTo>
                    <a:pt x="299" y="12"/>
                  </a:lnTo>
                  <a:lnTo>
                    <a:pt x="267" y="26"/>
                  </a:lnTo>
                  <a:lnTo>
                    <a:pt x="245" y="39"/>
                  </a:lnTo>
                  <a:lnTo>
                    <a:pt x="228" y="54"/>
                  </a:lnTo>
                  <a:lnTo>
                    <a:pt x="215" y="66"/>
                  </a:lnTo>
                  <a:lnTo>
                    <a:pt x="206" y="79"/>
                  </a:lnTo>
                  <a:lnTo>
                    <a:pt x="200" y="89"/>
                  </a:lnTo>
                  <a:lnTo>
                    <a:pt x="191" y="96"/>
                  </a:lnTo>
                  <a:lnTo>
                    <a:pt x="179" y="100"/>
                  </a:lnTo>
                  <a:lnTo>
                    <a:pt x="169" y="100"/>
                  </a:lnTo>
                  <a:lnTo>
                    <a:pt x="161" y="97"/>
                  </a:lnTo>
                  <a:lnTo>
                    <a:pt x="154" y="92"/>
                  </a:lnTo>
                  <a:lnTo>
                    <a:pt x="149" y="87"/>
                  </a:lnTo>
                  <a:lnTo>
                    <a:pt x="140" y="82"/>
                  </a:lnTo>
                  <a:lnTo>
                    <a:pt x="127" y="80"/>
                  </a:lnTo>
                  <a:lnTo>
                    <a:pt x="110" y="81"/>
                  </a:lnTo>
                  <a:lnTo>
                    <a:pt x="86" y="87"/>
                  </a:lnTo>
                  <a:lnTo>
                    <a:pt x="62" y="98"/>
                  </a:lnTo>
                  <a:lnTo>
                    <a:pt x="41" y="113"/>
                  </a:lnTo>
                  <a:lnTo>
                    <a:pt x="26" y="130"/>
                  </a:lnTo>
                  <a:lnTo>
                    <a:pt x="15" y="147"/>
                  </a:lnTo>
                  <a:lnTo>
                    <a:pt x="8" y="162"/>
                  </a:lnTo>
                  <a:lnTo>
                    <a:pt x="4" y="177"/>
                  </a:lnTo>
                  <a:lnTo>
                    <a:pt x="2" y="186"/>
                  </a:lnTo>
                  <a:lnTo>
                    <a:pt x="0"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1" name="Freeform 338"/>
            <p:cNvSpPr>
              <a:spLocks/>
            </p:cNvSpPr>
            <p:nvPr/>
          </p:nvSpPr>
          <p:spPr bwMode="auto">
            <a:xfrm>
              <a:off x="3497" y="2872"/>
              <a:ext cx="118" cy="30"/>
            </a:xfrm>
            <a:custGeom>
              <a:avLst/>
              <a:gdLst>
                <a:gd name="T0" fmla="*/ 0 w 355"/>
                <a:gd name="T1" fmla="*/ 1 h 91"/>
                <a:gd name="T2" fmla="*/ 0 w 355"/>
                <a:gd name="T3" fmla="*/ 1 h 91"/>
                <a:gd name="T4" fmla="*/ 0 w 355"/>
                <a:gd name="T5" fmla="*/ 1 h 91"/>
                <a:gd name="T6" fmla="*/ 0 w 355"/>
                <a:gd name="T7" fmla="*/ 0 h 91"/>
                <a:gd name="T8" fmla="*/ 1 w 355"/>
                <a:gd name="T9" fmla="*/ 0 h 91"/>
                <a:gd name="T10" fmla="*/ 1 w 355"/>
                <a:gd name="T11" fmla="*/ 0 h 91"/>
                <a:gd name="T12" fmla="*/ 1 w 355"/>
                <a:gd name="T13" fmla="*/ 0 h 91"/>
                <a:gd name="T14" fmla="*/ 2 w 355"/>
                <a:gd name="T15" fmla="*/ 0 h 91"/>
                <a:gd name="T16" fmla="*/ 2 w 355"/>
                <a:gd name="T17" fmla="*/ 0 h 91"/>
                <a:gd name="T18" fmla="*/ 2 w 355"/>
                <a:gd name="T19" fmla="*/ 0 h 91"/>
                <a:gd name="T20" fmla="*/ 3 w 355"/>
                <a:gd name="T21" fmla="*/ 0 h 91"/>
                <a:gd name="T22" fmla="*/ 3 w 355"/>
                <a:gd name="T23" fmla="*/ 0 h 91"/>
                <a:gd name="T24" fmla="*/ 3 w 355"/>
                <a:gd name="T25" fmla="*/ 1 h 91"/>
                <a:gd name="T26" fmla="*/ 3 w 355"/>
                <a:gd name="T27" fmla="*/ 1 h 91"/>
                <a:gd name="T28" fmla="*/ 3 w 355"/>
                <a:gd name="T29" fmla="*/ 1 h 91"/>
                <a:gd name="T30" fmla="*/ 3 w 355"/>
                <a:gd name="T31" fmla="*/ 1 h 91"/>
                <a:gd name="T32" fmla="*/ 3 w 355"/>
                <a:gd name="T33" fmla="*/ 1 h 91"/>
                <a:gd name="T34" fmla="*/ 4 w 355"/>
                <a:gd name="T35" fmla="*/ 1 h 91"/>
                <a:gd name="T36" fmla="*/ 4 w 355"/>
                <a:gd name="T37" fmla="*/ 1 h 91"/>
                <a:gd name="T38" fmla="*/ 4 w 355"/>
                <a:gd name="T39" fmla="*/ 1 h 91"/>
                <a:gd name="T40" fmla="*/ 4 w 355"/>
                <a:gd name="T41" fmla="*/ 0 h 91"/>
                <a:gd name="T42" fmla="*/ 4 w 355"/>
                <a:gd name="T43" fmla="*/ 0 h 91"/>
                <a:gd name="T44" fmla="*/ 4 w 355"/>
                <a:gd name="T45" fmla="*/ 0 h 91"/>
                <a:gd name="T46" fmla="*/ 4 w 355"/>
                <a:gd name="T47" fmla="*/ 0 h 91"/>
                <a:gd name="T48" fmla="*/ 4 w 355"/>
                <a:gd name="T49" fmla="*/ 0 h 91"/>
                <a:gd name="T50" fmla="*/ 4 w 355"/>
                <a:gd name="T51" fmla="*/ 0 h 91"/>
                <a:gd name="T52" fmla="*/ 4 w 355"/>
                <a:gd name="T53" fmla="*/ 0 h 91"/>
                <a:gd name="T54" fmla="*/ 4 w 355"/>
                <a:gd name="T55" fmla="*/ 1 h 91"/>
                <a:gd name="T56" fmla="*/ 4 w 355"/>
                <a:gd name="T57" fmla="*/ 1 h 91"/>
                <a:gd name="T58" fmla="*/ 4 w 355"/>
                <a:gd name="T59" fmla="*/ 1 h 91"/>
                <a:gd name="T60" fmla="*/ 4 w 355"/>
                <a:gd name="T61" fmla="*/ 1 h 91"/>
                <a:gd name="T62" fmla="*/ 4 w 355"/>
                <a:gd name="T63" fmla="*/ 1 h 91"/>
                <a:gd name="T64" fmla="*/ 4 w 355"/>
                <a:gd name="T65" fmla="*/ 1 h 91"/>
                <a:gd name="T66" fmla="*/ 3 w 355"/>
                <a:gd name="T67" fmla="*/ 1 h 91"/>
                <a:gd name="T68" fmla="*/ 3 w 355"/>
                <a:gd name="T69" fmla="*/ 1 h 91"/>
                <a:gd name="T70" fmla="*/ 3 w 355"/>
                <a:gd name="T71" fmla="*/ 1 h 91"/>
                <a:gd name="T72" fmla="*/ 3 w 355"/>
                <a:gd name="T73" fmla="*/ 1 h 91"/>
                <a:gd name="T74" fmla="*/ 3 w 355"/>
                <a:gd name="T75" fmla="*/ 1 h 91"/>
                <a:gd name="T76" fmla="*/ 2 w 355"/>
                <a:gd name="T77" fmla="*/ 1 h 91"/>
                <a:gd name="T78" fmla="*/ 2 w 355"/>
                <a:gd name="T79" fmla="*/ 0 h 91"/>
                <a:gd name="T80" fmla="*/ 2 w 355"/>
                <a:gd name="T81" fmla="*/ 0 h 91"/>
                <a:gd name="T82" fmla="*/ 1 w 355"/>
                <a:gd name="T83" fmla="*/ 1 h 91"/>
                <a:gd name="T84" fmla="*/ 1 w 355"/>
                <a:gd name="T85" fmla="*/ 1 h 91"/>
                <a:gd name="T86" fmla="*/ 1 w 355"/>
                <a:gd name="T87" fmla="*/ 1 h 91"/>
                <a:gd name="T88" fmla="*/ 0 w 355"/>
                <a:gd name="T89" fmla="*/ 1 h 91"/>
                <a:gd name="T90" fmla="*/ 0 w 355"/>
                <a:gd name="T91" fmla="*/ 1 h 91"/>
                <a:gd name="T92" fmla="*/ 0 w 355"/>
                <a:gd name="T93" fmla="*/ 1 h 91"/>
                <a:gd name="T94" fmla="*/ 0 w 355"/>
                <a:gd name="T95" fmla="*/ 1 h 91"/>
                <a:gd name="T96" fmla="*/ 0 w 355"/>
                <a:gd name="T97" fmla="*/ 1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91"/>
                <a:gd name="T149" fmla="*/ 355 w 355"/>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91">
                  <a:moveTo>
                    <a:pt x="0" y="51"/>
                  </a:moveTo>
                  <a:lnTo>
                    <a:pt x="5" y="48"/>
                  </a:lnTo>
                  <a:lnTo>
                    <a:pt x="19" y="41"/>
                  </a:lnTo>
                  <a:lnTo>
                    <a:pt x="40" y="31"/>
                  </a:lnTo>
                  <a:lnTo>
                    <a:pt x="65" y="19"/>
                  </a:lnTo>
                  <a:lnTo>
                    <a:pt x="92" y="9"/>
                  </a:lnTo>
                  <a:lnTo>
                    <a:pt x="121" y="3"/>
                  </a:lnTo>
                  <a:lnTo>
                    <a:pt x="148" y="0"/>
                  </a:lnTo>
                  <a:lnTo>
                    <a:pt x="172" y="5"/>
                  </a:lnTo>
                  <a:lnTo>
                    <a:pt x="191" y="14"/>
                  </a:lnTo>
                  <a:lnTo>
                    <a:pt x="207" y="23"/>
                  </a:lnTo>
                  <a:lnTo>
                    <a:pt x="220" y="33"/>
                  </a:lnTo>
                  <a:lnTo>
                    <a:pt x="231" y="41"/>
                  </a:lnTo>
                  <a:lnTo>
                    <a:pt x="240" y="49"/>
                  </a:lnTo>
                  <a:lnTo>
                    <a:pt x="250" y="55"/>
                  </a:lnTo>
                  <a:lnTo>
                    <a:pt x="261" y="57"/>
                  </a:lnTo>
                  <a:lnTo>
                    <a:pt x="275" y="57"/>
                  </a:lnTo>
                  <a:lnTo>
                    <a:pt x="290" y="53"/>
                  </a:lnTo>
                  <a:lnTo>
                    <a:pt x="304" y="49"/>
                  </a:lnTo>
                  <a:lnTo>
                    <a:pt x="317" y="43"/>
                  </a:lnTo>
                  <a:lnTo>
                    <a:pt x="328" y="38"/>
                  </a:lnTo>
                  <a:lnTo>
                    <a:pt x="337" y="31"/>
                  </a:lnTo>
                  <a:lnTo>
                    <a:pt x="344" y="26"/>
                  </a:lnTo>
                  <a:lnTo>
                    <a:pt x="349" y="23"/>
                  </a:lnTo>
                  <a:lnTo>
                    <a:pt x="350" y="22"/>
                  </a:lnTo>
                  <a:lnTo>
                    <a:pt x="351" y="25"/>
                  </a:lnTo>
                  <a:lnTo>
                    <a:pt x="353" y="34"/>
                  </a:lnTo>
                  <a:lnTo>
                    <a:pt x="355" y="47"/>
                  </a:lnTo>
                  <a:lnTo>
                    <a:pt x="355" y="60"/>
                  </a:lnTo>
                  <a:lnTo>
                    <a:pt x="350" y="74"/>
                  </a:lnTo>
                  <a:lnTo>
                    <a:pt x="337" y="85"/>
                  </a:lnTo>
                  <a:lnTo>
                    <a:pt x="317" y="91"/>
                  </a:lnTo>
                  <a:lnTo>
                    <a:pt x="286" y="91"/>
                  </a:lnTo>
                  <a:lnTo>
                    <a:pt x="256" y="85"/>
                  </a:lnTo>
                  <a:lnTo>
                    <a:pt x="237" y="77"/>
                  </a:lnTo>
                  <a:lnTo>
                    <a:pt x="224" y="68"/>
                  </a:lnTo>
                  <a:lnTo>
                    <a:pt x="215" y="58"/>
                  </a:lnTo>
                  <a:lnTo>
                    <a:pt x="206" y="50"/>
                  </a:lnTo>
                  <a:lnTo>
                    <a:pt x="192" y="43"/>
                  </a:lnTo>
                  <a:lnTo>
                    <a:pt x="173" y="39"/>
                  </a:lnTo>
                  <a:lnTo>
                    <a:pt x="143" y="39"/>
                  </a:lnTo>
                  <a:lnTo>
                    <a:pt x="109" y="41"/>
                  </a:lnTo>
                  <a:lnTo>
                    <a:pt x="79" y="43"/>
                  </a:lnTo>
                  <a:lnTo>
                    <a:pt x="54" y="45"/>
                  </a:lnTo>
                  <a:lnTo>
                    <a:pt x="35" y="47"/>
                  </a:lnTo>
                  <a:lnTo>
                    <a:pt x="19" y="49"/>
                  </a:lnTo>
                  <a:lnTo>
                    <a:pt x="9" y="50"/>
                  </a:lnTo>
                  <a:lnTo>
                    <a:pt x="2" y="51"/>
                  </a:lnTo>
                  <a:lnTo>
                    <a:pt x="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2" name="Freeform 339"/>
            <p:cNvSpPr>
              <a:spLocks/>
            </p:cNvSpPr>
            <p:nvPr/>
          </p:nvSpPr>
          <p:spPr bwMode="auto">
            <a:xfrm>
              <a:off x="3577" y="2849"/>
              <a:ext cx="181" cy="73"/>
            </a:xfrm>
            <a:custGeom>
              <a:avLst/>
              <a:gdLst>
                <a:gd name="T0" fmla="*/ 0 w 544"/>
                <a:gd name="T1" fmla="*/ 1 h 218"/>
                <a:gd name="T2" fmla="*/ 0 w 544"/>
                <a:gd name="T3" fmla="*/ 1 h 218"/>
                <a:gd name="T4" fmla="*/ 0 w 544"/>
                <a:gd name="T5" fmla="*/ 1 h 218"/>
                <a:gd name="T6" fmla="*/ 1 w 544"/>
                <a:gd name="T7" fmla="*/ 1 h 218"/>
                <a:gd name="T8" fmla="*/ 2 w 544"/>
                <a:gd name="T9" fmla="*/ 0 h 218"/>
                <a:gd name="T10" fmla="*/ 2 w 544"/>
                <a:gd name="T11" fmla="*/ 0 h 218"/>
                <a:gd name="T12" fmla="*/ 3 w 544"/>
                <a:gd name="T13" fmla="*/ 0 h 218"/>
                <a:gd name="T14" fmla="*/ 4 w 544"/>
                <a:gd name="T15" fmla="*/ 0 h 218"/>
                <a:gd name="T16" fmla="*/ 5 w 544"/>
                <a:gd name="T17" fmla="*/ 0 h 218"/>
                <a:gd name="T18" fmla="*/ 5 w 544"/>
                <a:gd name="T19" fmla="*/ 1 h 218"/>
                <a:gd name="T20" fmla="*/ 6 w 544"/>
                <a:gd name="T21" fmla="*/ 1 h 218"/>
                <a:gd name="T22" fmla="*/ 6 w 544"/>
                <a:gd name="T23" fmla="*/ 1 h 218"/>
                <a:gd name="T24" fmla="*/ 6 w 544"/>
                <a:gd name="T25" fmla="*/ 1 h 218"/>
                <a:gd name="T26" fmla="*/ 7 w 544"/>
                <a:gd name="T27" fmla="*/ 2 h 218"/>
                <a:gd name="T28" fmla="*/ 7 w 544"/>
                <a:gd name="T29" fmla="*/ 2 h 218"/>
                <a:gd name="T30" fmla="*/ 7 w 544"/>
                <a:gd name="T31" fmla="*/ 2 h 218"/>
                <a:gd name="T32" fmla="*/ 6 w 544"/>
                <a:gd name="T33" fmla="*/ 3 h 218"/>
                <a:gd name="T34" fmla="*/ 6 w 544"/>
                <a:gd name="T35" fmla="*/ 3 h 218"/>
                <a:gd name="T36" fmla="*/ 5 w 544"/>
                <a:gd name="T37" fmla="*/ 3 h 218"/>
                <a:gd name="T38" fmla="*/ 5 w 544"/>
                <a:gd name="T39" fmla="*/ 2 h 218"/>
                <a:gd name="T40" fmla="*/ 4 w 544"/>
                <a:gd name="T41" fmla="*/ 2 h 218"/>
                <a:gd name="T42" fmla="*/ 4 w 544"/>
                <a:gd name="T43" fmla="*/ 2 h 218"/>
                <a:gd name="T44" fmla="*/ 3 w 544"/>
                <a:gd name="T45" fmla="*/ 2 h 218"/>
                <a:gd name="T46" fmla="*/ 3 w 544"/>
                <a:gd name="T47" fmla="*/ 2 h 218"/>
                <a:gd name="T48" fmla="*/ 3 w 544"/>
                <a:gd name="T49" fmla="*/ 2 h 218"/>
                <a:gd name="T50" fmla="*/ 3 w 544"/>
                <a:gd name="T51" fmla="*/ 2 h 218"/>
                <a:gd name="T52" fmla="*/ 4 w 544"/>
                <a:gd name="T53" fmla="*/ 2 h 218"/>
                <a:gd name="T54" fmla="*/ 5 w 544"/>
                <a:gd name="T55" fmla="*/ 2 h 218"/>
                <a:gd name="T56" fmla="*/ 5 w 544"/>
                <a:gd name="T57" fmla="*/ 2 h 218"/>
                <a:gd name="T58" fmla="*/ 6 w 544"/>
                <a:gd name="T59" fmla="*/ 2 h 218"/>
                <a:gd name="T60" fmla="*/ 6 w 544"/>
                <a:gd name="T61" fmla="*/ 2 h 218"/>
                <a:gd name="T62" fmla="*/ 6 w 544"/>
                <a:gd name="T63" fmla="*/ 2 h 218"/>
                <a:gd name="T64" fmla="*/ 6 w 544"/>
                <a:gd name="T65" fmla="*/ 2 h 218"/>
                <a:gd name="T66" fmla="*/ 6 w 544"/>
                <a:gd name="T67" fmla="*/ 2 h 218"/>
                <a:gd name="T68" fmla="*/ 5 w 544"/>
                <a:gd name="T69" fmla="*/ 1 h 218"/>
                <a:gd name="T70" fmla="*/ 5 w 544"/>
                <a:gd name="T71" fmla="*/ 0 h 218"/>
                <a:gd name="T72" fmla="*/ 4 w 544"/>
                <a:gd name="T73" fmla="*/ 0 h 218"/>
                <a:gd name="T74" fmla="*/ 3 w 544"/>
                <a:gd name="T75" fmla="*/ 0 h 218"/>
                <a:gd name="T76" fmla="*/ 2 w 544"/>
                <a:gd name="T77" fmla="*/ 1 h 218"/>
                <a:gd name="T78" fmla="*/ 1 w 544"/>
                <a:gd name="T79" fmla="*/ 1 h 218"/>
                <a:gd name="T80" fmla="*/ 1 w 544"/>
                <a:gd name="T81" fmla="*/ 1 h 218"/>
                <a:gd name="T82" fmla="*/ 0 w 544"/>
                <a:gd name="T83" fmla="*/ 1 h 218"/>
                <a:gd name="T84" fmla="*/ 0 w 544"/>
                <a:gd name="T85" fmla="*/ 1 h 218"/>
                <a:gd name="T86" fmla="*/ 0 w 544"/>
                <a:gd name="T87" fmla="*/ 1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4"/>
                <a:gd name="T133" fmla="*/ 0 h 218"/>
                <a:gd name="T134" fmla="*/ 544 w 544"/>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4" h="218">
                  <a:moveTo>
                    <a:pt x="0" y="107"/>
                  </a:moveTo>
                  <a:lnTo>
                    <a:pt x="1" y="104"/>
                  </a:lnTo>
                  <a:lnTo>
                    <a:pt x="7" y="100"/>
                  </a:lnTo>
                  <a:lnTo>
                    <a:pt x="15" y="93"/>
                  </a:lnTo>
                  <a:lnTo>
                    <a:pt x="26" y="83"/>
                  </a:lnTo>
                  <a:lnTo>
                    <a:pt x="40" y="73"/>
                  </a:lnTo>
                  <a:lnTo>
                    <a:pt x="57" y="61"/>
                  </a:lnTo>
                  <a:lnTo>
                    <a:pt x="77" y="49"/>
                  </a:lnTo>
                  <a:lnTo>
                    <a:pt x="100" y="37"/>
                  </a:lnTo>
                  <a:lnTo>
                    <a:pt x="125" y="26"/>
                  </a:lnTo>
                  <a:lnTo>
                    <a:pt x="152" y="16"/>
                  </a:lnTo>
                  <a:lnTo>
                    <a:pt x="181" y="8"/>
                  </a:lnTo>
                  <a:lnTo>
                    <a:pt x="213" y="3"/>
                  </a:lnTo>
                  <a:lnTo>
                    <a:pt x="247" y="0"/>
                  </a:lnTo>
                  <a:lnTo>
                    <a:pt x="283" y="0"/>
                  </a:lnTo>
                  <a:lnTo>
                    <a:pt x="321" y="6"/>
                  </a:lnTo>
                  <a:lnTo>
                    <a:pt x="361" y="15"/>
                  </a:lnTo>
                  <a:lnTo>
                    <a:pt x="382" y="22"/>
                  </a:lnTo>
                  <a:lnTo>
                    <a:pt x="404" y="31"/>
                  </a:lnTo>
                  <a:lnTo>
                    <a:pt x="424" y="41"/>
                  </a:lnTo>
                  <a:lnTo>
                    <a:pt x="444" y="52"/>
                  </a:lnTo>
                  <a:lnTo>
                    <a:pt x="463" y="65"/>
                  </a:lnTo>
                  <a:lnTo>
                    <a:pt x="480" y="77"/>
                  </a:lnTo>
                  <a:lnTo>
                    <a:pt x="496" y="91"/>
                  </a:lnTo>
                  <a:lnTo>
                    <a:pt x="509" y="104"/>
                  </a:lnTo>
                  <a:lnTo>
                    <a:pt x="522" y="118"/>
                  </a:lnTo>
                  <a:lnTo>
                    <a:pt x="531" y="133"/>
                  </a:lnTo>
                  <a:lnTo>
                    <a:pt x="537" y="145"/>
                  </a:lnTo>
                  <a:lnTo>
                    <a:pt x="542" y="159"/>
                  </a:lnTo>
                  <a:lnTo>
                    <a:pt x="544" y="170"/>
                  </a:lnTo>
                  <a:lnTo>
                    <a:pt x="542" y="181"/>
                  </a:lnTo>
                  <a:lnTo>
                    <a:pt x="537" y="192"/>
                  </a:lnTo>
                  <a:lnTo>
                    <a:pt x="528" y="199"/>
                  </a:lnTo>
                  <a:lnTo>
                    <a:pt x="508" y="211"/>
                  </a:lnTo>
                  <a:lnTo>
                    <a:pt x="489" y="216"/>
                  </a:lnTo>
                  <a:lnTo>
                    <a:pt x="471" y="218"/>
                  </a:lnTo>
                  <a:lnTo>
                    <a:pt x="453" y="215"/>
                  </a:lnTo>
                  <a:lnTo>
                    <a:pt x="435" y="210"/>
                  </a:lnTo>
                  <a:lnTo>
                    <a:pt x="415" y="202"/>
                  </a:lnTo>
                  <a:lnTo>
                    <a:pt x="395" y="195"/>
                  </a:lnTo>
                  <a:lnTo>
                    <a:pt x="372" y="187"/>
                  </a:lnTo>
                  <a:lnTo>
                    <a:pt x="349" y="181"/>
                  </a:lnTo>
                  <a:lnTo>
                    <a:pt x="326" y="177"/>
                  </a:lnTo>
                  <a:lnTo>
                    <a:pt x="306" y="172"/>
                  </a:lnTo>
                  <a:lnTo>
                    <a:pt x="286" y="169"/>
                  </a:lnTo>
                  <a:lnTo>
                    <a:pt x="270" y="167"/>
                  </a:lnTo>
                  <a:lnTo>
                    <a:pt x="258" y="166"/>
                  </a:lnTo>
                  <a:lnTo>
                    <a:pt x="250" y="164"/>
                  </a:lnTo>
                  <a:lnTo>
                    <a:pt x="247" y="164"/>
                  </a:lnTo>
                  <a:lnTo>
                    <a:pt x="251" y="163"/>
                  </a:lnTo>
                  <a:lnTo>
                    <a:pt x="263" y="160"/>
                  </a:lnTo>
                  <a:lnTo>
                    <a:pt x="280" y="156"/>
                  </a:lnTo>
                  <a:lnTo>
                    <a:pt x="301" y="153"/>
                  </a:lnTo>
                  <a:lnTo>
                    <a:pt x="326" y="151"/>
                  </a:lnTo>
                  <a:lnTo>
                    <a:pt x="353" y="150"/>
                  </a:lnTo>
                  <a:lnTo>
                    <a:pt x="380" y="152"/>
                  </a:lnTo>
                  <a:lnTo>
                    <a:pt x="407" y="159"/>
                  </a:lnTo>
                  <a:lnTo>
                    <a:pt x="431" y="166"/>
                  </a:lnTo>
                  <a:lnTo>
                    <a:pt x="450" y="169"/>
                  </a:lnTo>
                  <a:lnTo>
                    <a:pt x="465" y="170"/>
                  </a:lnTo>
                  <a:lnTo>
                    <a:pt x="476" y="170"/>
                  </a:lnTo>
                  <a:lnTo>
                    <a:pt x="484" y="169"/>
                  </a:lnTo>
                  <a:lnTo>
                    <a:pt x="490" y="167"/>
                  </a:lnTo>
                  <a:lnTo>
                    <a:pt x="492" y="166"/>
                  </a:lnTo>
                  <a:lnTo>
                    <a:pt x="493" y="164"/>
                  </a:lnTo>
                  <a:lnTo>
                    <a:pt x="491" y="159"/>
                  </a:lnTo>
                  <a:lnTo>
                    <a:pt x="485" y="145"/>
                  </a:lnTo>
                  <a:lnTo>
                    <a:pt x="476" y="125"/>
                  </a:lnTo>
                  <a:lnTo>
                    <a:pt x="462" y="101"/>
                  </a:lnTo>
                  <a:lnTo>
                    <a:pt x="442" y="77"/>
                  </a:lnTo>
                  <a:lnTo>
                    <a:pt x="419" y="56"/>
                  </a:lnTo>
                  <a:lnTo>
                    <a:pt x="390" y="40"/>
                  </a:lnTo>
                  <a:lnTo>
                    <a:pt x="355" y="32"/>
                  </a:lnTo>
                  <a:lnTo>
                    <a:pt x="310" y="30"/>
                  </a:lnTo>
                  <a:lnTo>
                    <a:pt x="267" y="31"/>
                  </a:lnTo>
                  <a:lnTo>
                    <a:pt x="229" y="33"/>
                  </a:lnTo>
                  <a:lnTo>
                    <a:pt x="194" y="37"/>
                  </a:lnTo>
                  <a:lnTo>
                    <a:pt x="161" y="42"/>
                  </a:lnTo>
                  <a:lnTo>
                    <a:pt x="132" y="48"/>
                  </a:lnTo>
                  <a:lnTo>
                    <a:pt x="106" y="56"/>
                  </a:lnTo>
                  <a:lnTo>
                    <a:pt x="83" y="63"/>
                  </a:lnTo>
                  <a:lnTo>
                    <a:pt x="63" y="71"/>
                  </a:lnTo>
                  <a:lnTo>
                    <a:pt x="46" y="78"/>
                  </a:lnTo>
                  <a:lnTo>
                    <a:pt x="32" y="86"/>
                  </a:lnTo>
                  <a:lnTo>
                    <a:pt x="20" y="93"/>
                  </a:lnTo>
                  <a:lnTo>
                    <a:pt x="11" y="99"/>
                  </a:lnTo>
                  <a:lnTo>
                    <a:pt x="5" y="103"/>
                  </a:lnTo>
                  <a:lnTo>
                    <a:pt x="1" y="106"/>
                  </a:lnTo>
                  <a:lnTo>
                    <a:pt x="0"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3" name="Freeform 340"/>
            <p:cNvSpPr>
              <a:spLocks/>
            </p:cNvSpPr>
            <p:nvPr/>
          </p:nvSpPr>
          <p:spPr bwMode="auto">
            <a:xfrm>
              <a:off x="3636" y="2877"/>
              <a:ext cx="84" cy="31"/>
            </a:xfrm>
            <a:custGeom>
              <a:avLst/>
              <a:gdLst>
                <a:gd name="T0" fmla="*/ 0 w 252"/>
                <a:gd name="T1" fmla="*/ 1 h 93"/>
                <a:gd name="T2" fmla="*/ 0 w 252"/>
                <a:gd name="T3" fmla="*/ 1 h 93"/>
                <a:gd name="T4" fmla="*/ 0 w 252"/>
                <a:gd name="T5" fmla="*/ 1 h 93"/>
                <a:gd name="T6" fmla="*/ 0 w 252"/>
                <a:gd name="T7" fmla="*/ 1 h 93"/>
                <a:gd name="T8" fmla="*/ 0 w 252"/>
                <a:gd name="T9" fmla="*/ 1 h 93"/>
                <a:gd name="T10" fmla="*/ 0 w 252"/>
                <a:gd name="T11" fmla="*/ 0 h 93"/>
                <a:gd name="T12" fmla="*/ 0 w 252"/>
                <a:gd name="T13" fmla="*/ 0 h 93"/>
                <a:gd name="T14" fmla="*/ 1 w 252"/>
                <a:gd name="T15" fmla="*/ 0 h 93"/>
                <a:gd name="T16" fmla="*/ 1 w 252"/>
                <a:gd name="T17" fmla="*/ 0 h 93"/>
                <a:gd name="T18" fmla="*/ 2 w 252"/>
                <a:gd name="T19" fmla="*/ 0 h 93"/>
                <a:gd name="T20" fmla="*/ 2 w 252"/>
                <a:gd name="T21" fmla="*/ 0 h 93"/>
                <a:gd name="T22" fmla="*/ 2 w 252"/>
                <a:gd name="T23" fmla="*/ 0 h 93"/>
                <a:gd name="T24" fmla="*/ 3 w 252"/>
                <a:gd name="T25" fmla="*/ 0 h 93"/>
                <a:gd name="T26" fmla="*/ 3 w 252"/>
                <a:gd name="T27" fmla="*/ 0 h 93"/>
                <a:gd name="T28" fmla="*/ 3 w 252"/>
                <a:gd name="T29" fmla="*/ 0 h 93"/>
                <a:gd name="T30" fmla="*/ 3 w 252"/>
                <a:gd name="T31" fmla="*/ 0 h 93"/>
                <a:gd name="T32" fmla="*/ 3 w 252"/>
                <a:gd name="T33" fmla="*/ 0 h 93"/>
                <a:gd name="T34" fmla="*/ 2 w 252"/>
                <a:gd name="T35" fmla="*/ 0 h 93"/>
                <a:gd name="T36" fmla="*/ 2 w 252"/>
                <a:gd name="T37" fmla="*/ 0 h 93"/>
                <a:gd name="T38" fmla="*/ 2 w 252"/>
                <a:gd name="T39" fmla="*/ 0 h 93"/>
                <a:gd name="T40" fmla="*/ 2 w 252"/>
                <a:gd name="T41" fmla="*/ 0 h 93"/>
                <a:gd name="T42" fmla="*/ 2 w 252"/>
                <a:gd name="T43" fmla="*/ 0 h 93"/>
                <a:gd name="T44" fmla="*/ 1 w 252"/>
                <a:gd name="T45" fmla="*/ 0 h 93"/>
                <a:gd name="T46" fmla="*/ 1 w 252"/>
                <a:gd name="T47" fmla="*/ 0 h 93"/>
                <a:gd name="T48" fmla="*/ 1 w 252"/>
                <a:gd name="T49" fmla="*/ 0 h 93"/>
                <a:gd name="T50" fmla="*/ 1 w 252"/>
                <a:gd name="T51" fmla="*/ 0 h 93"/>
                <a:gd name="T52" fmla="*/ 1 w 252"/>
                <a:gd name="T53" fmla="*/ 0 h 93"/>
                <a:gd name="T54" fmla="*/ 1 w 252"/>
                <a:gd name="T55" fmla="*/ 1 h 93"/>
                <a:gd name="T56" fmla="*/ 0 w 252"/>
                <a:gd name="T57" fmla="*/ 1 h 93"/>
                <a:gd name="T58" fmla="*/ 0 w 252"/>
                <a:gd name="T59" fmla="*/ 1 h 93"/>
                <a:gd name="T60" fmla="*/ 0 w 252"/>
                <a:gd name="T61" fmla="*/ 1 h 93"/>
                <a:gd name="T62" fmla="*/ 0 w 252"/>
                <a:gd name="T63" fmla="*/ 1 h 93"/>
                <a:gd name="T64" fmla="*/ 0 w 252"/>
                <a:gd name="T65" fmla="*/ 1 h 93"/>
                <a:gd name="T66" fmla="*/ 0 w 252"/>
                <a:gd name="T67" fmla="*/ 1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93"/>
                <a:gd name="T104" fmla="*/ 252 w 252"/>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93">
                  <a:moveTo>
                    <a:pt x="0" y="93"/>
                  </a:moveTo>
                  <a:lnTo>
                    <a:pt x="0" y="89"/>
                  </a:lnTo>
                  <a:lnTo>
                    <a:pt x="1" y="79"/>
                  </a:lnTo>
                  <a:lnTo>
                    <a:pt x="3" y="66"/>
                  </a:lnTo>
                  <a:lnTo>
                    <a:pt x="11" y="49"/>
                  </a:lnTo>
                  <a:lnTo>
                    <a:pt x="22" y="33"/>
                  </a:lnTo>
                  <a:lnTo>
                    <a:pt x="40" y="18"/>
                  </a:lnTo>
                  <a:lnTo>
                    <a:pt x="68" y="7"/>
                  </a:lnTo>
                  <a:lnTo>
                    <a:pt x="103" y="1"/>
                  </a:lnTo>
                  <a:lnTo>
                    <a:pt x="141" y="0"/>
                  </a:lnTo>
                  <a:lnTo>
                    <a:pt x="173" y="0"/>
                  </a:lnTo>
                  <a:lnTo>
                    <a:pt x="198" y="2"/>
                  </a:lnTo>
                  <a:lnTo>
                    <a:pt x="218" y="4"/>
                  </a:lnTo>
                  <a:lnTo>
                    <a:pt x="234" y="8"/>
                  </a:lnTo>
                  <a:lnTo>
                    <a:pt x="244" y="10"/>
                  </a:lnTo>
                  <a:lnTo>
                    <a:pt x="250" y="11"/>
                  </a:lnTo>
                  <a:lnTo>
                    <a:pt x="252" y="12"/>
                  </a:lnTo>
                  <a:lnTo>
                    <a:pt x="172" y="36"/>
                  </a:lnTo>
                  <a:lnTo>
                    <a:pt x="168" y="35"/>
                  </a:lnTo>
                  <a:lnTo>
                    <a:pt x="159" y="30"/>
                  </a:lnTo>
                  <a:lnTo>
                    <a:pt x="147" y="26"/>
                  </a:lnTo>
                  <a:lnTo>
                    <a:pt x="131" y="21"/>
                  </a:lnTo>
                  <a:lnTo>
                    <a:pt x="114" y="18"/>
                  </a:lnTo>
                  <a:lnTo>
                    <a:pt x="97" y="16"/>
                  </a:lnTo>
                  <a:lnTo>
                    <a:pt x="81" y="18"/>
                  </a:lnTo>
                  <a:lnTo>
                    <a:pt x="69" y="24"/>
                  </a:lnTo>
                  <a:lnTo>
                    <a:pt x="57" y="34"/>
                  </a:lnTo>
                  <a:lnTo>
                    <a:pt x="46" y="44"/>
                  </a:lnTo>
                  <a:lnTo>
                    <a:pt x="34" y="57"/>
                  </a:lnTo>
                  <a:lnTo>
                    <a:pt x="23" y="67"/>
                  </a:lnTo>
                  <a:lnTo>
                    <a:pt x="13" y="77"/>
                  </a:lnTo>
                  <a:lnTo>
                    <a:pt x="7" y="85"/>
                  </a:lnTo>
                  <a:lnTo>
                    <a:pt x="2" y="90"/>
                  </a:lnTo>
                  <a:lnTo>
                    <a:pt x="0"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4" name="Freeform 341"/>
            <p:cNvSpPr>
              <a:spLocks/>
            </p:cNvSpPr>
            <p:nvPr/>
          </p:nvSpPr>
          <p:spPr bwMode="auto">
            <a:xfrm>
              <a:off x="3095" y="2906"/>
              <a:ext cx="105" cy="40"/>
            </a:xfrm>
            <a:custGeom>
              <a:avLst/>
              <a:gdLst>
                <a:gd name="T0" fmla="*/ 0 w 316"/>
                <a:gd name="T1" fmla="*/ 0 h 121"/>
                <a:gd name="T2" fmla="*/ 0 w 316"/>
                <a:gd name="T3" fmla="*/ 0 h 121"/>
                <a:gd name="T4" fmla="*/ 0 w 316"/>
                <a:gd name="T5" fmla="*/ 0 h 121"/>
                <a:gd name="T6" fmla="*/ 0 w 316"/>
                <a:gd name="T7" fmla="*/ 0 h 121"/>
                <a:gd name="T8" fmla="*/ 1 w 316"/>
                <a:gd name="T9" fmla="*/ 0 h 121"/>
                <a:gd name="T10" fmla="*/ 1 w 316"/>
                <a:gd name="T11" fmla="*/ 0 h 121"/>
                <a:gd name="T12" fmla="*/ 1 w 316"/>
                <a:gd name="T13" fmla="*/ 0 h 121"/>
                <a:gd name="T14" fmla="*/ 2 w 316"/>
                <a:gd name="T15" fmla="*/ 1 h 121"/>
                <a:gd name="T16" fmla="*/ 2 w 316"/>
                <a:gd name="T17" fmla="*/ 1 h 121"/>
                <a:gd name="T18" fmla="*/ 3 w 316"/>
                <a:gd name="T19" fmla="*/ 1 h 121"/>
                <a:gd name="T20" fmla="*/ 3 w 316"/>
                <a:gd name="T21" fmla="*/ 1 h 121"/>
                <a:gd name="T22" fmla="*/ 3 w 316"/>
                <a:gd name="T23" fmla="*/ 1 h 121"/>
                <a:gd name="T24" fmla="*/ 3 w 316"/>
                <a:gd name="T25" fmla="*/ 1 h 121"/>
                <a:gd name="T26" fmla="*/ 4 w 316"/>
                <a:gd name="T27" fmla="*/ 1 h 121"/>
                <a:gd name="T28" fmla="*/ 4 w 316"/>
                <a:gd name="T29" fmla="*/ 1 h 121"/>
                <a:gd name="T30" fmla="*/ 4 w 316"/>
                <a:gd name="T31" fmla="*/ 1 h 121"/>
                <a:gd name="T32" fmla="*/ 4 w 316"/>
                <a:gd name="T33" fmla="*/ 1 h 121"/>
                <a:gd name="T34" fmla="*/ 4 w 316"/>
                <a:gd name="T35" fmla="*/ 1 h 121"/>
                <a:gd name="T36" fmla="*/ 4 w 316"/>
                <a:gd name="T37" fmla="*/ 1 h 121"/>
                <a:gd name="T38" fmla="*/ 4 w 316"/>
                <a:gd name="T39" fmla="*/ 1 h 121"/>
                <a:gd name="T40" fmla="*/ 4 w 316"/>
                <a:gd name="T41" fmla="*/ 1 h 121"/>
                <a:gd name="T42" fmla="*/ 4 w 316"/>
                <a:gd name="T43" fmla="*/ 1 h 121"/>
                <a:gd name="T44" fmla="*/ 3 w 316"/>
                <a:gd name="T45" fmla="*/ 1 h 121"/>
                <a:gd name="T46" fmla="*/ 3 w 316"/>
                <a:gd name="T47" fmla="*/ 1 h 121"/>
                <a:gd name="T48" fmla="*/ 3 w 316"/>
                <a:gd name="T49" fmla="*/ 1 h 121"/>
                <a:gd name="T50" fmla="*/ 3 w 316"/>
                <a:gd name="T51" fmla="*/ 1 h 121"/>
                <a:gd name="T52" fmla="*/ 3 w 316"/>
                <a:gd name="T53" fmla="*/ 1 h 121"/>
                <a:gd name="T54" fmla="*/ 3 w 316"/>
                <a:gd name="T55" fmla="*/ 1 h 121"/>
                <a:gd name="T56" fmla="*/ 2 w 316"/>
                <a:gd name="T57" fmla="*/ 1 h 121"/>
                <a:gd name="T58" fmla="*/ 2 w 316"/>
                <a:gd name="T59" fmla="*/ 1 h 121"/>
                <a:gd name="T60" fmla="*/ 2 w 316"/>
                <a:gd name="T61" fmla="*/ 1 h 121"/>
                <a:gd name="T62" fmla="*/ 2 w 316"/>
                <a:gd name="T63" fmla="*/ 1 h 121"/>
                <a:gd name="T64" fmla="*/ 2 w 316"/>
                <a:gd name="T65" fmla="*/ 1 h 121"/>
                <a:gd name="T66" fmla="*/ 1 w 316"/>
                <a:gd name="T67" fmla="*/ 1 h 121"/>
                <a:gd name="T68" fmla="*/ 1 w 316"/>
                <a:gd name="T69" fmla="*/ 1 h 121"/>
                <a:gd name="T70" fmla="*/ 1 w 316"/>
                <a:gd name="T71" fmla="*/ 1 h 121"/>
                <a:gd name="T72" fmla="*/ 1 w 316"/>
                <a:gd name="T73" fmla="*/ 0 h 121"/>
                <a:gd name="T74" fmla="*/ 0 w 316"/>
                <a:gd name="T75" fmla="*/ 0 h 121"/>
                <a:gd name="T76" fmla="*/ 0 w 316"/>
                <a:gd name="T77" fmla="*/ 0 h 121"/>
                <a:gd name="T78" fmla="*/ 0 w 316"/>
                <a:gd name="T79" fmla="*/ 0 h 121"/>
                <a:gd name="T80" fmla="*/ 0 w 316"/>
                <a:gd name="T81" fmla="*/ 0 h 121"/>
                <a:gd name="T82" fmla="*/ 0 w 316"/>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6"/>
                <a:gd name="T127" fmla="*/ 0 h 121"/>
                <a:gd name="T128" fmla="*/ 316 w 316"/>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6" h="121">
                  <a:moveTo>
                    <a:pt x="0" y="0"/>
                  </a:moveTo>
                  <a:lnTo>
                    <a:pt x="4" y="1"/>
                  </a:lnTo>
                  <a:lnTo>
                    <a:pt x="15" y="5"/>
                  </a:lnTo>
                  <a:lnTo>
                    <a:pt x="32" y="9"/>
                  </a:lnTo>
                  <a:lnTo>
                    <a:pt x="55" y="16"/>
                  </a:lnTo>
                  <a:lnTo>
                    <a:pt x="82" y="23"/>
                  </a:lnTo>
                  <a:lnTo>
                    <a:pt x="111" y="32"/>
                  </a:lnTo>
                  <a:lnTo>
                    <a:pt x="144" y="42"/>
                  </a:lnTo>
                  <a:lnTo>
                    <a:pt x="178" y="52"/>
                  </a:lnTo>
                  <a:lnTo>
                    <a:pt x="210" y="61"/>
                  </a:lnTo>
                  <a:lnTo>
                    <a:pt x="238" y="69"/>
                  </a:lnTo>
                  <a:lnTo>
                    <a:pt x="262" y="75"/>
                  </a:lnTo>
                  <a:lnTo>
                    <a:pt x="281" y="79"/>
                  </a:lnTo>
                  <a:lnTo>
                    <a:pt x="297" y="83"/>
                  </a:lnTo>
                  <a:lnTo>
                    <a:pt x="307" y="85"/>
                  </a:lnTo>
                  <a:lnTo>
                    <a:pt x="314" y="86"/>
                  </a:lnTo>
                  <a:lnTo>
                    <a:pt x="316" y="86"/>
                  </a:lnTo>
                  <a:lnTo>
                    <a:pt x="316" y="121"/>
                  </a:lnTo>
                  <a:lnTo>
                    <a:pt x="315" y="121"/>
                  </a:lnTo>
                  <a:lnTo>
                    <a:pt x="310" y="120"/>
                  </a:lnTo>
                  <a:lnTo>
                    <a:pt x="303" y="119"/>
                  </a:lnTo>
                  <a:lnTo>
                    <a:pt x="296" y="117"/>
                  </a:lnTo>
                  <a:lnTo>
                    <a:pt x="284" y="114"/>
                  </a:lnTo>
                  <a:lnTo>
                    <a:pt x="272" y="112"/>
                  </a:lnTo>
                  <a:lnTo>
                    <a:pt x="258" y="109"/>
                  </a:lnTo>
                  <a:lnTo>
                    <a:pt x="244" y="105"/>
                  </a:lnTo>
                  <a:lnTo>
                    <a:pt x="229" y="102"/>
                  </a:lnTo>
                  <a:lnTo>
                    <a:pt x="213" y="98"/>
                  </a:lnTo>
                  <a:lnTo>
                    <a:pt x="196" y="94"/>
                  </a:lnTo>
                  <a:lnTo>
                    <a:pt x="180" y="89"/>
                  </a:lnTo>
                  <a:lnTo>
                    <a:pt x="164" y="85"/>
                  </a:lnTo>
                  <a:lnTo>
                    <a:pt x="149" y="79"/>
                  </a:lnTo>
                  <a:lnTo>
                    <a:pt x="134" y="75"/>
                  </a:lnTo>
                  <a:lnTo>
                    <a:pt x="120" y="69"/>
                  </a:lnTo>
                  <a:lnTo>
                    <a:pt x="95" y="58"/>
                  </a:lnTo>
                  <a:lnTo>
                    <a:pt x="73" y="46"/>
                  </a:lnTo>
                  <a:lnTo>
                    <a:pt x="52" y="35"/>
                  </a:lnTo>
                  <a:lnTo>
                    <a:pt x="35" y="24"/>
                  </a:lnTo>
                  <a:lnTo>
                    <a:pt x="21" y="15"/>
                  </a:lnTo>
                  <a:lnTo>
                    <a:pt x="9" y="7"/>
                  </a:lnTo>
                  <a:lnTo>
                    <a:pt x="3"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5" name="Freeform 342"/>
            <p:cNvSpPr>
              <a:spLocks/>
            </p:cNvSpPr>
            <p:nvPr/>
          </p:nvSpPr>
          <p:spPr bwMode="auto">
            <a:xfrm>
              <a:off x="3301" y="2914"/>
              <a:ext cx="345" cy="44"/>
            </a:xfrm>
            <a:custGeom>
              <a:avLst/>
              <a:gdLst>
                <a:gd name="T0" fmla="*/ 0 w 1033"/>
                <a:gd name="T1" fmla="*/ 1 h 131"/>
                <a:gd name="T2" fmla="*/ 1 w 1033"/>
                <a:gd name="T3" fmla="*/ 1 h 131"/>
                <a:gd name="T4" fmla="*/ 1 w 1033"/>
                <a:gd name="T5" fmla="*/ 1 h 131"/>
                <a:gd name="T6" fmla="*/ 2 w 1033"/>
                <a:gd name="T7" fmla="*/ 1 h 131"/>
                <a:gd name="T8" fmla="*/ 3 w 1033"/>
                <a:gd name="T9" fmla="*/ 1 h 131"/>
                <a:gd name="T10" fmla="*/ 4 w 1033"/>
                <a:gd name="T11" fmla="*/ 1 h 131"/>
                <a:gd name="T12" fmla="*/ 5 w 1033"/>
                <a:gd name="T13" fmla="*/ 1 h 131"/>
                <a:gd name="T14" fmla="*/ 7 w 1033"/>
                <a:gd name="T15" fmla="*/ 1 h 131"/>
                <a:gd name="T16" fmla="*/ 8 w 1033"/>
                <a:gd name="T17" fmla="*/ 1 h 131"/>
                <a:gd name="T18" fmla="*/ 10 w 1033"/>
                <a:gd name="T19" fmla="*/ 1 h 131"/>
                <a:gd name="T20" fmla="*/ 11 w 1033"/>
                <a:gd name="T21" fmla="*/ 0 h 131"/>
                <a:gd name="T22" fmla="*/ 12 w 1033"/>
                <a:gd name="T23" fmla="*/ 0 h 131"/>
                <a:gd name="T24" fmla="*/ 12 w 1033"/>
                <a:gd name="T25" fmla="*/ 0 h 131"/>
                <a:gd name="T26" fmla="*/ 12 w 1033"/>
                <a:gd name="T27" fmla="*/ 0 h 131"/>
                <a:gd name="T28" fmla="*/ 13 w 1033"/>
                <a:gd name="T29" fmla="*/ 0 h 131"/>
                <a:gd name="T30" fmla="*/ 13 w 1033"/>
                <a:gd name="T31" fmla="*/ 0 h 131"/>
                <a:gd name="T32" fmla="*/ 13 w 1033"/>
                <a:gd name="T33" fmla="*/ 0 h 131"/>
                <a:gd name="T34" fmla="*/ 12 w 1033"/>
                <a:gd name="T35" fmla="*/ 0 h 131"/>
                <a:gd name="T36" fmla="*/ 12 w 1033"/>
                <a:gd name="T37" fmla="*/ 0 h 131"/>
                <a:gd name="T38" fmla="*/ 11 w 1033"/>
                <a:gd name="T39" fmla="*/ 1 h 131"/>
                <a:gd name="T40" fmla="*/ 10 w 1033"/>
                <a:gd name="T41" fmla="*/ 1 h 131"/>
                <a:gd name="T42" fmla="*/ 9 w 1033"/>
                <a:gd name="T43" fmla="*/ 1 h 131"/>
                <a:gd name="T44" fmla="*/ 7 w 1033"/>
                <a:gd name="T45" fmla="*/ 1 h 131"/>
                <a:gd name="T46" fmla="*/ 5 w 1033"/>
                <a:gd name="T47" fmla="*/ 1 h 131"/>
                <a:gd name="T48" fmla="*/ 4 w 1033"/>
                <a:gd name="T49" fmla="*/ 2 h 131"/>
                <a:gd name="T50" fmla="*/ 2 w 1033"/>
                <a:gd name="T51" fmla="*/ 2 h 131"/>
                <a:gd name="T52" fmla="*/ 1 w 1033"/>
                <a:gd name="T53" fmla="*/ 2 h 131"/>
                <a:gd name="T54" fmla="*/ 1 w 1033"/>
                <a:gd name="T55" fmla="*/ 2 h 131"/>
                <a:gd name="T56" fmla="*/ 0 w 1033"/>
                <a:gd name="T57" fmla="*/ 2 h 131"/>
                <a:gd name="T58" fmla="*/ 0 w 1033"/>
                <a:gd name="T59" fmla="*/ 2 h 131"/>
                <a:gd name="T60" fmla="*/ 0 w 1033"/>
                <a:gd name="T61" fmla="*/ 2 h 131"/>
                <a:gd name="T62" fmla="*/ 0 w 1033"/>
                <a:gd name="T63" fmla="*/ 2 h 131"/>
                <a:gd name="T64" fmla="*/ 0 w 1033"/>
                <a:gd name="T65" fmla="*/ 1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3"/>
                <a:gd name="T100" fmla="*/ 0 h 131"/>
                <a:gd name="T101" fmla="*/ 1033 w 1033"/>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3" h="131">
                  <a:moveTo>
                    <a:pt x="24" y="86"/>
                  </a:moveTo>
                  <a:lnTo>
                    <a:pt x="27" y="86"/>
                  </a:lnTo>
                  <a:lnTo>
                    <a:pt x="35" y="86"/>
                  </a:lnTo>
                  <a:lnTo>
                    <a:pt x="50" y="87"/>
                  </a:lnTo>
                  <a:lnTo>
                    <a:pt x="69" y="87"/>
                  </a:lnTo>
                  <a:lnTo>
                    <a:pt x="94" y="88"/>
                  </a:lnTo>
                  <a:lnTo>
                    <a:pt x="123" y="88"/>
                  </a:lnTo>
                  <a:lnTo>
                    <a:pt x="157" y="88"/>
                  </a:lnTo>
                  <a:lnTo>
                    <a:pt x="195" y="88"/>
                  </a:lnTo>
                  <a:lnTo>
                    <a:pt x="237" y="87"/>
                  </a:lnTo>
                  <a:lnTo>
                    <a:pt x="283" y="86"/>
                  </a:lnTo>
                  <a:lnTo>
                    <a:pt x="332" y="85"/>
                  </a:lnTo>
                  <a:lnTo>
                    <a:pt x="385" y="82"/>
                  </a:lnTo>
                  <a:lnTo>
                    <a:pt x="439" y="80"/>
                  </a:lnTo>
                  <a:lnTo>
                    <a:pt x="498" y="77"/>
                  </a:lnTo>
                  <a:lnTo>
                    <a:pt x="558" y="72"/>
                  </a:lnTo>
                  <a:lnTo>
                    <a:pt x="620" y="68"/>
                  </a:lnTo>
                  <a:lnTo>
                    <a:pt x="680" y="62"/>
                  </a:lnTo>
                  <a:lnTo>
                    <a:pt x="735" y="56"/>
                  </a:lnTo>
                  <a:lnTo>
                    <a:pt x="784" y="51"/>
                  </a:lnTo>
                  <a:lnTo>
                    <a:pt x="827" y="45"/>
                  </a:lnTo>
                  <a:lnTo>
                    <a:pt x="866" y="39"/>
                  </a:lnTo>
                  <a:lnTo>
                    <a:pt x="900" y="34"/>
                  </a:lnTo>
                  <a:lnTo>
                    <a:pt x="929" y="28"/>
                  </a:lnTo>
                  <a:lnTo>
                    <a:pt x="954" y="24"/>
                  </a:lnTo>
                  <a:lnTo>
                    <a:pt x="974" y="18"/>
                  </a:lnTo>
                  <a:lnTo>
                    <a:pt x="991" y="13"/>
                  </a:lnTo>
                  <a:lnTo>
                    <a:pt x="1006" y="10"/>
                  </a:lnTo>
                  <a:lnTo>
                    <a:pt x="1016" y="7"/>
                  </a:lnTo>
                  <a:lnTo>
                    <a:pt x="1024" y="3"/>
                  </a:lnTo>
                  <a:lnTo>
                    <a:pt x="1030" y="2"/>
                  </a:lnTo>
                  <a:lnTo>
                    <a:pt x="1032" y="0"/>
                  </a:lnTo>
                  <a:lnTo>
                    <a:pt x="1033" y="0"/>
                  </a:lnTo>
                  <a:lnTo>
                    <a:pt x="1030" y="1"/>
                  </a:lnTo>
                  <a:lnTo>
                    <a:pt x="1022" y="4"/>
                  </a:lnTo>
                  <a:lnTo>
                    <a:pt x="1007" y="10"/>
                  </a:lnTo>
                  <a:lnTo>
                    <a:pt x="987" y="18"/>
                  </a:lnTo>
                  <a:lnTo>
                    <a:pt x="962" y="27"/>
                  </a:lnTo>
                  <a:lnTo>
                    <a:pt x="931" y="36"/>
                  </a:lnTo>
                  <a:lnTo>
                    <a:pt x="896" y="46"/>
                  </a:lnTo>
                  <a:lnTo>
                    <a:pt x="855" y="57"/>
                  </a:lnTo>
                  <a:lnTo>
                    <a:pt x="810" y="69"/>
                  </a:lnTo>
                  <a:lnTo>
                    <a:pt x="759" y="79"/>
                  </a:lnTo>
                  <a:lnTo>
                    <a:pt x="705" y="89"/>
                  </a:lnTo>
                  <a:lnTo>
                    <a:pt x="646" y="98"/>
                  </a:lnTo>
                  <a:lnTo>
                    <a:pt x="583" y="106"/>
                  </a:lnTo>
                  <a:lnTo>
                    <a:pt x="515" y="113"/>
                  </a:lnTo>
                  <a:lnTo>
                    <a:pt x="444" y="117"/>
                  </a:lnTo>
                  <a:lnTo>
                    <a:pt x="368" y="120"/>
                  </a:lnTo>
                  <a:lnTo>
                    <a:pt x="295" y="121"/>
                  </a:lnTo>
                  <a:lnTo>
                    <a:pt x="233" y="122"/>
                  </a:lnTo>
                  <a:lnTo>
                    <a:pt x="181" y="123"/>
                  </a:lnTo>
                  <a:lnTo>
                    <a:pt x="136" y="124"/>
                  </a:lnTo>
                  <a:lnTo>
                    <a:pt x="100" y="125"/>
                  </a:lnTo>
                  <a:lnTo>
                    <a:pt x="70" y="125"/>
                  </a:lnTo>
                  <a:lnTo>
                    <a:pt x="48" y="126"/>
                  </a:lnTo>
                  <a:lnTo>
                    <a:pt x="30" y="128"/>
                  </a:lnTo>
                  <a:lnTo>
                    <a:pt x="17" y="129"/>
                  </a:lnTo>
                  <a:lnTo>
                    <a:pt x="8" y="129"/>
                  </a:lnTo>
                  <a:lnTo>
                    <a:pt x="4" y="130"/>
                  </a:lnTo>
                  <a:lnTo>
                    <a:pt x="0" y="130"/>
                  </a:lnTo>
                  <a:lnTo>
                    <a:pt x="0" y="131"/>
                  </a:lnTo>
                  <a:lnTo>
                    <a:pt x="1" y="131"/>
                  </a:lnTo>
                  <a:lnTo>
                    <a:pt x="24" y="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6" name="Freeform 343"/>
            <p:cNvSpPr>
              <a:spLocks/>
            </p:cNvSpPr>
            <p:nvPr/>
          </p:nvSpPr>
          <p:spPr bwMode="auto">
            <a:xfrm>
              <a:off x="3329" y="2902"/>
              <a:ext cx="357" cy="74"/>
            </a:xfrm>
            <a:custGeom>
              <a:avLst/>
              <a:gdLst>
                <a:gd name="T0" fmla="*/ 13 w 1072"/>
                <a:gd name="T1" fmla="*/ 0 h 220"/>
                <a:gd name="T2" fmla="*/ 13 w 1072"/>
                <a:gd name="T3" fmla="*/ 0 h 220"/>
                <a:gd name="T4" fmla="*/ 13 w 1072"/>
                <a:gd name="T5" fmla="*/ 0 h 220"/>
                <a:gd name="T6" fmla="*/ 12 w 1072"/>
                <a:gd name="T7" fmla="*/ 1 h 220"/>
                <a:gd name="T8" fmla="*/ 12 w 1072"/>
                <a:gd name="T9" fmla="*/ 1 h 220"/>
                <a:gd name="T10" fmla="*/ 12 w 1072"/>
                <a:gd name="T11" fmla="*/ 1 h 220"/>
                <a:gd name="T12" fmla="*/ 11 w 1072"/>
                <a:gd name="T13" fmla="*/ 1 h 220"/>
                <a:gd name="T14" fmla="*/ 11 w 1072"/>
                <a:gd name="T15" fmla="*/ 2 h 220"/>
                <a:gd name="T16" fmla="*/ 10 w 1072"/>
                <a:gd name="T17" fmla="*/ 2 h 220"/>
                <a:gd name="T18" fmla="*/ 10 w 1072"/>
                <a:gd name="T19" fmla="*/ 2 h 220"/>
                <a:gd name="T20" fmla="*/ 8 w 1072"/>
                <a:gd name="T21" fmla="*/ 2 h 220"/>
                <a:gd name="T22" fmla="*/ 7 w 1072"/>
                <a:gd name="T23" fmla="*/ 2 h 220"/>
                <a:gd name="T24" fmla="*/ 5 w 1072"/>
                <a:gd name="T25" fmla="*/ 2 h 220"/>
                <a:gd name="T26" fmla="*/ 4 w 1072"/>
                <a:gd name="T27" fmla="*/ 2 h 220"/>
                <a:gd name="T28" fmla="*/ 3 w 1072"/>
                <a:gd name="T29" fmla="*/ 3 h 220"/>
                <a:gd name="T30" fmla="*/ 2 w 1072"/>
                <a:gd name="T31" fmla="*/ 3 h 220"/>
                <a:gd name="T32" fmla="*/ 1 w 1072"/>
                <a:gd name="T33" fmla="*/ 3 h 220"/>
                <a:gd name="T34" fmla="*/ 1 w 1072"/>
                <a:gd name="T35" fmla="*/ 3 h 220"/>
                <a:gd name="T36" fmla="*/ 0 w 1072"/>
                <a:gd name="T37" fmla="*/ 3 h 220"/>
                <a:gd name="T38" fmla="*/ 0 w 1072"/>
                <a:gd name="T39" fmla="*/ 3 h 220"/>
                <a:gd name="T40" fmla="*/ 0 w 1072"/>
                <a:gd name="T41" fmla="*/ 3 h 220"/>
                <a:gd name="T42" fmla="*/ 0 w 1072"/>
                <a:gd name="T43" fmla="*/ 3 h 220"/>
                <a:gd name="T44" fmla="*/ 1 w 1072"/>
                <a:gd name="T45" fmla="*/ 3 h 220"/>
                <a:gd name="T46" fmla="*/ 2 w 1072"/>
                <a:gd name="T47" fmla="*/ 3 h 220"/>
                <a:gd name="T48" fmla="*/ 4 w 1072"/>
                <a:gd name="T49" fmla="*/ 3 h 220"/>
                <a:gd name="T50" fmla="*/ 5 w 1072"/>
                <a:gd name="T51" fmla="*/ 3 h 220"/>
                <a:gd name="T52" fmla="*/ 6 w 1072"/>
                <a:gd name="T53" fmla="*/ 3 h 220"/>
                <a:gd name="T54" fmla="*/ 7 w 1072"/>
                <a:gd name="T55" fmla="*/ 3 h 220"/>
                <a:gd name="T56" fmla="*/ 9 w 1072"/>
                <a:gd name="T57" fmla="*/ 2 h 220"/>
                <a:gd name="T58" fmla="*/ 9 w 1072"/>
                <a:gd name="T59" fmla="*/ 2 h 220"/>
                <a:gd name="T60" fmla="*/ 10 w 1072"/>
                <a:gd name="T61" fmla="*/ 2 h 220"/>
                <a:gd name="T62" fmla="*/ 11 w 1072"/>
                <a:gd name="T63" fmla="*/ 2 h 220"/>
                <a:gd name="T64" fmla="*/ 11 w 1072"/>
                <a:gd name="T65" fmla="*/ 2 h 220"/>
                <a:gd name="T66" fmla="*/ 12 w 1072"/>
                <a:gd name="T67" fmla="*/ 2 h 220"/>
                <a:gd name="T68" fmla="*/ 12 w 1072"/>
                <a:gd name="T69" fmla="*/ 2 h 220"/>
                <a:gd name="T70" fmla="*/ 12 w 1072"/>
                <a:gd name="T71" fmla="*/ 1 h 220"/>
                <a:gd name="T72" fmla="*/ 13 w 1072"/>
                <a:gd name="T73" fmla="*/ 1 h 220"/>
                <a:gd name="T74" fmla="*/ 13 w 1072"/>
                <a:gd name="T75" fmla="*/ 1 h 220"/>
                <a:gd name="T76" fmla="*/ 13 w 1072"/>
                <a:gd name="T77" fmla="*/ 0 h 220"/>
                <a:gd name="T78" fmla="*/ 13 w 1072"/>
                <a:gd name="T79" fmla="*/ 0 h 220"/>
                <a:gd name="T80" fmla="*/ 13 w 1072"/>
                <a:gd name="T81" fmla="*/ 0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2"/>
                <a:gd name="T124" fmla="*/ 0 h 220"/>
                <a:gd name="T125" fmla="*/ 1072 w 1072"/>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2" h="220">
                  <a:moveTo>
                    <a:pt x="1026" y="5"/>
                  </a:moveTo>
                  <a:lnTo>
                    <a:pt x="1027" y="7"/>
                  </a:lnTo>
                  <a:lnTo>
                    <a:pt x="1030" y="11"/>
                  </a:lnTo>
                  <a:lnTo>
                    <a:pt x="1032" y="19"/>
                  </a:lnTo>
                  <a:lnTo>
                    <a:pt x="1034" y="28"/>
                  </a:lnTo>
                  <a:lnTo>
                    <a:pt x="1031" y="39"/>
                  </a:lnTo>
                  <a:lnTo>
                    <a:pt x="1023" y="52"/>
                  </a:lnTo>
                  <a:lnTo>
                    <a:pt x="1009" y="65"/>
                  </a:lnTo>
                  <a:lnTo>
                    <a:pt x="986" y="80"/>
                  </a:lnTo>
                  <a:lnTo>
                    <a:pt x="973" y="88"/>
                  </a:lnTo>
                  <a:lnTo>
                    <a:pt x="960" y="95"/>
                  </a:lnTo>
                  <a:lnTo>
                    <a:pt x="946" y="103"/>
                  </a:lnTo>
                  <a:lnTo>
                    <a:pt x="933" y="111"/>
                  </a:lnTo>
                  <a:lnTo>
                    <a:pt x="919" y="117"/>
                  </a:lnTo>
                  <a:lnTo>
                    <a:pt x="902" y="124"/>
                  </a:lnTo>
                  <a:lnTo>
                    <a:pt x="884" y="132"/>
                  </a:lnTo>
                  <a:lnTo>
                    <a:pt x="862" y="138"/>
                  </a:lnTo>
                  <a:lnTo>
                    <a:pt x="837" y="145"/>
                  </a:lnTo>
                  <a:lnTo>
                    <a:pt x="807" y="151"/>
                  </a:lnTo>
                  <a:lnTo>
                    <a:pt x="773" y="157"/>
                  </a:lnTo>
                  <a:lnTo>
                    <a:pt x="734" y="163"/>
                  </a:lnTo>
                  <a:lnTo>
                    <a:pt x="689" y="168"/>
                  </a:lnTo>
                  <a:lnTo>
                    <a:pt x="637" y="174"/>
                  </a:lnTo>
                  <a:lnTo>
                    <a:pt x="577" y="178"/>
                  </a:lnTo>
                  <a:lnTo>
                    <a:pt x="510" y="183"/>
                  </a:lnTo>
                  <a:lnTo>
                    <a:pt x="442" y="187"/>
                  </a:lnTo>
                  <a:lnTo>
                    <a:pt x="380" y="191"/>
                  </a:lnTo>
                  <a:lnTo>
                    <a:pt x="322" y="194"/>
                  </a:lnTo>
                  <a:lnTo>
                    <a:pt x="271" y="197"/>
                  </a:lnTo>
                  <a:lnTo>
                    <a:pt x="224" y="199"/>
                  </a:lnTo>
                  <a:lnTo>
                    <a:pt x="183" y="201"/>
                  </a:lnTo>
                  <a:lnTo>
                    <a:pt x="146" y="202"/>
                  </a:lnTo>
                  <a:lnTo>
                    <a:pt x="113" y="203"/>
                  </a:lnTo>
                  <a:lnTo>
                    <a:pt x="86" y="204"/>
                  </a:lnTo>
                  <a:lnTo>
                    <a:pt x="62" y="206"/>
                  </a:lnTo>
                  <a:lnTo>
                    <a:pt x="41" y="206"/>
                  </a:lnTo>
                  <a:lnTo>
                    <a:pt x="27" y="207"/>
                  </a:lnTo>
                  <a:lnTo>
                    <a:pt x="14" y="207"/>
                  </a:lnTo>
                  <a:lnTo>
                    <a:pt x="6" y="207"/>
                  </a:lnTo>
                  <a:lnTo>
                    <a:pt x="1" y="207"/>
                  </a:lnTo>
                  <a:lnTo>
                    <a:pt x="0" y="207"/>
                  </a:lnTo>
                  <a:lnTo>
                    <a:pt x="4" y="207"/>
                  </a:lnTo>
                  <a:lnTo>
                    <a:pt x="18" y="208"/>
                  </a:lnTo>
                  <a:lnTo>
                    <a:pt x="39" y="210"/>
                  </a:lnTo>
                  <a:lnTo>
                    <a:pt x="66" y="211"/>
                  </a:lnTo>
                  <a:lnTo>
                    <a:pt x="101" y="214"/>
                  </a:lnTo>
                  <a:lnTo>
                    <a:pt x="141" y="216"/>
                  </a:lnTo>
                  <a:lnTo>
                    <a:pt x="185" y="217"/>
                  </a:lnTo>
                  <a:lnTo>
                    <a:pt x="233" y="219"/>
                  </a:lnTo>
                  <a:lnTo>
                    <a:pt x="284" y="220"/>
                  </a:lnTo>
                  <a:lnTo>
                    <a:pt x="336" y="220"/>
                  </a:lnTo>
                  <a:lnTo>
                    <a:pt x="390" y="220"/>
                  </a:lnTo>
                  <a:lnTo>
                    <a:pt x="444" y="219"/>
                  </a:lnTo>
                  <a:lnTo>
                    <a:pt x="497" y="216"/>
                  </a:lnTo>
                  <a:lnTo>
                    <a:pt x="549" y="212"/>
                  </a:lnTo>
                  <a:lnTo>
                    <a:pt x="599" y="208"/>
                  </a:lnTo>
                  <a:lnTo>
                    <a:pt x="647" y="201"/>
                  </a:lnTo>
                  <a:lnTo>
                    <a:pt x="690" y="193"/>
                  </a:lnTo>
                  <a:lnTo>
                    <a:pt x="730" y="186"/>
                  </a:lnTo>
                  <a:lnTo>
                    <a:pt x="767" y="181"/>
                  </a:lnTo>
                  <a:lnTo>
                    <a:pt x="799" y="174"/>
                  </a:lnTo>
                  <a:lnTo>
                    <a:pt x="829" y="168"/>
                  </a:lnTo>
                  <a:lnTo>
                    <a:pt x="856" y="163"/>
                  </a:lnTo>
                  <a:lnTo>
                    <a:pt x="880" y="157"/>
                  </a:lnTo>
                  <a:lnTo>
                    <a:pt x="902" y="151"/>
                  </a:lnTo>
                  <a:lnTo>
                    <a:pt x="922" y="147"/>
                  </a:lnTo>
                  <a:lnTo>
                    <a:pt x="939" y="141"/>
                  </a:lnTo>
                  <a:lnTo>
                    <a:pt x="954" y="135"/>
                  </a:lnTo>
                  <a:lnTo>
                    <a:pt x="969" y="130"/>
                  </a:lnTo>
                  <a:lnTo>
                    <a:pt x="982" y="123"/>
                  </a:lnTo>
                  <a:lnTo>
                    <a:pt x="994" y="117"/>
                  </a:lnTo>
                  <a:lnTo>
                    <a:pt x="1004" y="111"/>
                  </a:lnTo>
                  <a:lnTo>
                    <a:pt x="1014" y="103"/>
                  </a:lnTo>
                  <a:lnTo>
                    <a:pt x="1031" y="87"/>
                  </a:lnTo>
                  <a:lnTo>
                    <a:pt x="1045" y="70"/>
                  </a:lnTo>
                  <a:lnTo>
                    <a:pt x="1055" y="53"/>
                  </a:lnTo>
                  <a:lnTo>
                    <a:pt x="1063" y="36"/>
                  </a:lnTo>
                  <a:lnTo>
                    <a:pt x="1068" y="22"/>
                  </a:lnTo>
                  <a:lnTo>
                    <a:pt x="1071" y="10"/>
                  </a:lnTo>
                  <a:lnTo>
                    <a:pt x="1072" y="2"/>
                  </a:lnTo>
                  <a:lnTo>
                    <a:pt x="1072" y="0"/>
                  </a:lnTo>
                  <a:lnTo>
                    <a:pt x="102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7" name="Freeform 344"/>
            <p:cNvSpPr>
              <a:spLocks/>
            </p:cNvSpPr>
            <p:nvPr/>
          </p:nvSpPr>
          <p:spPr bwMode="auto">
            <a:xfrm>
              <a:off x="3063" y="2895"/>
              <a:ext cx="95" cy="68"/>
            </a:xfrm>
            <a:custGeom>
              <a:avLst/>
              <a:gdLst>
                <a:gd name="T0" fmla="*/ 0 w 286"/>
                <a:gd name="T1" fmla="*/ 0 h 206"/>
                <a:gd name="T2" fmla="*/ 0 w 286"/>
                <a:gd name="T3" fmla="*/ 2 h 206"/>
                <a:gd name="T4" fmla="*/ 0 w 286"/>
                <a:gd name="T5" fmla="*/ 2 h 206"/>
                <a:gd name="T6" fmla="*/ 0 w 286"/>
                <a:gd name="T7" fmla="*/ 2 h 206"/>
                <a:gd name="T8" fmla="*/ 1 w 286"/>
                <a:gd name="T9" fmla="*/ 2 h 206"/>
                <a:gd name="T10" fmla="*/ 1 w 286"/>
                <a:gd name="T11" fmla="*/ 2 h 206"/>
                <a:gd name="T12" fmla="*/ 1 w 286"/>
                <a:gd name="T13" fmla="*/ 2 h 206"/>
                <a:gd name="T14" fmla="*/ 1 w 286"/>
                <a:gd name="T15" fmla="*/ 2 h 206"/>
                <a:gd name="T16" fmla="*/ 2 w 286"/>
                <a:gd name="T17" fmla="*/ 2 h 206"/>
                <a:gd name="T18" fmla="*/ 2 w 286"/>
                <a:gd name="T19" fmla="*/ 2 h 206"/>
                <a:gd name="T20" fmla="*/ 2 w 286"/>
                <a:gd name="T21" fmla="*/ 2 h 206"/>
                <a:gd name="T22" fmla="*/ 3 w 286"/>
                <a:gd name="T23" fmla="*/ 2 h 206"/>
                <a:gd name="T24" fmla="*/ 3 w 286"/>
                <a:gd name="T25" fmla="*/ 2 h 206"/>
                <a:gd name="T26" fmla="*/ 3 w 286"/>
                <a:gd name="T27" fmla="*/ 2 h 206"/>
                <a:gd name="T28" fmla="*/ 3 w 286"/>
                <a:gd name="T29" fmla="*/ 2 h 206"/>
                <a:gd name="T30" fmla="*/ 3 w 286"/>
                <a:gd name="T31" fmla="*/ 2 h 206"/>
                <a:gd name="T32" fmla="*/ 3 w 286"/>
                <a:gd name="T33" fmla="*/ 2 h 206"/>
                <a:gd name="T34" fmla="*/ 4 w 286"/>
                <a:gd name="T35" fmla="*/ 2 h 206"/>
                <a:gd name="T36" fmla="*/ 3 w 286"/>
                <a:gd name="T37" fmla="*/ 2 h 206"/>
                <a:gd name="T38" fmla="*/ 3 w 286"/>
                <a:gd name="T39" fmla="*/ 2 h 206"/>
                <a:gd name="T40" fmla="*/ 3 w 286"/>
                <a:gd name="T41" fmla="*/ 2 h 206"/>
                <a:gd name="T42" fmla="*/ 3 w 286"/>
                <a:gd name="T43" fmla="*/ 2 h 206"/>
                <a:gd name="T44" fmla="*/ 3 w 286"/>
                <a:gd name="T45" fmla="*/ 2 h 206"/>
                <a:gd name="T46" fmla="*/ 3 w 286"/>
                <a:gd name="T47" fmla="*/ 2 h 206"/>
                <a:gd name="T48" fmla="*/ 3 w 286"/>
                <a:gd name="T49" fmla="*/ 2 h 206"/>
                <a:gd name="T50" fmla="*/ 2 w 286"/>
                <a:gd name="T51" fmla="*/ 2 h 206"/>
                <a:gd name="T52" fmla="*/ 2 w 286"/>
                <a:gd name="T53" fmla="*/ 2 h 206"/>
                <a:gd name="T54" fmla="*/ 2 w 286"/>
                <a:gd name="T55" fmla="*/ 2 h 206"/>
                <a:gd name="T56" fmla="*/ 2 w 286"/>
                <a:gd name="T57" fmla="*/ 2 h 206"/>
                <a:gd name="T58" fmla="*/ 2 w 286"/>
                <a:gd name="T59" fmla="*/ 2 h 206"/>
                <a:gd name="T60" fmla="*/ 1 w 286"/>
                <a:gd name="T61" fmla="*/ 2 h 206"/>
                <a:gd name="T62" fmla="*/ 1 w 286"/>
                <a:gd name="T63" fmla="*/ 2 h 206"/>
                <a:gd name="T64" fmla="*/ 1 w 286"/>
                <a:gd name="T65" fmla="*/ 2 h 206"/>
                <a:gd name="T66" fmla="*/ 1 w 286"/>
                <a:gd name="T67" fmla="*/ 2 h 206"/>
                <a:gd name="T68" fmla="*/ 1 w 286"/>
                <a:gd name="T69" fmla="*/ 2 h 206"/>
                <a:gd name="T70" fmla="*/ 1 w 286"/>
                <a:gd name="T71" fmla="*/ 1 h 206"/>
                <a:gd name="T72" fmla="*/ 1 w 286"/>
                <a:gd name="T73" fmla="*/ 1 h 206"/>
                <a:gd name="T74" fmla="*/ 1 w 286"/>
                <a:gd name="T75" fmla="*/ 1 h 206"/>
                <a:gd name="T76" fmla="*/ 1 w 286"/>
                <a:gd name="T77" fmla="*/ 1 h 206"/>
                <a:gd name="T78" fmla="*/ 1 w 286"/>
                <a:gd name="T79" fmla="*/ 1 h 206"/>
                <a:gd name="T80" fmla="*/ 0 w 286"/>
                <a:gd name="T81" fmla="*/ 1 h 206"/>
                <a:gd name="T82" fmla="*/ 0 w 286"/>
                <a:gd name="T83" fmla="*/ 1 h 206"/>
                <a:gd name="T84" fmla="*/ 0 w 286"/>
                <a:gd name="T85" fmla="*/ 0 h 206"/>
                <a:gd name="T86" fmla="*/ 0 w 286"/>
                <a:gd name="T87" fmla="*/ 0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6"/>
                <a:gd name="T133" fmla="*/ 0 h 206"/>
                <a:gd name="T134" fmla="*/ 286 w 28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6" h="206">
                  <a:moveTo>
                    <a:pt x="0" y="0"/>
                  </a:moveTo>
                  <a:lnTo>
                    <a:pt x="28" y="126"/>
                  </a:lnTo>
                  <a:lnTo>
                    <a:pt x="29" y="128"/>
                  </a:lnTo>
                  <a:lnTo>
                    <a:pt x="35" y="134"/>
                  </a:lnTo>
                  <a:lnTo>
                    <a:pt x="44" y="140"/>
                  </a:lnTo>
                  <a:lnTo>
                    <a:pt x="57" y="151"/>
                  </a:lnTo>
                  <a:lnTo>
                    <a:pt x="75" y="160"/>
                  </a:lnTo>
                  <a:lnTo>
                    <a:pt x="96" y="170"/>
                  </a:lnTo>
                  <a:lnTo>
                    <a:pt x="123" y="178"/>
                  </a:lnTo>
                  <a:lnTo>
                    <a:pt x="155" y="183"/>
                  </a:lnTo>
                  <a:lnTo>
                    <a:pt x="187" y="188"/>
                  </a:lnTo>
                  <a:lnTo>
                    <a:pt x="214" y="191"/>
                  </a:lnTo>
                  <a:lnTo>
                    <a:pt x="236" y="196"/>
                  </a:lnTo>
                  <a:lnTo>
                    <a:pt x="255" y="199"/>
                  </a:lnTo>
                  <a:lnTo>
                    <a:pt x="269" y="201"/>
                  </a:lnTo>
                  <a:lnTo>
                    <a:pt x="278" y="204"/>
                  </a:lnTo>
                  <a:lnTo>
                    <a:pt x="284" y="206"/>
                  </a:lnTo>
                  <a:lnTo>
                    <a:pt x="286" y="206"/>
                  </a:lnTo>
                  <a:lnTo>
                    <a:pt x="284" y="206"/>
                  </a:lnTo>
                  <a:lnTo>
                    <a:pt x="279" y="204"/>
                  </a:lnTo>
                  <a:lnTo>
                    <a:pt x="272" y="203"/>
                  </a:lnTo>
                  <a:lnTo>
                    <a:pt x="260" y="199"/>
                  </a:lnTo>
                  <a:lnTo>
                    <a:pt x="248" y="196"/>
                  </a:lnTo>
                  <a:lnTo>
                    <a:pt x="233" y="192"/>
                  </a:lnTo>
                  <a:lnTo>
                    <a:pt x="217" y="188"/>
                  </a:lnTo>
                  <a:lnTo>
                    <a:pt x="201" y="182"/>
                  </a:lnTo>
                  <a:lnTo>
                    <a:pt x="184" y="178"/>
                  </a:lnTo>
                  <a:lnTo>
                    <a:pt x="166" y="172"/>
                  </a:lnTo>
                  <a:lnTo>
                    <a:pt x="150" y="166"/>
                  </a:lnTo>
                  <a:lnTo>
                    <a:pt x="134" y="161"/>
                  </a:lnTo>
                  <a:lnTo>
                    <a:pt x="119" y="155"/>
                  </a:lnTo>
                  <a:lnTo>
                    <a:pt x="106" y="149"/>
                  </a:lnTo>
                  <a:lnTo>
                    <a:pt x="95" y="144"/>
                  </a:lnTo>
                  <a:lnTo>
                    <a:pt x="86" y="138"/>
                  </a:lnTo>
                  <a:lnTo>
                    <a:pt x="72" y="128"/>
                  </a:lnTo>
                  <a:lnTo>
                    <a:pt x="61" y="119"/>
                  </a:lnTo>
                  <a:lnTo>
                    <a:pt x="53" y="112"/>
                  </a:lnTo>
                  <a:lnTo>
                    <a:pt x="48" y="106"/>
                  </a:lnTo>
                  <a:lnTo>
                    <a:pt x="43" y="103"/>
                  </a:lnTo>
                  <a:lnTo>
                    <a:pt x="41" y="100"/>
                  </a:lnTo>
                  <a:lnTo>
                    <a:pt x="40" y="97"/>
                  </a:lnTo>
                  <a:lnTo>
                    <a:pt x="34" y="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8" name="Freeform 345"/>
            <p:cNvSpPr>
              <a:spLocks/>
            </p:cNvSpPr>
            <p:nvPr/>
          </p:nvSpPr>
          <p:spPr bwMode="auto">
            <a:xfrm>
              <a:off x="3033" y="2943"/>
              <a:ext cx="73" cy="69"/>
            </a:xfrm>
            <a:custGeom>
              <a:avLst/>
              <a:gdLst>
                <a:gd name="T0" fmla="*/ 2 w 219"/>
                <a:gd name="T1" fmla="*/ 0 h 206"/>
                <a:gd name="T2" fmla="*/ 1 w 219"/>
                <a:gd name="T3" fmla="*/ 0 h 206"/>
                <a:gd name="T4" fmla="*/ 1 w 219"/>
                <a:gd name="T5" fmla="*/ 0 h 206"/>
                <a:gd name="T6" fmla="*/ 1 w 219"/>
                <a:gd name="T7" fmla="*/ 0 h 206"/>
                <a:gd name="T8" fmla="*/ 0 w 219"/>
                <a:gd name="T9" fmla="*/ 0 h 206"/>
                <a:gd name="T10" fmla="*/ 0 w 219"/>
                <a:gd name="T11" fmla="*/ 1 h 206"/>
                <a:gd name="T12" fmla="*/ 0 w 219"/>
                <a:gd name="T13" fmla="*/ 2 h 206"/>
                <a:gd name="T14" fmla="*/ 0 w 219"/>
                <a:gd name="T15" fmla="*/ 2 h 206"/>
                <a:gd name="T16" fmla="*/ 0 w 219"/>
                <a:gd name="T17" fmla="*/ 2 h 206"/>
                <a:gd name="T18" fmla="*/ 1 w 219"/>
                <a:gd name="T19" fmla="*/ 2 h 206"/>
                <a:gd name="T20" fmla="*/ 1 w 219"/>
                <a:gd name="T21" fmla="*/ 3 h 206"/>
                <a:gd name="T22" fmla="*/ 1 w 219"/>
                <a:gd name="T23" fmla="*/ 3 h 206"/>
                <a:gd name="T24" fmla="*/ 2 w 219"/>
                <a:gd name="T25" fmla="*/ 2 h 206"/>
                <a:gd name="T26" fmla="*/ 2 w 219"/>
                <a:gd name="T27" fmla="*/ 2 h 206"/>
                <a:gd name="T28" fmla="*/ 2 w 219"/>
                <a:gd name="T29" fmla="*/ 2 h 206"/>
                <a:gd name="T30" fmla="*/ 3 w 219"/>
                <a:gd name="T31" fmla="*/ 2 h 206"/>
                <a:gd name="T32" fmla="*/ 3 w 219"/>
                <a:gd name="T33" fmla="*/ 2 h 206"/>
                <a:gd name="T34" fmla="*/ 2 w 219"/>
                <a:gd name="T35" fmla="*/ 2 h 206"/>
                <a:gd name="T36" fmla="*/ 2 w 219"/>
                <a:gd name="T37" fmla="*/ 2 h 206"/>
                <a:gd name="T38" fmla="*/ 2 w 219"/>
                <a:gd name="T39" fmla="*/ 2 h 206"/>
                <a:gd name="T40" fmla="*/ 2 w 219"/>
                <a:gd name="T41" fmla="*/ 2 h 206"/>
                <a:gd name="T42" fmla="*/ 1 w 219"/>
                <a:gd name="T43" fmla="*/ 2 h 206"/>
                <a:gd name="T44" fmla="*/ 1 w 219"/>
                <a:gd name="T45" fmla="*/ 2 h 206"/>
                <a:gd name="T46" fmla="*/ 1 w 219"/>
                <a:gd name="T47" fmla="*/ 2 h 206"/>
                <a:gd name="T48" fmla="*/ 0 w 219"/>
                <a:gd name="T49" fmla="*/ 2 h 206"/>
                <a:gd name="T50" fmla="*/ 0 w 219"/>
                <a:gd name="T51" fmla="*/ 1 h 206"/>
                <a:gd name="T52" fmla="*/ 0 w 219"/>
                <a:gd name="T53" fmla="*/ 1 h 206"/>
                <a:gd name="T54" fmla="*/ 1 w 219"/>
                <a:gd name="T55" fmla="*/ 1 h 206"/>
                <a:gd name="T56" fmla="*/ 1 w 219"/>
                <a:gd name="T57" fmla="*/ 1 h 206"/>
                <a:gd name="T58" fmla="*/ 1 w 219"/>
                <a:gd name="T59" fmla="*/ 1 h 206"/>
                <a:gd name="T60" fmla="*/ 1 w 219"/>
                <a:gd name="T61" fmla="*/ 0 h 206"/>
                <a:gd name="T62" fmla="*/ 2 w 219"/>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206"/>
                <a:gd name="T98" fmla="*/ 219 w 219"/>
                <a:gd name="T99" fmla="*/ 206 h 2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206">
                  <a:moveTo>
                    <a:pt x="128" y="20"/>
                  </a:moveTo>
                  <a:lnTo>
                    <a:pt x="124" y="18"/>
                  </a:lnTo>
                  <a:lnTo>
                    <a:pt x="115" y="14"/>
                  </a:lnTo>
                  <a:lnTo>
                    <a:pt x="103" y="8"/>
                  </a:lnTo>
                  <a:lnTo>
                    <a:pt x="88" y="3"/>
                  </a:lnTo>
                  <a:lnTo>
                    <a:pt x="71" y="0"/>
                  </a:lnTo>
                  <a:lnTo>
                    <a:pt x="55" y="1"/>
                  </a:lnTo>
                  <a:lnTo>
                    <a:pt x="41" y="7"/>
                  </a:lnTo>
                  <a:lnTo>
                    <a:pt x="30" y="20"/>
                  </a:lnTo>
                  <a:lnTo>
                    <a:pt x="22" y="40"/>
                  </a:lnTo>
                  <a:lnTo>
                    <a:pt x="14" y="60"/>
                  </a:lnTo>
                  <a:lnTo>
                    <a:pt x="8" y="83"/>
                  </a:lnTo>
                  <a:lnTo>
                    <a:pt x="2" y="104"/>
                  </a:lnTo>
                  <a:lnTo>
                    <a:pt x="0" y="126"/>
                  </a:lnTo>
                  <a:lnTo>
                    <a:pt x="1" y="146"/>
                  </a:lnTo>
                  <a:lnTo>
                    <a:pt x="4" y="163"/>
                  </a:lnTo>
                  <a:lnTo>
                    <a:pt x="13" y="175"/>
                  </a:lnTo>
                  <a:lnTo>
                    <a:pt x="24" y="184"/>
                  </a:lnTo>
                  <a:lnTo>
                    <a:pt x="35" y="192"/>
                  </a:lnTo>
                  <a:lnTo>
                    <a:pt x="46" y="198"/>
                  </a:lnTo>
                  <a:lnTo>
                    <a:pt x="59" y="202"/>
                  </a:lnTo>
                  <a:lnTo>
                    <a:pt x="71" y="205"/>
                  </a:lnTo>
                  <a:lnTo>
                    <a:pt x="85" y="206"/>
                  </a:lnTo>
                  <a:lnTo>
                    <a:pt x="99" y="205"/>
                  </a:lnTo>
                  <a:lnTo>
                    <a:pt x="116" y="204"/>
                  </a:lnTo>
                  <a:lnTo>
                    <a:pt x="134" y="201"/>
                  </a:lnTo>
                  <a:lnTo>
                    <a:pt x="153" y="199"/>
                  </a:lnTo>
                  <a:lnTo>
                    <a:pt x="169" y="198"/>
                  </a:lnTo>
                  <a:lnTo>
                    <a:pt x="185" y="196"/>
                  </a:lnTo>
                  <a:lnTo>
                    <a:pt x="199" y="195"/>
                  </a:lnTo>
                  <a:lnTo>
                    <a:pt x="210" y="193"/>
                  </a:lnTo>
                  <a:lnTo>
                    <a:pt x="217" y="192"/>
                  </a:lnTo>
                  <a:lnTo>
                    <a:pt x="219" y="192"/>
                  </a:lnTo>
                  <a:lnTo>
                    <a:pt x="219" y="135"/>
                  </a:lnTo>
                  <a:lnTo>
                    <a:pt x="202" y="158"/>
                  </a:lnTo>
                  <a:lnTo>
                    <a:pt x="201" y="159"/>
                  </a:lnTo>
                  <a:lnTo>
                    <a:pt x="199" y="164"/>
                  </a:lnTo>
                  <a:lnTo>
                    <a:pt x="193" y="169"/>
                  </a:lnTo>
                  <a:lnTo>
                    <a:pt x="184" y="174"/>
                  </a:lnTo>
                  <a:lnTo>
                    <a:pt x="173" y="178"/>
                  </a:lnTo>
                  <a:lnTo>
                    <a:pt x="157" y="178"/>
                  </a:lnTo>
                  <a:lnTo>
                    <a:pt x="136" y="173"/>
                  </a:lnTo>
                  <a:lnTo>
                    <a:pt x="111" y="164"/>
                  </a:lnTo>
                  <a:lnTo>
                    <a:pt x="86" y="154"/>
                  </a:lnTo>
                  <a:lnTo>
                    <a:pt x="69" y="147"/>
                  </a:lnTo>
                  <a:lnTo>
                    <a:pt x="55" y="144"/>
                  </a:lnTo>
                  <a:lnTo>
                    <a:pt x="47" y="141"/>
                  </a:lnTo>
                  <a:lnTo>
                    <a:pt x="43" y="140"/>
                  </a:lnTo>
                  <a:lnTo>
                    <a:pt x="39" y="137"/>
                  </a:lnTo>
                  <a:lnTo>
                    <a:pt x="38" y="132"/>
                  </a:lnTo>
                  <a:lnTo>
                    <a:pt x="36" y="123"/>
                  </a:lnTo>
                  <a:lnTo>
                    <a:pt x="33" y="103"/>
                  </a:lnTo>
                  <a:lnTo>
                    <a:pt x="31" y="86"/>
                  </a:lnTo>
                  <a:lnTo>
                    <a:pt x="35" y="71"/>
                  </a:lnTo>
                  <a:lnTo>
                    <a:pt x="47" y="60"/>
                  </a:lnTo>
                  <a:lnTo>
                    <a:pt x="56" y="55"/>
                  </a:lnTo>
                  <a:lnTo>
                    <a:pt x="68" y="52"/>
                  </a:lnTo>
                  <a:lnTo>
                    <a:pt x="79" y="48"/>
                  </a:lnTo>
                  <a:lnTo>
                    <a:pt x="90" y="44"/>
                  </a:lnTo>
                  <a:lnTo>
                    <a:pt x="100" y="42"/>
                  </a:lnTo>
                  <a:lnTo>
                    <a:pt x="108" y="40"/>
                  </a:lnTo>
                  <a:lnTo>
                    <a:pt x="114" y="37"/>
                  </a:lnTo>
                  <a:lnTo>
                    <a:pt x="116" y="37"/>
                  </a:lnTo>
                  <a:lnTo>
                    <a:pt x="12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39" name="Freeform 346"/>
            <p:cNvSpPr>
              <a:spLocks/>
            </p:cNvSpPr>
            <p:nvPr/>
          </p:nvSpPr>
          <p:spPr bwMode="auto">
            <a:xfrm>
              <a:off x="3059" y="2967"/>
              <a:ext cx="38" cy="16"/>
            </a:xfrm>
            <a:custGeom>
              <a:avLst/>
              <a:gdLst>
                <a:gd name="T0" fmla="*/ 0 w 115"/>
                <a:gd name="T1" fmla="*/ 0 h 46"/>
                <a:gd name="T2" fmla="*/ 1 w 115"/>
                <a:gd name="T3" fmla="*/ 0 h 46"/>
                <a:gd name="T4" fmla="*/ 1 w 115"/>
                <a:gd name="T5" fmla="*/ 1 h 46"/>
                <a:gd name="T6" fmla="*/ 0 w 115"/>
                <a:gd name="T7" fmla="*/ 1 h 46"/>
                <a:gd name="T8" fmla="*/ 0 w 115"/>
                <a:gd name="T9" fmla="*/ 0 h 46"/>
                <a:gd name="T10" fmla="*/ 0 60000 65536"/>
                <a:gd name="T11" fmla="*/ 0 60000 65536"/>
                <a:gd name="T12" fmla="*/ 0 60000 65536"/>
                <a:gd name="T13" fmla="*/ 0 60000 65536"/>
                <a:gd name="T14" fmla="*/ 0 60000 65536"/>
                <a:gd name="T15" fmla="*/ 0 w 115"/>
                <a:gd name="T16" fmla="*/ 0 h 46"/>
                <a:gd name="T17" fmla="*/ 115 w 115"/>
                <a:gd name="T18" fmla="*/ 46 h 46"/>
              </a:gdLst>
              <a:ahLst/>
              <a:cxnLst>
                <a:cxn ang="T10">
                  <a:pos x="T0" y="T1"/>
                </a:cxn>
                <a:cxn ang="T11">
                  <a:pos x="T2" y="T3"/>
                </a:cxn>
                <a:cxn ang="T12">
                  <a:pos x="T4" y="T5"/>
                </a:cxn>
                <a:cxn ang="T13">
                  <a:pos x="T6" y="T7"/>
                </a:cxn>
                <a:cxn ang="T14">
                  <a:pos x="T8" y="T9"/>
                </a:cxn>
              </a:cxnLst>
              <a:rect l="T15" t="T16" r="T17" b="T18"/>
              <a:pathLst>
                <a:path w="115" h="46">
                  <a:moveTo>
                    <a:pt x="0" y="6"/>
                  </a:moveTo>
                  <a:lnTo>
                    <a:pt x="115" y="0"/>
                  </a:lnTo>
                  <a:lnTo>
                    <a:pt x="115" y="46"/>
                  </a:lnTo>
                  <a:lnTo>
                    <a:pt x="12" y="4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0" name="Freeform 347"/>
            <p:cNvSpPr>
              <a:spLocks/>
            </p:cNvSpPr>
            <p:nvPr/>
          </p:nvSpPr>
          <p:spPr bwMode="auto">
            <a:xfrm>
              <a:off x="3592" y="2934"/>
              <a:ext cx="65" cy="273"/>
            </a:xfrm>
            <a:custGeom>
              <a:avLst/>
              <a:gdLst>
                <a:gd name="T0" fmla="*/ 2 w 193"/>
                <a:gd name="T1" fmla="*/ 0 h 820"/>
                <a:gd name="T2" fmla="*/ 2 w 193"/>
                <a:gd name="T3" fmla="*/ 1 h 820"/>
                <a:gd name="T4" fmla="*/ 2 w 193"/>
                <a:gd name="T5" fmla="*/ 1 h 820"/>
                <a:gd name="T6" fmla="*/ 2 w 193"/>
                <a:gd name="T7" fmla="*/ 1 h 820"/>
                <a:gd name="T8" fmla="*/ 2 w 193"/>
                <a:gd name="T9" fmla="*/ 2 h 820"/>
                <a:gd name="T10" fmla="*/ 2 w 193"/>
                <a:gd name="T11" fmla="*/ 2 h 820"/>
                <a:gd name="T12" fmla="*/ 2 w 193"/>
                <a:gd name="T13" fmla="*/ 2 h 820"/>
                <a:gd name="T14" fmla="*/ 2 w 193"/>
                <a:gd name="T15" fmla="*/ 3 h 820"/>
                <a:gd name="T16" fmla="*/ 2 w 193"/>
                <a:gd name="T17" fmla="*/ 4 h 820"/>
                <a:gd name="T18" fmla="*/ 2 w 193"/>
                <a:gd name="T19" fmla="*/ 4 h 820"/>
                <a:gd name="T20" fmla="*/ 2 w 193"/>
                <a:gd name="T21" fmla="*/ 5 h 820"/>
                <a:gd name="T22" fmla="*/ 2 w 193"/>
                <a:gd name="T23" fmla="*/ 5 h 820"/>
                <a:gd name="T24" fmla="*/ 1 w 193"/>
                <a:gd name="T25" fmla="*/ 6 h 820"/>
                <a:gd name="T26" fmla="*/ 2 w 193"/>
                <a:gd name="T27" fmla="*/ 7 h 820"/>
                <a:gd name="T28" fmla="*/ 2 w 193"/>
                <a:gd name="T29" fmla="*/ 7 h 820"/>
                <a:gd name="T30" fmla="*/ 1 w 193"/>
                <a:gd name="T31" fmla="*/ 7 h 820"/>
                <a:gd name="T32" fmla="*/ 1 w 193"/>
                <a:gd name="T33" fmla="*/ 8 h 820"/>
                <a:gd name="T34" fmla="*/ 1 w 193"/>
                <a:gd name="T35" fmla="*/ 8 h 820"/>
                <a:gd name="T36" fmla="*/ 1 w 193"/>
                <a:gd name="T37" fmla="*/ 9 h 820"/>
                <a:gd name="T38" fmla="*/ 1 w 193"/>
                <a:gd name="T39" fmla="*/ 9 h 820"/>
                <a:gd name="T40" fmla="*/ 0 w 193"/>
                <a:gd name="T41" fmla="*/ 10 h 820"/>
                <a:gd name="T42" fmla="*/ 1 w 193"/>
                <a:gd name="T43" fmla="*/ 9 h 820"/>
                <a:gd name="T44" fmla="*/ 1 w 193"/>
                <a:gd name="T45" fmla="*/ 9 h 820"/>
                <a:gd name="T46" fmla="*/ 1 w 193"/>
                <a:gd name="T47" fmla="*/ 9 h 820"/>
                <a:gd name="T48" fmla="*/ 0 w 193"/>
                <a:gd name="T49" fmla="*/ 10 h 820"/>
                <a:gd name="T50" fmla="*/ 0 w 193"/>
                <a:gd name="T51" fmla="*/ 10 h 820"/>
                <a:gd name="T52" fmla="*/ 0 w 193"/>
                <a:gd name="T53" fmla="*/ 9 h 820"/>
                <a:gd name="T54" fmla="*/ 0 w 193"/>
                <a:gd name="T55" fmla="*/ 9 h 820"/>
                <a:gd name="T56" fmla="*/ 0 w 193"/>
                <a:gd name="T57" fmla="*/ 8 h 820"/>
                <a:gd name="T58" fmla="*/ 1 w 193"/>
                <a:gd name="T59" fmla="*/ 8 h 820"/>
                <a:gd name="T60" fmla="*/ 1 w 193"/>
                <a:gd name="T61" fmla="*/ 7 h 820"/>
                <a:gd name="T62" fmla="*/ 1 w 193"/>
                <a:gd name="T63" fmla="*/ 7 h 820"/>
                <a:gd name="T64" fmla="*/ 1 w 193"/>
                <a:gd name="T65" fmla="*/ 6 h 820"/>
                <a:gd name="T66" fmla="*/ 1 w 193"/>
                <a:gd name="T67" fmla="*/ 5 h 820"/>
                <a:gd name="T68" fmla="*/ 1 w 193"/>
                <a:gd name="T69" fmla="*/ 5 h 820"/>
                <a:gd name="T70" fmla="*/ 1 w 193"/>
                <a:gd name="T71" fmla="*/ 4 h 820"/>
                <a:gd name="T72" fmla="*/ 1 w 193"/>
                <a:gd name="T73" fmla="*/ 4 h 820"/>
                <a:gd name="T74" fmla="*/ 2 w 193"/>
                <a:gd name="T75" fmla="*/ 3 h 820"/>
                <a:gd name="T76" fmla="*/ 1 w 193"/>
                <a:gd name="T77" fmla="*/ 3 h 820"/>
                <a:gd name="T78" fmla="*/ 1 w 193"/>
                <a:gd name="T79" fmla="*/ 3 h 820"/>
                <a:gd name="T80" fmla="*/ 1 w 193"/>
                <a:gd name="T81" fmla="*/ 2 h 820"/>
                <a:gd name="T82" fmla="*/ 1 w 193"/>
                <a:gd name="T83" fmla="*/ 2 h 820"/>
                <a:gd name="T84" fmla="*/ 1 w 193"/>
                <a:gd name="T85" fmla="*/ 2 h 820"/>
                <a:gd name="T86" fmla="*/ 2 w 193"/>
                <a:gd name="T87" fmla="*/ 1 h 820"/>
                <a:gd name="T88" fmla="*/ 2 w 193"/>
                <a:gd name="T89" fmla="*/ 0 h 8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3"/>
                <a:gd name="T136" fmla="*/ 0 h 820"/>
                <a:gd name="T137" fmla="*/ 193 w 193"/>
                <a:gd name="T138" fmla="*/ 820 h 8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3" h="820">
                  <a:moveTo>
                    <a:pt x="182" y="0"/>
                  </a:moveTo>
                  <a:lnTo>
                    <a:pt x="188" y="14"/>
                  </a:lnTo>
                  <a:lnTo>
                    <a:pt x="192" y="29"/>
                  </a:lnTo>
                  <a:lnTo>
                    <a:pt x="193" y="45"/>
                  </a:lnTo>
                  <a:lnTo>
                    <a:pt x="192" y="60"/>
                  </a:lnTo>
                  <a:lnTo>
                    <a:pt x="188" y="69"/>
                  </a:lnTo>
                  <a:lnTo>
                    <a:pt x="184" y="78"/>
                  </a:lnTo>
                  <a:lnTo>
                    <a:pt x="178" y="86"/>
                  </a:lnTo>
                  <a:lnTo>
                    <a:pt x="171" y="93"/>
                  </a:lnTo>
                  <a:lnTo>
                    <a:pt x="167" y="101"/>
                  </a:lnTo>
                  <a:lnTo>
                    <a:pt x="162" y="110"/>
                  </a:lnTo>
                  <a:lnTo>
                    <a:pt x="160" y="118"/>
                  </a:lnTo>
                  <a:lnTo>
                    <a:pt x="161" y="129"/>
                  </a:lnTo>
                  <a:lnTo>
                    <a:pt x="165" y="138"/>
                  </a:lnTo>
                  <a:lnTo>
                    <a:pt x="169" y="147"/>
                  </a:lnTo>
                  <a:lnTo>
                    <a:pt x="175" y="156"/>
                  </a:lnTo>
                  <a:lnTo>
                    <a:pt x="179" y="164"/>
                  </a:lnTo>
                  <a:lnTo>
                    <a:pt x="184" y="172"/>
                  </a:lnTo>
                  <a:lnTo>
                    <a:pt x="187" y="181"/>
                  </a:lnTo>
                  <a:lnTo>
                    <a:pt x="188" y="191"/>
                  </a:lnTo>
                  <a:lnTo>
                    <a:pt x="186" y="201"/>
                  </a:lnTo>
                  <a:lnTo>
                    <a:pt x="180" y="217"/>
                  </a:lnTo>
                  <a:lnTo>
                    <a:pt x="174" y="233"/>
                  </a:lnTo>
                  <a:lnTo>
                    <a:pt x="166" y="247"/>
                  </a:lnTo>
                  <a:lnTo>
                    <a:pt x="159" y="262"/>
                  </a:lnTo>
                  <a:lnTo>
                    <a:pt x="153" y="278"/>
                  </a:lnTo>
                  <a:lnTo>
                    <a:pt x="149" y="294"/>
                  </a:lnTo>
                  <a:lnTo>
                    <a:pt x="146" y="311"/>
                  </a:lnTo>
                  <a:lnTo>
                    <a:pt x="148" y="328"/>
                  </a:lnTo>
                  <a:lnTo>
                    <a:pt x="154" y="340"/>
                  </a:lnTo>
                  <a:lnTo>
                    <a:pt x="158" y="354"/>
                  </a:lnTo>
                  <a:lnTo>
                    <a:pt x="158" y="367"/>
                  </a:lnTo>
                  <a:lnTo>
                    <a:pt x="157" y="381"/>
                  </a:lnTo>
                  <a:lnTo>
                    <a:pt x="152" y="395"/>
                  </a:lnTo>
                  <a:lnTo>
                    <a:pt x="145" y="408"/>
                  </a:lnTo>
                  <a:lnTo>
                    <a:pt x="137" y="421"/>
                  </a:lnTo>
                  <a:lnTo>
                    <a:pt x="128" y="433"/>
                  </a:lnTo>
                  <a:lnTo>
                    <a:pt x="116" y="455"/>
                  </a:lnTo>
                  <a:lnTo>
                    <a:pt x="114" y="480"/>
                  </a:lnTo>
                  <a:lnTo>
                    <a:pt x="118" y="507"/>
                  </a:lnTo>
                  <a:lnTo>
                    <a:pt x="128" y="532"/>
                  </a:lnTo>
                  <a:lnTo>
                    <a:pt x="131" y="538"/>
                  </a:lnTo>
                  <a:lnTo>
                    <a:pt x="129" y="545"/>
                  </a:lnTo>
                  <a:lnTo>
                    <a:pt x="127" y="552"/>
                  </a:lnTo>
                  <a:lnTo>
                    <a:pt x="125" y="557"/>
                  </a:lnTo>
                  <a:lnTo>
                    <a:pt x="119" y="569"/>
                  </a:lnTo>
                  <a:lnTo>
                    <a:pt x="112" y="581"/>
                  </a:lnTo>
                  <a:lnTo>
                    <a:pt x="107" y="592"/>
                  </a:lnTo>
                  <a:lnTo>
                    <a:pt x="101" y="605"/>
                  </a:lnTo>
                  <a:lnTo>
                    <a:pt x="96" y="616"/>
                  </a:lnTo>
                  <a:lnTo>
                    <a:pt x="92" y="628"/>
                  </a:lnTo>
                  <a:lnTo>
                    <a:pt x="91" y="642"/>
                  </a:lnTo>
                  <a:lnTo>
                    <a:pt x="91" y="656"/>
                  </a:lnTo>
                  <a:lnTo>
                    <a:pt x="93" y="667"/>
                  </a:lnTo>
                  <a:lnTo>
                    <a:pt x="98" y="679"/>
                  </a:lnTo>
                  <a:lnTo>
                    <a:pt x="101" y="691"/>
                  </a:lnTo>
                  <a:lnTo>
                    <a:pt x="100" y="703"/>
                  </a:lnTo>
                  <a:lnTo>
                    <a:pt x="93" y="722"/>
                  </a:lnTo>
                  <a:lnTo>
                    <a:pt x="83" y="739"/>
                  </a:lnTo>
                  <a:lnTo>
                    <a:pt x="71" y="754"/>
                  </a:lnTo>
                  <a:lnTo>
                    <a:pt x="57" y="768"/>
                  </a:lnTo>
                  <a:lnTo>
                    <a:pt x="42" y="780"/>
                  </a:lnTo>
                  <a:lnTo>
                    <a:pt x="28" y="792"/>
                  </a:lnTo>
                  <a:lnTo>
                    <a:pt x="13" y="806"/>
                  </a:lnTo>
                  <a:lnTo>
                    <a:pt x="0" y="820"/>
                  </a:lnTo>
                  <a:lnTo>
                    <a:pt x="65" y="755"/>
                  </a:lnTo>
                  <a:lnTo>
                    <a:pt x="66" y="754"/>
                  </a:lnTo>
                  <a:lnTo>
                    <a:pt x="68" y="753"/>
                  </a:lnTo>
                  <a:lnTo>
                    <a:pt x="70" y="753"/>
                  </a:lnTo>
                  <a:lnTo>
                    <a:pt x="71" y="752"/>
                  </a:lnTo>
                  <a:lnTo>
                    <a:pt x="64" y="759"/>
                  </a:lnTo>
                  <a:lnTo>
                    <a:pt x="56" y="766"/>
                  </a:lnTo>
                  <a:lnTo>
                    <a:pt x="49" y="773"/>
                  </a:lnTo>
                  <a:lnTo>
                    <a:pt x="41" y="781"/>
                  </a:lnTo>
                  <a:lnTo>
                    <a:pt x="33" y="788"/>
                  </a:lnTo>
                  <a:lnTo>
                    <a:pt x="27" y="796"/>
                  </a:lnTo>
                  <a:lnTo>
                    <a:pt x="19" y="803"/>
                  </a:lnTo>
                  <a:lnTo>
                    <a:pt x="12" y="811"/>
                  </a:lnTo>
                  <a:lnTo>
                    <a:pt x="27" y="791"/>
                  </a:lnTo>
                  <a:lnTo>
                    <a:pt x="33" y="769"/>
                  </a:lnTo>
                  <a:lnTo>
                    <a:pt x="32" y="744"/>
                  </a:lnTo>
                  <a:lnTo>
                    <a:pt x="28" y="719"/>
                  </a:lnTo>
                  <a:lnTo>
                    <a:pt x="25" y="707"/>
                  </a:lnTo>
                  <a:lnTo>
                    <a:pt x="27" y="694"/>
                  </a:lnTo>
                  <a:lnTo>
                    <a:pt x="30" y="682"/>
                  </a:lnTo>
                  <a:lnTo>
                    <a:pt x="34" y="669"/>
                  </a:lnTo>
                  <a:lnTo>
                    <a:pt x="40" y="658"/>
                  </a:lnTo>
                  <a:lnTo>
                    <a:pt x="47" y="645"/>
                  </a:lnTo>
                  <a:lnTo>
                    <a:pt x="54" y="634"/>
                  </a:lnTo>
                  <a:lnTo>
                    <a:pt x="59" y="622"/>
                  </a:lnTo>
                  <a:lnTo>
                    <a:pt x="62" y="616"/>
                  </a:lnTo>
                  <a:lnTo>
                    <a:pt x="64" y="609"/>
                  </a:lnTo>
                  <a:lnTo>
                    <a:pt x="65" y="604"/>
                  </a:lnTo>
                  <a:lnTo>
                    <a:pt x="63" y="597"/>
                  </a:lnTo>
                  <a:lnTo>
                    <a:pt x="53" y="572"/>
                  </a:lnTo>
                  <a:lnTo>
                    <a:pt x="48" y="546"/>
                  </a:lnTo>
                  <a:lnTo>
                    <a:pt x="50" y="520"/>
                  </a:lnTo>
                  <a:lnTo>
                    <a:pt x="63" y="498"/>
                  </a:lnTo>
                  <a:lnTo>
                    <a:pt x="72" y="487"/>
                  </a:lnTo>
                  <a:lnTo>
                    <a:pt x="80" y="474"/>
                  </a:lnTo>
                  <a:lnTo>
                    <a:pt x="86" y="460"/>
                  </a:lnTo>
                  <a:lnTo>
                    <a:pt x="91" y="446"/>
                  </a:lnTo>
                  <a:lnTo>
                    <a:pt x="93" y="432"/>
                  </a:lnTo>
                  <a:lnTo>
                    <a:pt x="92" y="417"/>
                  </a:lnTo>
                  <a:lnTo>
                    <a:pt x="89" y="403"/>
                  </a:lnTo>
                  <a:lnTo>
                    <a:pt x="82" y="391"/>
                  </a:lnTo>
                  <a:lnTo>
                    <a:pt x="82" y="374"/>
                  </a:lnTo>
                  <a:lnTo>
                    <a:pt x="84" y="358"/>
                  </a:lnTo>
                  <a:lnTo>
                    <a:pt x="89" y="342"/>
                  </a:lnTo>
                  <a:lnTo>
                    <a:pt x="94" y="328"/>
                  </a:lnTo>
                  <a:lnTo>
                    <a:pt x="101" y="312"/>
                  </a:lnTo>
                  <a:lnTo>
                    <a:pt x="108" y="297"/>
                  </a:lnTo>
                  <a:lnTo>
                    <a:pt x="116" y="281"/>
                  </a:lnTo>
                  <a:lnTo>
                    <a:pt x="122" y="265"/>
                  </a:lnTo>
                  <a:lnTo>
                    <a:pt x="124" y="255"/>
                  </a:lnTo>
                  <a:lnTo>
                    <a:pt x="122" y="246"/>
                  </a:lnTo>
                  <a:lnTo>
                    <a:pt x="119" y="237"/>
                  </a:lnTo>
                  <a:lnTo>
                    <a:pt x="114" y="229"/>
                  </a:lnTo>
                  <a:lnTo>
                    <a:pt x="109" y="220"/>
                  </a:lnTo>
                  <a:lnTo>
                    <a:pt x="103" y="212"/>
                  </a:lnTo>
                  <a:lnTo>
                    <a:pt x="99" y="203"/>
                  </a:lnTo>
                  <a:lnTo>
                    <a:pt x="96" y="193"/>
                  </a:lnTo>
                  <a:lnTo>
                    <a:pt x="94" y="184"/>
                  </a:lnTo>
                  <a:lnTo>
                    <a:pt x="97" y="176"/>
                  </a:lnTo>
                  <a:lnTo>
                    <a:pt x="100" y="168"/>
                  </a:lnTo>
                  <a:lnTo>
                    <a:pt x="105" y="160"/>
                  </a:lnTo>
                  <a:lnTo>
                    <a:pt x="110" y="153"/>
                  </a:lnTo>
                  <a:lnTo>
                    <a:pt x="116" y="147"/>
                  </a:lnTo>
                  <a:lnTo>
                    <a:pt x="120" y="139"/>
                  </a:lnTo>
                  <a:lnTo>
                    <a:pt x="125" y="131"/>
                  </a:lnTo>
                  <a:lnTo>
                    <a:pt x="128" y="115"/>
                  </a:lnTo>
                  <a:lnTo>
                    <a:pt x="127" y="98"/>
                  </a:lnTo>
                  <a:lnTo>
                    <a:pt x="123" y="81"/>
                  </a:lnTo>
                  <a:lnTo>
                    <a:pt x="116" y="65"/>
                  </a:lnTo>
                  <a:lnTo>
                    <a:pt x="1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1" name="Freeform 348"/>
            <p:cNvSpPr>
              <a:spLocks/>
            </p:cNvSpPr>
            <p:nvPr/>
          </p:nvSpPr>
          <p:spPr bwMode="auto">
            <a:xfrm>
              <a:off x="3092" y="2943"/>
              <a:ext cx="64" cy="274"/>
            </a:xfrm>
            <a:custGeom>
              <a:avLst/>
              <a:gdLst>
                <a:gd name="T0" fmla="*/ 0 w 194"/>
                <a:gd name="T1" fmla="*/ 0 h 821"/>
                <a:gd name="T2" fmla="*/ 0 w 194"/>
                <a:gd name="T3" fmla="*/ 1 h 821"/>
                <a:gd name="T4" fmla="*/ 0 w 194"/>
                <a:gd name="T5" fmla="*/ 1 h 821"/>
                <a:gd name="T6" fmla="*/ 0 w 194"/>
                <a:gd name="T7" fmla="*/ 1 h 821"/>
                <a:gd name="T8" fmla="*/ 0 w 194"/>
                <a:gd name="T9" fmla="*/ 2 h 821"/>
                <a:gd name="T10" fmla="*/ 0 w 194"/>
                <a:gd name="T11" fmla="*/ 2 h 821"/>
                <a:gd name="T12" fmla="*/ 0 w 194"/>
                <a:gd name="T13" fmla="*/ 2 h 821"/>
                <a:gd name="T14" fmla="*/ 0 w 194"/>
                <a:gd name="T15" fmla="*/ 3 h 821"/>
                <a:gd name="T16" fmla="*/ 1 w 194"/>
                <a:gd name="T17" fmla="*/ 4 h 821"/>
                <a:gd name="T18" fmla="*/ 0 w 194"/>
                <a:gd name="T19" fmla="*/ 4 h 821"/>
                <a:gd name="T20" fmla="*/ 0 w 194"/>
                <a:gd name="T21" fmla="*/ 5 h 821"/>
                <a:gd name="T22" fmla="*/ 1 w 194"/>
                <a:gd name="T23" fmla="*/ 5 h 821"/>
                <a:gd name="T24" fmla="*/ 1 w 194"/>
                <a:gd name="T25" fmla="*/ 6 h 821"/>
                <a:gd name="T26" fmla="*/ 1 w 194"/>
                <a:gd name="T27" fmla="*/ 7 h 821"/>
                <a:gd name="T28" fmla="*/ 1 w 194"/>
                <a:gd name="T29" fmla="*/ 7 h 821"/>
                <a:gd name="T30" fmla="*/ 1 w 194"/>
                <a:gd name="T31" fmla="*/ 7 h 821"/>
                <a:gd name="T32" fmla="*/ 1 w 194"/>
                <a:gd name="T33" fmla="*/ 8 h 821"/>
                <a:gd name="T34" fmla="*/ 1 w 194"/>
                <a:gd name="T35" fmla="*/ 8 h 821"/>
                <a:gd name="T36" fmla="*/ 1 w 194"/>
                <a:gd name="T37" fmla="*/ 9 h 821"/>
                <a:gd name="T38" fmla="*/ 1 w 194"/>
                <a:gd name="T39" fmla="*/ 9 h 821"/>
                <a:gd name="T40" fmla="*/ 2 w 194"/>
                <a:gd name="T41" fmla="*/ 10 h 821"/>
                <a:gd name="T42" fmla="*/ 2 w 194"/>
                <a:gd name="T43" fmla="*/ 9 h 821"/>
                <a:gd name="T44" fmla="*/ 2 w 194"/>
                <a:gd name="T45" fmla="*/ 9 h 821"/>
                <a:gd name="T46" fmla="*/ 2 w 194"/>
                <a:gd name="T47" fmla="*/ 9 h 821"/>
                <a:gd name="T48" fmla="*/ 2 w 194"/>
                <a:gd name="T49" fmla="*/ 10 h 821"/>
                <a:gd name="T50" fmla="*/ 2 w 194"/>
                <a:gd name="T51" fmla="*/ 10 h 821"/>
                <a:gd name="T52" fmla="*/ 2 w 194"/>
                <a:gd name="T53" fmla="*/ 9 h 821"/>
                <a:gd name="T54" fmla="*/ 2 w 194"/>
                <a:gd name="T55" fmla="*/ 9 h 821"/>
                <a:gd name="T56" fmla="*/ 2 w 194"/>
                <a:gd name="T57" fmla="*/ 8 h 821"/>
                <a:gd name="T58" fmla="*/ 2 w 194"/>
                <a:gd name="T59" fmla="*/ 8 h 821"/>
                <a:gd name="T60" fmla="*/ 2 w 194"/>
                <a:gd name="T61" fmla="*/ 7 h 821"/>
                <a:gd name="T62" fmla="*/ 2 w 194"/>
                <a:gd name="T63" fmla="*/ 7 h 821"/>
                <a:gd name="T64" fmla="*/ 1 w 194"/>
                <a:gd name="T65" fmla="*/ 6 h 821"/>
                <a:gd name="T66" fmla="*/ 1 w 194"/>
                <a:gd name="T67" fmla="*/ 6 h 821"/>
                <a:gd name="T68" fmla="*/ 1 w 194"/>
                <a:gd name="T69" fmla="*/ 5 h 821"/>
                <a:gd name="T70" fmla="*/ 1 w 194"/>
                <a:gd name="T71" fmla="*/ 4 h 821"/>
                <a:gd name="T72" fmla="*/ 1 w 194"/>
                <a:gd name="T73" fmla="*/ 4 h 821"/>
                <a:gd name="T74" fmla="*/ 1 w 194"/>
                <a:gd name="T75" fmla="*/ 3 h 821"/>
                <a:gd name="T76" fmla="*/ 1 w 194"/>
                <a:gd name="T77" fmla="*/ 3 h 821"/>
                <a:gd name="T78" fmla="*/ 1 w 194"/>
                <a:gd name="T79" fmla="*/ 3 h 821"/>
                <a:gd name="T80" fmla="*/ 1 w 194"/>
                <a:gd name="T81" fmla="*/ 2 h 821"/>
                <a:gd name="T82" fmla="*/ 1 w 194"/>
                <a:gd name="T83" fmla="*/ 2 h 821"/>
                <a:gd name="T84" fmla="*/ 1 w 194"/>
                <a:gd name="T85" fmla="*/ 2 h 821"/>
                <a:gd name="T86" fmla="*/ 1 w 194"/>
                <a:gd name="T87" fmla="*/ 1 h 821"/>
                <a:gd name="T88" fmla="*/ 0 w 194"/>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821"/>
                <a:gd name="T137" fmla="*/ 194 w 194"/>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821">
                  <a:moveTo>
                    <a:pt x="11" y="0"/>
                  </a:moveTo>
                  <a:lnTo>
                    <a:pt x="6" y="15"/>
                  </a:lnTo>
                  <a:lnTo>
                    <a:pt x="2" y="29"/>
                  </a:lnTo>
                  <a:lnTo>
                    <a:pt x="0" y="45"/>
                  </a:lnTo>
                  <a:lnTo>
                    <a:pt x="2" y="60"/>
                  </a:lnTo>
                  <a:lnTo>
                    <a:pt x="6" y="69"/>
                  </a:lnTo>
                  <a:lnTo>
                    <a:pt x="10" y="78"/>
                  </a:lnTo>
                  <a:lnTo>
                    <a:pt x="16" y="86"/>
                  </a:lnTo>
                  <a:lnTo>
                    <a:pt x="22" y="94"/>
                  </a:lnTo>
                  <a:lnTo>
                    <a:pt x="27" y="102"/>
                  </a:lnTo>
                  <a:lnTo>
                    <a:pt x="31" y="111"/>
                  </a:lnTo>
                  <a:lnTo>
                    <a:pt x="33" y="119"/>
                  </a:lnTo>
                  <a:lnTo>
                    <a:pt x="33" y="129"/>
                  </a:lnTo>
                  <a:lnTo>
                    <a:pt x="30" y="139"/>
                  </a:lnTo>
                  <a:lnTo>
                    <a:pt x="25" y="148"/>
                  </a:lnTo>
                  <a:lnTo>
                    <a:pt x="19" y="156"/>
                  </a:lnTo>
                  <a:lnTo>
                    <a:pt x="15" y="165"/>
                  </a:lnTo>
                  <a:lnTo>
                    <a:pt x="9" y="173"/>
                  </a:lnTo>
                  <a:lnTo>
                    <a:pt x="7" y="182"/>
                  </a:lnTo>
                  <a:lnTo>
                    <a:pt x="5" y="191"/>
                  </a:lnTo>
                  <a:lnTo>
                    <a:pt x="7" y="201"/>
                  </a:lnTo>
                  <a:lnTo>
                    <a:pt x="13" y="217"/>
                  </a:lnTo>
                  <a:lnTo>
                    <a:pt x="20" y="233"/>
                  </a:lnTo>
                  <a:lnTo>
                    <a:pt x="27" y="248"/>
                  </a:lnTo>
                  <a:lnTo>
                    <a:pt x="34" y="263"/>
                  </a:lnTo>
                  <a:lnTo>
                    <a:pt x="40" y="278"/>
                  </a:lnTo>
                  <a:lnTo>
                    <a:pt x="44" y="294"/>
                  </a:lnTo>
                  <a:lnTo>
                    <a:pt x="47" y="310"/>
                  </a:lnTo>
                  <a:lnTo>
                    <a:pt x="47" y="327"/>
                  </a:lnTo>
                  <a:lnTo>
                    <a:pt x="40" y="339"/>
                  </a:lnTo>
                  <a:lnTo>
                    <a:pt x="36" y="353"/>
                  </a:lnTo>
                  <a:lnTo>
                    <a:pt x="35" y="367"/>
                  </a:lnTo>
                  <a:lnTo>
                    <a:pt x="37" y="382"/>
                  </a:lnTo>
                  <a:lnTo>
                    <a:pt x="42" y="396"/>
                  </a:lnTo>
                  <a:lnTo>
                    <a:pt x="49" y="409"/>
                  </a:lnTo>
                  <a:lnTo>
                    <a:pt x="57" y="423"/>
                  </a:lnTo>
                  <a:lnTo>
                    <a:pt x="66" y="434"/>
                  </a:lnTo>
                  <a:lnTo>
                    <a:pt x="78" y="456"/>
                  </a:lnTo>
                  <a:lnTo>
                    <a:pt x="80" y="482"/>
                  </a:lnTo>
                  <a:lnTo>
                    <a:pt x="75" y="508"/>
                  </a:lnTo>
                  <a:lnTo>
                    <a:pt x="65" y="533"/>
                  </a:lnTo>
                  <a:lnTo>
                    <a:pt x="63" y="539"/>
                  </a:lnTo>
                  <a:lnTo>
                    <a:pt x="65" y="545"/>
                  </a:lnTo>
                  <a:lnTo>
                    <a:pt x="67" y="552"/>
                  </a:lnTo>
                  <a:lnTo>
                    <a:pt x="69" y="557"/>
                  </a:lnTo>
                  <a:lnTo>
                    <a:pt x="75" y="570"/>
                  </a:lnTo>
                  <a:lnTo>
                    <a:pt x="82" y="581"/>
                  </a:lnTo>
                  <a:lnTo>
                    <a:pt x="87" y="594"/>
                  </a:lnTo>
                  <a:lnTo>
                    <a:pt x="93" y="605"/>
                  </a:lnTo>
                  <a:lnTo>
                    <a:pt x="97" y="617"/>
                  </a:lnTo>
                  <a:lnTo>
                    <a:pt x="101" y="630"/>
                  </a:lnTo>
                  <a:lnTo>
                    <a:pt x="103" y="642"/>
                  </a:lnTo>
                  <a:lnTo>
                    <a:pt x="103" y="656"/>
                  </a:lnTo>
                  <a:lnTo>
                    <a:pt x="100" y="668"/>
                  </a:lnTo>
                  <a:lnTo>
                    <a:pt x="96" y="680"/>
                  </a:lnTo>
                  <a:lnTo>
                    <a:pt x="93" y="692"/>
                  </a:lnTo>
                  <a:lnTo>
                    <a:pt x="93" y="705"/>
                  </a:lnTo>
                  <a:lnTo>
                    <a:pt x="100" y="723"/>
                  </a:lnTo>
                  <a:lnTo>
                    <a:pt x="110" y="740"/>
                  </a:lnTo>
                  <a:lnTo>
                    <a:pt x="122" y="754"/>
                  </a:lnTo>
                  <a:lnTo>
                    <a:pt x="137" y="768"/>
                  </a:lnTo>
                  <a:lnTo>
                    <a:pt x="152" y="780"/>
                  </a:lnTo>
                  <a:lnTo>
                    <a:pt x="166" y="794"/>
                  </a:lnTo>
                  <a:lnTo>
                    <a:pt x="181" y="806"/>
                  </a:lnTo>
                  <a:lnTo>
                    <a:pt x="194" y="821"/>
                  </a:lnTo>
                  <a:lnTo>
                    <a:pt x="128" y="755"/>
                  </a:lnTo>
                  <a:lnTo>
                    <a:pt x="127" y="754"/>
                  </a:lnTo>
                  <a:lnTo>
                    <a:pt x="126" y="753"/>
                  </a:lnTo>
                  <a:lnTo>
                    <a:pt x="123" y="753"/>
                  </a:lnTo>
                  <a:lnTo>
                    <a:pt x="122" y="752"/>
                  </a:lnTo>
                  <a:lnTo>
                    <a:pt x="130" y="760"/>
                  </a:lnTo>
                  <a:lnTo>
                    <a:pt x="137" y="767"/>
                  </a:lnTo>
                  <a:lnTo>
                    <a:pt x="145" y="775"/>
                  </a:lnTo>
                  <a:lnTo>
                    <a:pt x="152" y="781"/>
                  </a:lnTo>
                  <a:lnTo>
                    <a:pt x="160" y="789"/>
                  </a:lnTo>
                  <a:lnTo>
                    <a:pt x="166" y="796"/>
                  </a:lnTo>
                  <a:lnTo>
                    <a:pt x="174" y="804"/>
                  </a:lnTo>
                  <a:lnTo>
                    <a:pt x="181" y="811"/>
                  </a:lnTo>
                  <a:lnTo>
                    <a:pt x="166" y="792"/>
                  </a:lnTo>
                  <a:lnTo>
                    <a:pt x="161" y="769"/>
                  </a:lnTo>
                  <a:lnTo>
                    <a:pt x="162" y="744"/>
                  </a:lnTo>
                  <a:lnTo>
                    <a:pt x="166" y="720"/>
                  </a:lnTo>
                  <a:lnTo>
                    <a:pt x="168" y="707"/>
                  </a:lnTo>
                  <a:lnTo>
                    <a:pt x="166" y="694"/>
                  </a:lnTo>
                  <a:lnTo>
                    <a:pt x="164" y="682"/>
                  </a:lnTo>
                  <a:lnTo>
                    <a:pt x="159" y="669"/>
                  </a:lnTo>
                  <a:lnTo>
                    <a:pt x="153" y="658"/>
                  </a:lnTo>
                  <a:lnTo>
                    <a:pt x="146" y="646"/>
                  </a:lnTo>
                  <a:lnTo>
                    <a:pt x="140" y="634"/>
                  </a:lnTo>
                  <a:lnTo>
                    <a:pt x="134" y="622"/>
                  </a:lnTo>
                  <a:lnTo>
                    <a:pt x="131" y="616"/>
                  </a:lnTo>
                  <a:lnTo>
                    <a:pt x="129" y="611"/>
                  </a:lnTo>
                  <a:lnTo>
                    <a:pt x="128" y="604"/>
                  </a:lnTo>
                  <a:lnTo>
                    <a:pt x="130" y="598"/>
                  </a:lnTo>
                  <a:lnTo>
                    <a:pt x="140" y="573"/>
                  </a:lnTo>
                  <a:lnTo>
                    <a:pt x="145" y="546"/>
                  </a:lnTo>
                  <a:lnTo>
                    <a:pt x="143" y="521"/>
                  </a:lnTo>
                  <a:lnTo>
                    <a:pt x="130" y="499"/>
                  </a:lnTo>
                  <a:lnTo>
                    <a:pt x="121" y="487"/>
                  </a:lnTo>
                  <a:lnTo>
                    <a:pt x="113" y="474"/>
                  </a:lnTo>
                  <a:lnTo>
                    <a:pt x="106" y="460"/>
                  </a:lnTo>
                  <a:lnTo>
                    <a:pt x="102" y="447"/>
                  </a:lnTo>
                  <a:lnTo>
                    <a:pt x="101" y="433"/>
                  </a:lnTo>
                  <a:lnTo>
                    <a:pt x="101" y="418"/>
                  </a:lnTo>
                  <a:lnTo>
                    <a:pt x="104" y="405"/>
                  </a:lnTo>
                  <a:lnTo>
                    <a:pt x="111" y="392"/>
                  </a:lnTo>
                  <a:lnTo>
                    <a:pt x="111" y="375"/>
                  </a:lnTo>
                  <a:lnTo>
                    <a:pt x="109" y="358"/>
                  </a:lnTo>
                  <a:lnTo>
                    <a:pt x="105" y="343"/>
                  </a:lnTo>
                  <a:lnTo>
                    <a:pt x="99" y="328"/>
                  </a:lnTo>
                  <a:lnTo>
                    <a:pt x="92" y="313"/>
                  </a:lnTo>
                  <a:lnTo>
                    <a:pt x="85" y="297"/>
                  </a:lnTo>
                  <a:lnTo>
                    <a:pt x="78" y="283"/>
                  </a:lnTo>
                  <a:lnTo>
                    <a:pt x="73" y="267"/>
                  </a:lnTo>
                  <a:lnTo>
                    <a:pt x="70" y="257"/>
                  </a:lnTo>
                  <a:lnTo>
                    <a:pt x="71" y="246"/>
                  </a:lnTo>
                  <a:lnTo>
                    <a:pt x="75" y="237"/>
                  </a:lnTo>
                  <a:lnTo>
                    <a:pt x="79" y="229"/>
                  </a:lnTo>
                  <a:lnTo>
                    <a:pt x="84" y="222"/>
                  </a:lnTo>
                  <a:lnTo>
                    <a:pt x="90" y="213"/>
                  </a:lnTo>
                  <a:lnTo>
                    <a:pt x="94" y="203"/>
                  </a:lnTo>
                  <a:lnTo>
                    <a:pt x="97" y="194"/>
                  </a:lnTo>
                  <a:lnTo>
                    <a:pt x="99" y="185"/>
                  </a:lnTo>
                  <a:lnTo>
                    <a:pt x="96" y="176"/>
                  </a:lnTo>
                  <a:lnTo>
                    <a:pt x="93" y="168"/>
                  </a:lnTo>
                  <a:lnTo>
                    <a:pt x="88" y="162"/>
                  </a:lnTo>
                  <a:lnTo>
                    <a:pt x="83" y="155"/>
                  </a:lnTo>
                  <a:lnTo>
                    <a:pt x="78" y="147"/>
                  </a:lnTo>
                  <a:lnTo>
                    <a:pt x="73" y="140"/>
                  </a:lnTo>
                  <a:lnTo>
                    <a:pt x="69" y="132"/>
                  </a:lnTo>
                  <a:lnTo>
                    <a:pt x="66" y="115"/>
                  </a:lnTo>
                  <a:lnTo>
                    <a:pt x="67" y="98"/>
                  </a:lnTo>
                  <a:lnTo>
                    <a:pt x="70" y="81"/>
                  </a:lnTo>
                  <a:lnTo>
                    <a:pt x="77" y="65"/>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2" name="Freeform 349"/>
            <p:cNvSpPr>
              <a:spLocks/>
            </p:cNvSpPr>
            <p:nvPr/>
          </p:nvSpPr>
          <p:spPr bwMode="auto">
            <a:xfrm>
              <a:off x="3149" y="3199"/>
              <a:ext cx="470" cy="53"/>
            </a:xfrm>
            <a:custGeom>
              <a:avLst/>
              <a:gdLst>
                <a:gd name="T0" fmla="*/ 0 w 1411"/>
                <a:gd name="T1" fmla="*/ 0 h 160"/>
                <a:gd name="T2" fmla="*/ 0 w 1411"/>
                <a:gd name="T3" fmla="*/ 0 h 160"/>
                <a:gd name="T4" fmla="*/ 0 w 1411"/>
                <a:gd name="T5" fmla="*/ 0 h 160"/>
                <a:gd name="T6" fmla="*/ 1 w 1411"/>
                <a:gd name="T7" fmla="*/ 0 h 160"/>
                <a:gd name="T8" fmla="*/ 1 w 1411"/>
                <a:gd name="T9" fmla="*/ 1 h 160"/>
                <a:gd name="T10" fmla="*/ 2 w 1411"/>
                <a:gd name="T11" fmla="*/ 1 h 160"/>
                <a:gd name="T12" fmla="*/ 2 w 1411"/>
                <a:gd name="T13" fmla="*/ 1 h 160"/>
                <a:gd name="T14" fmla="*/ 3 w 1411"/>
                <a:gd name="T15" fmla="*/ 1 h 160"/>
                <a:gd name="T16" fmla="*/ 3 w 1411"/>
                <a:gd name="T17" fmla="*/ 1 h 160"/>
                <a:gd name="T18" fmla="*/ 4 w 1411"/>
                <a:gd name="T19" fmla="*/ 1 h 160"/>
                <a:gd name="T20" fmla="*/ 5 w 1411"/>
                <a:gd name="T21" fmla="*/ 1 h 160"/>
                <a:gd name="T22" fmla="*/ 6 w 1411"/>
                <a:gd name="T23" fmla="*/ 1 h 160"/>
                <a:gd name="T24" fmla="*/ 7 w 1411"/>
                <a:gd name="T25" fmla="*/ 1 h 160"/>
                <a:gd name="T26" fmla="*/ 7 w 1411"/>
                <a:gd name="T27" fmla="*/ 1 h 160"/>
                <a:gd name="T28" fmla="*/ 8 w 1411"/>
                <a:gd name="T29" fmla="*/ 1 h 160"/>
                <a:gd name="T30" fmla="*/ 9 w 1411"/>
                <a:gd name="T31" fmla="*/ 1 h 160"/>
                <a:gd name="T32" fmla="*/ 10 w 1411"/>
                <a:gd name="T33" fmla="*/ 1 h 160"/>
                <a:gd name="T34" fmla="*/ 12 w 1411"/>
                <a:gd name="T35" fmla="*/ 1 h 160"/>
                <a:gd name="T36" fmla="*/ 13 w 1411"/>
                <a:gd name="T37" fmla="*/ 1 h 160"/>
                <a:gd name="T38" fmla="*/ 15 w 1411"/>
                <a:gd name="T39" fmla="*/ 1 h 160"/>
                <a:gd name="T40" fmla="*/ 16 w 1411"/>
                <a:gd name="T41" fmla="*/ 1 h 160"/>
                <a:gd name="T42" fmla="*/ 16 w 1411"/>
                <a:gd name="T43" fmla="*/ 0 h 160"/>
                <a:gd name="T44" fmla="*/ 17 w 1411"/>
                <a:gd name="T45" fmla="*/ 0 h 160"/>
                <a:gd name="T46" fmla="*/ 17 w 1411"/>
                <a:gd name="T47" fmla="*/ 0 h 160"/>
                <a:gd name="T48" fmla="*/ 17 w 1411"/>
                <a:gd name="T49" fmla="*/ 0 h 160"/>
                <a:gd name="T50" fmla="*/ 17 w 1411"/>
                <a:gd name="T51" fmla="*/ 0 h 160"/>
                <a:gd name="T52" fmla="*/ 17 w 1411"/>
                <a:gd name="T53" fmla="*/ 0 h 160"/>
                <a:gd name="T54" fmla="*/ 17 w 1411"/>
                <a:gd name="T55" fmla="*/ 1 h 160"/>
                <a:gd name="T56" fmla="*/ 16 w 1411"/>
                <a:gd name="T57" fmla="*/ 1 h 160"/>
                <a:gd name="T58" fmla="*/ 15 w 1411"/>
                <a:gd name="T59" fmla="*/ 1 h 160"/>
                <a:gd name="T60" fmla="*/ 14 w 1411"/>
                <a:gd name="T61" fmla="*/ 2 h 160"/>
                <a:gd name="T62" fmla="*/ 12 w 1411"/>
                <a:gd name="T63" fmla="*/ 2 h 160"/>
                <a:gd name="T64" fmla="*/ 9 w 1411"/>
                <a:gd name="T65" fmla="*/ 2 h 160"/>
                <a:gd name="T66" fmla="*/ 7 w 1411"/>
                <a:gd name="T67" fmla="*/ 2 h 160"/>
                <a:gd name="T68" fmla="*/ 4 w 1411"/>
                <a:gd name="T69" fmla="*/ 2 h 160"/>
                <a:gd name="T70" fmla="*/ 3 w 1411"/>
                <a:gd name="T71" fmla="*/ 1 h 160"/>
                <a:gd name="T72" fmla="*/ 2 w 1411"/>
                <a:gd name="T73" fmla="*/ 1 h 160"/>
                <a:gd name="T74" fmla="*/ 1 w 1411"/>
                <a:gd name="T75" fmla="*/ 1 h 160"/>
                <a:gd name="T76" fmla="*/ 0 w 1411"/>
                <a:gd name="T77" fmla="*/ 1 h 160"/>
                <a:gd name="T78" fmla="*/ 0 w 1411"/>
                <a:gd name="T79" fmla="*/ 0 h 160"/>
                <a:gd name="T80" fmla="*/ 0 w 1411"/>
                <a:gd name="T81" fmla="*/ 0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1"/>
                <a:gd name="T124" fmla="*/ 0 h 160"/>
                <a:gd name="T125" fmla="*/ 1411 w 1411"/>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1" h="160">
                  <a:moveTo>
                    <a:pt x="0" y="28"/>
                  </a:moveTo>
                  <a:lnTo>
                    <a:pt x="1" y="28"/>
                  </a:lnTo>
                  <a:lnTo>
                    <a:pt x="4" y="29"/>
                  </a:lnTo>
                  <a:lnTo>
                    <a:pt x="10" y="30"/>
                  </a:lnTo>
                  <a:lnTo>
                    <a:pt x="18" y="33"/>
                  </a:lnTo>
                  <a:lnTo>
                    <a:pt x="28" y="35"/>
                  </a:lnTo>
                  <a:lnTo>
                    <a:pt x="40" y="37"/>
                  </a:lnTo>
                  <a:lnTo>
                    <a:pt x="53" y="40"/>
                  </a:lnTo>
                  <a:lnTo>
                    <a:pt x="69" y="44"/>
                  </a:lnTo>
                  <a:lnTo>
                    <a:pt x="86" y="47"/>
                  </a:lnTo>
                  <a:lnTo>
                    <a:pt x="104" y="52"/>
                  </a:lnTo>
                  <a:lnTo>
                    <a:pt x="124" y="55"/>
                  </a:lnTo>
                  <a:lnTo>
                    <a:pt x="147" y="60"/>
                  </a:lnTo>
                  <a:lnTo>
                    <a:pt x="170" y="64"/>
                  </a:lnTo>
                  <a:lnTo>
                    <a:pt x="195" y="69"/>
                  </a:lnTo>
                  <a:lnTo>
                    <a:pt x="221" y="73"/>
                  </a:lnTo>
                  <a:lnTo>
                    <a:pt x="248" y="78"/>
                  </a:lnTo>
                  <a:lnTo>
                    <a:pt x="275" y="82"/>
                  </a:lnTo>
                  <a:lnTo>
                    <a:pt x="304" y="87"/>
                  </a:lnTo>
                  <a:lnTo>
                    <a:pt x="335" y="91"/>
                  </a:lnTo>
                  <a:lnTo>
                    <a:pt x="365" y="96"/>
                  </a:lnTo>
                  <a:lnTo>
                    <a:pt x="397" y="99"/>
                  </a:lnTo>
                  <a:lnTo>
                    <a:pt x="430" y="104"/>
                  </a:lnTo>
                  <a:lnTo>
                    <a:pt x="463" y="107"/>
                  </a:lnTo>
                  <a:lnTo>
                    <a:pt x="495" y="111"/>
                  </a:lnTo>
                  <a:lnTo>
                    <a:pt x="529" y="113"/>
                  </a:lnTo>
                  <a:lnTo>
                    <a:pt x="564" y="115"/>
                  </a:lnTo>
                  <a:lnTo>
                    <a:pt x="598" y="117"/>
                  </a:lnTo>
                  <a:lnTo>
                    <a:pt x="633" y="118"/>
                  </a:lnTo>
                  <a:lnTo>
                    <a:pt x="669" y="120"/>
                  </a:lnTo>
                  <a:lnTo>
                    <a:pt x="704" y="121"/>
                  </a:lnTo>
                  <a:lnTo>
                    <a:pt x="739" y="121"/>
                  </a:lnTo>
                  <a:lnTo>
                    <a:pt x="774" y="120"/>
                  </a:lnTo>
                  <a:lnTo>
                    <a:pt x="842" y="116"/>
                  </a:lnTo>
                  <a:lnTo>
                    <a:pt x="907" y="112"/>
                  </a:lnTo>
                  <a:lnTo>
                    <a:pt x="969" y="105"/>
                  </a:lnTo>
                  <a:lnTo>
                    <a:pt x="1027" y="97"/>
                  </a:lnTo>
                  <a:lnTo>
                    <a:pt x="1081" y="88"/>
                  </a:lnTo>
                  <a:lnTo>
                    <a:pt x="1132" y="79"/>
                  </a:lnTo>
                  <a:lnTo>
                    <a:pt x="1179" y="69"/>
                  </a:lnTo>
                  <a:lnTo>
                    <a:pt x="1221" y="59"/>
                  </a:lnTo>
                  <a:lnTo>
                    <a:pt x="1259" y="48"/>
                  </a:lnTo>
                  <a:lnTo>
                    <a:pt x="1292" y="38"/>
                  </a:lnTo>
                  <a:lnTo>
                    <a:pt x="1321" y="29"/>
                  </a:lnTo>
                  <a:lnTo>
                    <a:pt x="1345" y="21"/>
                  </a:lnTo>
                  <a:lnTo>
                    <a:pt x="1363" y="14"/>
                  </a:lnTo>
                  <a:lnTo>
                    <a:pt x="1377" y="10"/>
                  </a:lnTo>
                  <a:lnTo>
                    <a:pt x="1386" y="7"/>
                  </a:lnTo>
                  <a:lnTo>
                    <a:pt x="1388" y="5"/>
                  </a:lnTo>
                  <a:lnTo>
                    <a:pt x="1411" y="0"/>
                  </a:lnTo>
                  <a:lnTo>
                    <a:pt x="1410" y="2"/>
                  </a:lnTo>
                  <a:lnTo>
                    <a:pt x="1407" y="7"/>
                  </a:lnTo>
                  <a:lnTo>
                    <a:pt x="1401" y="16"/>
                  </a:lnTo>
                  <a:lnTo>
                    <a:pt x="1391" y="26"/>
                  </a:lnTo>
                  <a:lnTo>
                    <a:pt x="1377" y="38"/>
                  </a:lnTo>
                  <a:lnTo>
                    <a:pt x="1359" y="52"/>
                  </a:lnTo>
                  <a:lnTo>
                    <a:pt x="1334" y="66"/>
                  </a:lnTo>
                  <a:lnTo>
                    <a:pt x="1302" y="82"/>
                  </a:lnTo>
                  <a:lnTo>
                    <a:pt x="1264" y="97"/>
                  </a:lnTo>
                  <a:lnTo>
                    <a:pt x="1217" y="112"/>
                  </a:lnTo>
                  <a:lnTo>
                    <a:pt x="1163" y="125"/>
                  </a:lnTo>
                  <a:lnTo>
                    <a:pt x="1098" y="138"/>
                  </a:lnTo>
                  <a:lnTo>
                    <a:pt x="1024" y="148"/>
                  </a:lnTo>
                  <a:lnTo>
                    <a:pt x="939" y="155"/>
                  </a:lnTo>
                  <a:lnTo>
                    <a:pt x="843" y="159"/>
                  </a:lnTo>
                  <a:lnTo>
                    <a:pt x="734" y="160"/>
                  </a:lnTo>
                  <a:lnTo>
                    <a:pt x="624" y="158"/>
                  </a:lnTo>
                  <a:lnTo>
                    <a:pt x="527" y="154"/>
                  </a:lnTo>
                  <a:lnTo>
                    <a:pt x="439" y="146"/>
                  </a:lnTo>
                  <a:lnTo>
                    <a:pt x="361" y="138"/>
                  </a:lnTo>
                  <a:lnTo>
                    <a:pt x="292" y="128"/>
                  </a:lnTo>
                  <a:lnTo>
                    <a:pt x="232" y="116"/>
                  </a:lnTo>
                  <a:lnTo>
                    <a:pt x="181" y="104"/>
                  </a:lnTo>
                  <a:lnTo>
                    <a:pt x="137" y="92"/>
                  </a:lnTo>
                  <a:lnTo>
                    <a:pt x="101" y="80"/>
                  </a:lnTo>
                  <a:lnTo>
                    <a:pt x="70" y="69"/>
                  </a:lnTo>
                  <a:lnTo>
                    <a:pt x="46" y="57"/>
                  </a:lnTo>
                  <a:lnTo>
                    <a:pt x="28" y="48"/>
                  </a:lnTo>
                  <a:lnTo>
                    <a:pt x="15" y="39"/>
                  </a:lnTo>
                  <a:lnTo>
                    <a:pt x="7" y="34"/>
                  </a:lnTo>
                  <a:lnTo>
                    <a:pt x="1" y="29"/>
                  </a:lnTo>
                  <a:lnTo>
                    <a:pt x="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3" name="Freeform 350"/>
            <p:cNvSpPr>
              <a:spLocks/>
            </p:cNvSpPr>
            <p:nvPr/>
          </p:nvSpPr>
          <p:spPr bwMode="auto">
            <a:xfrm>
              <a:off x="3172" y="3187"/>
              <a:ext cx="395" cy="32"/>
            </a:xfrm>
            <a:custGeom>
              <a:avLst/>
              <a:gdLst>
                <a:gd name="T0" fmla="*/ 0 w 1187"/>
                <a:gd name="T1" fmla="*/ 0 h 97"/>
                <a:gd name="T2" fmla="*/ 0 w 1187"/>
                <a:gd name="T3" fmla="*/ 0 h 97"/>
                <a:gd name="T4" fmla="*/ 1 w 1187"/>
                <a:gd name="T5" fmla="*/ 0 h 97"/>
                <a:gd name="T6" fmla="*/ 2 w 1187"/>
                <a:gd name="T7" fmla="*/ 0 h 97"/>
                <a:gd name="T8" fmla="*/ 4 w 1187"/>
                <a:gd name="T9" fmla="*/ 1 h 97"/>
                <a:gd name="T10" fmla="*/ 5 w 1187"/>
                <a:gd name="T11" fmla="*/ 1 h 97"/>
                <a:gd name="T12" fmla="*/ 7 w 1187"/>
                <a:gd name="T13" fmla="*/ 1 h 97"/>
                <a:gd name="T14" fmla="*/ 8 w 1187"/>
                <a:gd name="T15" fmla="*/ 1 h 97"/>
                <a:gd name="T16" fmla="*/ 10 w 1187"/>
                <a:gd name="T17" fmla="*/ 1 h 97"/>
                <a:gd name="T18" fmla="*/ 11 w 1187"/>
                <a:gd name="T19" fmla="*/ 1 h 97"/>
                <a:gd name="T20" fmla="*/ 12 w 1187"/>
                <a:gd name="T21" fmla="*/ 1 h 97"/>
                <a:gd name="T22" fmla="*/ 13 w 1187"/>
                <a:gd name="T23" fmla="*/ 1 h 97"/>
                <a:gd name="T24" fmla="*/ 14 w 1187"/>
                <a:gd name="T25" fmla="*/ 1 h 97"/>
                <a:gd name="T26" fmla="*/ 14 w 1187"/>
                <a:gd name="T27" fmla="*/ 1 h 97"/>
                <a:gd name="T28" fmla="*/ 14 w 1187"/>
                <a:gd name="T29" fmla="*/ 1 h 97"/>
                <a:gd name="T30" fmla="*/ 15 w 1187"/>
                <a:gd name="T31" fmla="*/ 0 h 97"/>
                <a:gd name="T32" fmla="*/ 15 w 1187"/>
                <a:gd name="T33" fmla="*/ 1 h 97"/>
                <a:gd name="T34" fmla="*/ 15 w 1187"/>
                <a:gd name="T35" fmla="*/ 1 h 97"/>
                <a:gd name="T36" fmla="*/ 14 w 1187"/>
                <a:gd name="T37" fmla="*/ 1 h 97"/>
                <a:gd name="T38" fmla="*/ 14 w 1187"/>
                <a:gd name="T39" fmla="*/ 1 h 97"/>
                <a:gd name="T40" fmla="*/ 13 w 1187"/>
                <a:gd name="T41" fmla="*/ 1 h 97"/>
                <a:gd name="T42" fmla="*/ 12 w 1187"/>
                <a:gd name="T43" fmla="*/ 1 h 97"/>
                <a:gd name="T44" fmla="*/ 11 w 1187"/>
                <a:gd name="T45" fmla="*/ 1 h 97"/>
                <a:gd name="T46" fmla="*/ 9 w 1187"/>
                <a:gd name="T47" fmla="*/ 1 h 97"/>
                <a:gd name="T48" fmla="*/ 7 w 1187"/>
                <a:gd name="T49" fmla="*/ 1 h 97"/>
                <a:gd name="T50" fmla="*/ 5 w 1187"/>
                <a:gd name="T51" fmla="*/ 1 h 97"/>
                <a:gd name="T52" fmla="*/ 4 w 1187"/>
                <a:gd name="T53" fmla="*/ 1 h 97"/>
                <a:gd name="T54" fmla="*/ 3 w 1187"/>
                <a:gd name="T55" fmla="*/ 1 h 97"/>
                <a:gd name="T56" fmla="*/ 2 w 1187"/>
                <a:gd name="T57" fmla="*/ 0 h 97"/>
                <a:gd name="T58" fmla="*/ 1 w 1187"/>
                <a:gd name="T59" fmla="*/ 0 h 97"/>
                <a:gd name="T60" fmla="*/ 0 w 1187"/>
                <a:gd name="T61" fmla="*/ 0 h 97"/>
                <a:gd name="T62" fmla="*/ 0 w 1187"/>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7"/>
                <a:gd name="T97" fmla="*/ 0 h 97"/>
                <a:gd name="T98" fmla="*/ 1187 w 1187"/>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7" h="97">
                  <a:moveTo>
                    <a:pt x="0" y="0"/>
                  </a:moveTo>
                  <a:lnTo>
                    <a:pt x="4" y="1"/>
                  </a:lnTo>
                  <a:lnTo>
                    <a:pt x="18" y="3"/>
                  </a:lnTo>
                  <a:lnTo>
                    <a:pt x="40" y="8"/>
                  </a:lnTo>
                  <a:lnTo>
                    <a:pt x="69" y="13"/>
                  </a:lnTo>
                  <a:lnTo>
                    <a:pt x="104" y="20"/>
                  </a:lnTo>
                  <a:lnTo>
                    <a:pt x="146" y="28"/>
                  </a:lnTo>
                  <a:lnTo>
                    <a:pt x="192" y="36"/>
                  </a:lnTo>
                  <a:lnTo>
                    <a:pt x="243" y="44"/>
                  </a:lnTo>
                  <a:lnTo>
                    <a:pt x="297" y="51"/>
                  </a:lnTo>
                  <a:lnTo>
                    <a:pt x="355" y="58"/>
                  </a:lnTo>
                  <a:lnTo>
                    <a:pt x="415" y="64"/>
                  </a:lnTo>
                  <a:lnTo>
                    <a:pt x="476" y="70"/>
                  </a:lnTo>
                  <a:lnTo>
                    <a:pt x="538" y="73"/>
                  </a:lnTo>
                  <a:lnTo>
                    <a:pt x="601" y="75"/>
                  </a:lnTo>
                  <a:lnTo>
                    <a:pt x="662" y="77"/>
                  </a:lnTo>
                  <a:lnTo>
                    <a:pt x="722" y="74"/>
                  </a:lnTo>
                  <a:lnTo>
                    <a:pt x="779" y="71"/>
                  </a:lnTo>
                  <a:lnTo>
                    <a:pt x="833" y="68"/>
                  </a:lnTo>
                  <a:lnTo>
                    <a:pt x="882" y="65"/>
                  </a:lnTo>
                  <a:lnTo>
                    <a:pt x="928" y="62"/>
                  </a:lnTo>
                  <a:lnTo>
                    <a:pt x="969" y="58"/>
                  </a:lnTo>
                  <a:lnTo>
                    <a:pt x="1008" y="56"/>
                  </a:lnTo>
                  <a:lnTo>
                    <a:pt x="1042" y="54"/>
                  </a:lnTo>
                  <a:lnTo>
                    <a:pt x="1072" y="51"/>
                  </a:lnTo>
                  <a:lnTo>
                    <a:pt x="1100" y="48"/>
                  </a:lnTo>
                  <a:lnTo>
                    <a:pt x="1123" y="47"/>
                  </a:lnTo>
                  <a:lnTo>
                    <a:pt x="1143" y="45"/>
                  </a:lnTo>
                  <a:lnTo>
                    <a:pt x="1158" y="44"/>
                  </a:lnTo>
                  <a:lnTo>
                    <a:pt x="1171" y="42"/>
                  </a:lnTo>
                  <a:lnTo>
                    <a:pt x="1180" y="42"/>
                  </a:lnTo>
                  <a:lnTo>
                    <a:pt x="1184" y="40"/>
                  </a:lnTo>
                  <a:lnTo>
                    <a:pt x="1187" y="40"/>
                  </a:lnTo>
                  <a:lnTo>
                    <a:pt x="1187" y="42"/>
                  </a:lnTo>
                  <a:lnTo>
                    <a:pt x="1184" y="43"/>
                  </a:lnTo>
                  <a:lnTo>
                    <a:pt x="1181" y="46"/>
                  </a:lnTo>
                  <a:lnTo>
                    <a:pt x="1175" y="49"/>
                  </a:lnTo>
                  <a:lnTo>
                    <a:pt x="1165" y="54"/>
                  </a:lnTo>
                  <a:lnTo>
                    <a:pt x="1153" y="58"/>
                  </a:lnTo>
                  <a:lnTo>
                    <a:pt x="1136" y="63"/>
                  </a:lnTo>
                  <a:lnTo>
                    <a:pt x="1113" y="69"/>
                  </a:lnTo>
                  <a:lnTo>
                    <a:pt x="1085" y="74"/>
                  </a:lnTo>
                  <a:lnTo>
                    <a:pt x="1051" y="79"/>
                  </a:lnTo>
                  <a:lnTo>
                    <a:pt x="1010" y="83"/>
                  </a:lnTo>
                  <a:lnTo>
                    <a:pt x="962" y="88"/>
                  </a:lnTo>
                  <a:lnTo>
                    <a:pt x="905" y="91"/>
                  </a:lnTo>
                  <a:lnTo>
                    <a:pt x="841" y="95"/>
                  </a:lnTo>
                  <a:lnTo>
                    <a:pt x="766" y="96"/>
                  </a:lnTo>
                  <a:lnTo>
                    <a:pt x="682" y="97"/>
                  </a:lnTo>
                  <a:lnTo>
                    <a:pt x="596" y="96"/>
                  </a:lnTo>
                  <a:lnTo>
                    <a:pt x="517" y="92"/>
                  </a:lnTo>
                  <a:lnTo>
                    <a:pt x="442" y="88"/>
                  </a:lnTo>
                  <a:lnTo>
                    <a:pt x="376" y="82"/>
                  </a:lnTo>
                  <a:lnTo>
                    <a:pt x="313" y="74"/>
                  </a:lnTo>
                  <a:lnTo>
                    <a:pt x="258" y="66"/>
                  </a:lnTo>
                  <a:lnTo>
                    <a:pt x="207" y="57"/>
                  </a:lnTo>
                  <a:lnTo>
                    <a:pt x="163" y="48"/>
                  </a:lnTo>
                  <a:lnTo>
                    <a:pt x="124" y="39"/>
                  </a:lnTo>
                  <a:lnTo>
                    <a:pt x="90" y="30"/>
                  </a:lnTo>
                  <a:lnTo>
                    <a:pt x="62" y="22"/>
                  </a:lnTo>
                  <a:lnTo>
                    <a:pt x="40" y="14"/>
                  </a:lnTo>
                  <a:lnTo>
                    <a:pt x="23" y="9"/>
                  </a:lnTo>
                  <a:lnTo>
                    <a:pt x="10" y="4"/>
                  </a:lnTo>
                  <a:lnTo>
                    <a:pt x="2" y="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4" name="Freeform 351"/>
            <p:cNvSpPr>
              <a:spLocks/>
            </p:cNvSpPr>
            <p:nvPr/>
          </p:nvSpPr>
          <p:spPr bwMode="auto">
            <a:xfrm>
              <a:off x="3451" y="2994"/>
              <a:ext cx="118" cy="61"/>
            </a:xfrm>
            <a:custGeom>
              <a:avLst/>
              <a:gdLst>
                <a:gd name="T0" fmla="*/ 0 w 355"/>
                <a:gd name="T1" fmla="*/ 0 h 183"/>
                <a:gd name="T2" fmla="*/ 0 w 355"/>
                <a:gd name="T3" fmla="*/ 0 h 183"/>
                <a:gd name="T4" fmla="*/ 0 w 355"/>
                <a:gd name="T5" fmla="*/ 0 h 183"/>
                <a:gd name="T6" fmla="*/ 0 w 355"/>
                <a:gd name="T7" fmla="*/ 0 h 183"/>
                <a:gd name="T8" fmla="*/ 0 w 355"/>
                <a:gd name="T9" fmla="*/ 0 h 183"/>
                <a:gd name="T10" fmla="*/ 0 w 355"/>
                <a:gd name="T11" fmla="*/ 0 h 183"/>
                <a:gd name="T12" fmla="*/ 0 w 355"/>
                <a:gd name="T13" fmla="*/ 0 h 183"/>
                <a:gd name="T14" fmla="*/ 1 w 355"/>
                <a:gd name="T15" fmla="*/ 0 h 183"/>
                <a:gd name="T16" fmla="*/ 1 w 355"/>
                <a:gd name="T17" fmla="*/ 1 h 183"/>
                <a:gd name="T18" fmla="*/ 1 w 355"/>
                <a:gd name="T19" fmla="*/ 1 h 183"/>
                <a:gd name="T20" fmla="*/ 1 w 355"/>
                <a:gd name="T21" fmla="*/ 1 h 183"/>
                <a:gd name="T22" fmla="*/ 1 w 355"/>
                <a:gd name="T23" fmla="*/ 1 h 183"/>
                <a:gd name="T24" fmla="*/ 1 w 355"/>
                <a:gd name="T25" fmla="*/ 1 h 183"/>
                <a:gd name="T26" fmla="*/ 2 w 355"/>
                <a:gd name="T27" fmla="*/ 1 h 183"/>
                <a:gd name="T28" fmla="*/ 2 w 355"/>
                <a:gd name="T29" fmla="*/ 1 h 183"/>
                <a:gd name="T30" fmla="*/ 2 w 355"/>
                <a:gd name="T31" fmla="*/ 1 h 183"/>
                <a:gd name="T32" fmla="*/ 2 w 355"/>
                <a:gd name="T33" fmla="*/ 1 h 183"/>
                <a:gd name="T34" fmla="*/ 3 w 355"/>
                <a:gd name="T35" fmla="*/ 2 h 183"/>
                <a:gd name="T36" fmla="*/ 3 w 355"/>
                <a:gd name="T37" fmla="*/ 2 h 183"/>
                <a:gd name="T38" fmla="*/ 3 w 355"/>
                <a:gd name="T39" fmla="*/ 2 h 183"/>
                <a:gd name="T40" fmla="*/ 4 w 355"/>
                <a:gd name="T41" fmla="*/ 2 h 183"/>
                <a:gd name="T42" fmla="*/ 4 w 355"/>
                <a:gd name="T43" fmla="*/ 2 h 183"/>
                <a:gd name="T44" fmla="*/ 4 w 355"/>
                <a:gd name="T45" fmla="*/ 2 h 183"/>
                <a:gd name="T46" fmla="*/ 4 w 355"/>
                <a:gd name="T47" fmla="*/ 2 h 183"/>
                <a:gd name="T48" fmla="*/ 4 w 355"/>
                <a:gd name="T49" fmla="*/ 2 h 183"/>
                <a:gd name="T50" fmla="*/ 4 w 355"/>
                <a:gd name="T51" fmla="*/ 2 h 183"/>
                <a:gd name="T52" fmla="*/ 4 w 355"/>
                <a:gd name="T53" fmla="*/ 2 h 183"/>
                <a:gd name="T54" fmla="*/ 4 w 355"/>
                <a:gd name="T55" fmla="*/ 2 h 183"/>
                <a:gd name="T56" fmla="*/ 4 w 355"/>
                <a:gd name="T57" fmla="*/ 2 h 183"/>
                <a:gd name="T58" fmla="*/ 4 w 355"/>
                <a:gd name="T59" fmla="*/ 2 h 183"/>
                <a:gd name="T60" fmla="*/ 4 w 355"/>
                <a:gd name="T61" fmla="*/ 2 h 183"/>
                <a:gd name="T62" fmla="*/ 4 w 355"/>
                <a:gd name="T63" fmla="*/ 2 h 183"/>
                <a:gd name="T64" fmla="*/ 4 w 355"/>
                <a:gd name="T65" fmla="*/ 2 h 183"/>
                <a:gd name="T66" fmla="*/ 3 w 355"/>
                <a:gd name="T67" fmla="*/ 2 h 183"/>
                <a:gd name="T68" fmla="*/ 3 w 355"/>
                <a:gd name="T69" fmla="*/ 2 h 183"/>
                <a:gd name="T70" fmla="*/ 3 w 355"/>
                <a:gd name="T71" fmla="*/ 2 h 183"/>
                <a:gd name="T72" fmla="*/ 3 w 355"/>
                <a:gd name="T73" fmla="*/ 2 h 183"/>
                <a:gd name="T74" fmla="*/ 3 w 355"/>
                <a:gd name="T75" fmla="*/ 2 h 183"/>
                <a:gd name="T76" fmla="*/ 2 w 355"/>
                <a:gd name="T77" fmla="*/ 2 h 183"/>
                <a:gd name="T78" fmla="*/ 2 w 355"/>
                <a:gd name="T79" fmla="*/ 2 h 183"/>
                <a:gd name="T80" fmla="*/ 2 w 355"/>
                <a:gd name="T81" fmla="*/ 2 h 183"/>
                <a:gd name="T82" fmla="*/ 1 w 355"/>
                <a:gd name="T83" fmla="*/ 1 h 183"/>
                <a:gd name="T84" fmla="*/ 1 w 355"/>
                <a:gd name="T85" fmla="*/ 1 h 183"/>
                <a:gd name="T86" fmla="*/ 1 w 355"/>
                <a:gd name="T87" fmla="*/ 1 h 183"/>
                <a:gd name="T88" fmla="*/ 0 w 355"/>
                <a:gd name="T89" fmla="*/ 1 h 183"/>
                <a:gd name="T90" fmla="*/ 0 w 355"/>
                <a:gd name="T91" fmla="*/ 0 h 183"/>
                <a:gd name="T92" fmla="*/ 0 w 355"/>
                <a:gd name="T93" fmla="*/ 0 h 183"/>
                <a:gd name="T94" fmla="*/ 0 w 355"/>
                <a:gd name="T95" fmla="*/ 0 h 183"/>
                <a:gd name="T96" fmla="*/ 0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0" y="0"/>
                  </a:moveTo>
                  <a:lnTo>
                    <a:pt x="1" y="1"/>
                  </a:lnTo>
                  <a:lnTo>
                    <a:pt x="4" y="3"/>
                  </a:lnTo>
                  <a:lnTo>
                    <a:pt x="8" y="8"/>
                  </a:lnTo>
                  <a:lnTo>
                    <a:pt x="15" y="13"/>
                  </a:lnTo>
                  <a:lnTo>
                    <a:pt x="22" y="20"/>
                  </a:lnTo>
                  <a:lnTo>
                    <a:pt x="31" y="27"/>
                  </a:lnTo>
                  <a:lnTo>
                    <a:pt x="41" y="36"/>
                  </a:lnTo>
                  <a:lnTo>
                    <a:pt x="53" y="45"/>
                  </a:lnTo>
                  <a:lnTo>
                    <a:pt x="66" y="54"/>
                  </a:lnTo>
                  <a:lnTo>
                    <a:pt x="80" y="64"/>
                  </a:lnTo>
                  <a:lnTo>
                    <a:pt x="95" y="74"/>
                  </a:lnTo>
                  <a:lnTo>
                    <a:pt x="111" y="85"/>
                  </a:lnTo>
                  <a:lnTo>
                    <a:pt x="128" y="94"/>
                  </a:lnTo>
                  <a:lnTo>
                    <a:pt x="146" y="103"/>
                  </a:lnTo>
                  <a:lnTo>
                    <a:pt x="164" y="112"/>
                  </a:lnTo>
                  <a:lnTo>
                    <a:pt x="183" y="120"/>
                  </a:lnTo>
                  <a:lnTo>
                    <a:pt x="221" y="134"/>
                  </a:lnTo>
                  <a:lnTo>
                    <a:pt x="254" y="147"/>
                  </a:lnTo>
                  <a:lnTo>
                    <a:pt x="283" y="157"/>
                  </a:lnTo>
                  <a:lnTo>
                    <a:pt x="308" y="166"/>
                  </a:lnTo>
                  <a:lnTo>
                    <a:pt x="328" y="173"/>
                  </a:lnTo>
                  <a:lnTo>
                    <a:pt x="343" y="177"/>
                  </a:lnTo>
                  <a:lnTo>
                    <a:pt x="352" y="181"/>
                  </a:lnTo>
                  <a:lnTo>
                    <a:pt x="355" y="182"/>
                  </a:lnTo>
                  <a:lnTo>
                    <a:pt x="354" y="182"/>
                  </a:lnTo>
                  <a:lnTo>
                    <a:pt x="351" y="182"/>
                  </a:lnTo>
                  <a:lnTo>
                    <a:pt x="345" y="183"/>
                  </a:lnTo>
                  <a:lnTo>
                    <a:pt x="338" y="183"/>
                  </a:lnTo>
                  <a:lnTo>
                    <a:pt x="329" y="183"/>
                  </a:lnTo>
                  <a:lnTo>
                    <a:pt x="318" y="182"/>
                  </a:lnTo>
                  <a:lnTo>
                    <a:pt x="307" y="181"/>
                  </a:lnTo>
                  <a:lnTo>
                    <a:pt x="292" y="180"/>
                  </a:lnTo>
                  <a:lnTo>
                    <a:pt x="277" y="177"/>
                  </a:lnTo>
                  <a:lnTo>
                    <a:pt x="261" y="174"/>
                  </a:lnTo>
                  <a:lnTo>
                    <a:pt x="243" y="170"/>
                  </a:lnTo>
                  <a:lnTo>
                    <a:pt x="225" y="165"/>
                  </a:lnTo>
                  <a:lnTo>
                    <a:pt x="206" y="159"/>
                  </a:lnTo>
                  <a:lnTo>
                    <a:pt x="186" y="151"/>
                  </a:lnTo>
                  <a:lnTo>
                    <a:pt x="165" y="142"/>
                  </a:lnTo>
                  <a:lnTo>
                    <a:pt x="144" y="131"/>
                  </a:lnTo>
                  <a:lnTo>
                    <a:pt x="104" y="107"/>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5" name="Freeform 352"/>
            <p:cNvSpPr>
              <a:spLocks/>
            </p:cNvSpPr>
            <p:nvPr/>
          </p:nvSpPr>
          <p:spPr bwMode="auto">
            <a:xfrm>
              <a:off x="3451" y="3030"/>
              <a:ext cx="118" cy="62"/>
            </a:xfrm>
            <a:custGeom>
              <a:avLst/>
              <a:gdLst>
                <a:gd name="T0" fmla="*/ 0 w 355"/>
                <a:gd name="T1" fmla="*/ 0 h 184"/>
                <a:gd name="T2" fmla="*/ 0 w 355"/>
                <a:gd name="T3" fmla="*/ 0 h 184"/>
                <a:gd name="T4" fmla="*/ 0 w 355"/>
                <a:gd name="T5" fmla="*/ 0 h 184"/>
                <a:gd name="T6" fmla="*/ 0 w 355"/>
                <a:gd name="T7" fmla="*/ 0 h 184"/>
                <a:gd name="T8" fmla="*/ 0 w 355"/>
                <a:gd name="T9" fmla="*/ 0 h 184"/>
                <a:gd name="T10" fmla="*/ 0 w 355"/>
                <a:gd name="T11" fmla="*/ 0 h 184"/>
                <a:gd name="T12" fmla="*/ 0 w 355"/>
                <a:gd name="T13" fmla="*/ 0 h 184"/>
                <a:gd name="T14" fmla="*/ 1 w 355"/>
                <a:gd name="T15" fmla="*/ 0 h 184"/>
                <a:gd name="T16" fmla="*/ 1 w 355"/>
                <a:gd name="T17" fmla="*/ 1 h 184"/>
                <a:gd name="T18" fmla="*/ 1 w 355"/>
                <a:gd name="T19" fmla="*/ 1 h 184"/>
                <a:gd name="T20" fmla="*/ 1 w 355"/>
                <a:gd name="T21" fmla="*/ 1 h 184"/>
                <a:gd name="T22" fmla="*/ 1 w 355"/>
                <a:gd name="T23" fmla="*/ 1 h 184"/>
                <a:gd name="T24" fmla="*/ 1 w 355"/>
                <a:gd name="T25" fmla="*/ 1 h 184"/>
                <a:gd name="T26" fmla="*/ 2 w 355"/>
                <a:gd name="T27" fmla="*/ 1 h 184"/>
                <a:gd name="T28" fmla="*/ 2 w 355"/>
                <a:gd name="T29" fmla="*/ 1 h 184"/>
                <a:gd name="T30" fmla="*/ 2 w 355"/>
                <a:gd name="T31" fmla="*/ 1 h 184"/>
                <a:gd name="T32" fmla="*/ 2 w 355"/>
                <a:gd name="T33" fmla="*/ 1 h 184"/>
                <a:gd name="T34" fmla="*/ 3 w 355"/>
                <a:gd name="T35" fmla="*/ 2 h 184"/>
                <a:gd name="T36" fmla="*/ 3 w 355"/>
                <a:gd name="T37" fmla="*/ 2 h 184"/>
                <a:gd name="T38" fmla="*/ 3 w 355"/>
                <a:gd name="T39" fmla="*/ 2 h 184"/>
                <a:gd name="T40" fmla="*/ 4 w 355"/>
                <a:gd name="T41" fmla="*/ 2 h 184"/>
                <a:gd name="T42" fmla="*/ 4 w 355"/>
                <a:gd name="T43" fmla="*/ 2 h 184"/>
                <a:gd name="T44" fmla="*/ 4 w 355"/>
                <a:gd name="T45" fmla="*/ 2 h 184"/>
                <a:gd name="T46" fmla="*/ 4 w 355"/>
                <a:gd name="T47" fmla="*/ 2 h 184"/>
                <a:gd name="T48" fmla="*/ 4 w 355"/>
                <a:gd name="T49" fmla="*/ 2 h 184"/>
                <a:gd name="T50" fmla="*/ 4 w 355"/>
                <a:gd name="T51" fmla="*/ 2 h 184"/>
                <a:gd name="T52" fmla="*/ 4 w 355"/>
                <a:gd name="T53" fmla="*/ 2 h 184"/>
                <a:gd name="T54" fmla="*/ 4 w 355"/>
                <a:gd name="T55" fmla="*/ 2 h 184"/>
                <a:gd name="T56" fmla="*/ 4 w 355"/>
                <a:gd name="T57" fmla="*/ 2 h 184"/>
                <a:gd name="T58" fmla="*/ 4 w 355"/>
                <a:gd name="T59" fmla="*/ 2 h 184"/>
                <a:gd name="T60" fmla="*/ 4 w 355"/>
                <a:gd name="T61" fmla="*/ 2 h 184"/>
                <a:gd name="T62" fmla="*/ 4 w 355"/>
                <a:gd name="T63" fmla="*/ 2 h 184"/>
                <a:gd name="T64" fmla="*/ 4 w 355"/>
                <a:gd name="T65" fmla="*/ 2 h 184"/>
                <a:gd name="T66" fmla="*/ 3 w 355"/>
                <a:gd name="T67" fmla="*/ 2 h 184"/>
                <a:gd name="T68" fmla="*/ 3 w 355"/>
                <a:gd name="T69" fmla="*/ 2 h 184"/>
                <a:gd name="T70" fmla="*/ 3 w 355"/>
                <a:gd name="T71" fmla="*/ 2 h 184"/>
                <a:gd name="T72" fmla="*/ 3 w 355"/>
                <a:gd name="T73" fmla="*/ 2 h 184"/>
                <a:gd name="T74" fmla="*/ 3 w 355"/>
                <a:gd name="T75" fmla="*/ 2 h 184"/>
                <a:gd name="T76" fmla="*/ 2 w 355"/>
                <a:gd name="T77" fmla="*/ 2 h 184"/>
                <a:gd name="T78" fmla="*/ 2 w 355"/>
                <a:gd name="T79" fmla="*/ 2 h 184"/>
                <a:gd name="T80" fmla="*/ 2 w 355"/>
                <a:gd name="T81" fmla="*/ 2 h 184"/>
                <a:gd name="T82" fmla="*/ 1 w 355"/>
                <a:gd name="T83" fmla="*/ 1 h 184"/>
                <a:gd name="T84" fmla="*/ 1 w 355"/>
                <a:gd name="T85" fmla="*/ 1 h 184"/>
                <a:gd name="T86" fmla="*/ 1 w 355"/>
                <a:gd name="T87" fmla="*/ 1 h 184"/>
                <a:gd name="T88" fmla="*/ 0 w 355"/>
                <a:gd name="T89" fmla="*/ 1 h 184"/>
                <a:gd name="T90" fmla="*/ 0 w 355"/>
                <a:gd name="T91" fmla="*/ 0 h 184"/>
                <a:gd name="T92" fmla="*/ 0 w 355"/>
                <a:gd name="T93" fmla="*/ 0 h 184"/>
                <a:gd name="T94" fmla="*/ 0 w 355"/>
                <a:gd name="T95" fmla="*/ 0 h 184"/>
                <a:gd name="T96" fmla="*/ 0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0" y="0"/>
                  </a:moveTo>
                  <a:lnTo>
                    <a:pt x="1" y="1"/>
                  </a:lnTo>
                  <a:lnTo>
                    <a:pt x="4" y="4"/>
                  </a:lnTo>
                  <a:lnTo>
                    <a:pt x="8" y="8"/>
                  </a:lnTo>
                  <a:lnTo>
                    <a:pt x="15" y="13"/>
                  </a:lnTo>
                  <a:lnTo>
                    <a:pt x="22" y="20"/>
                  </a:lnTo>
                  <a:lnTo>
                    <a:pt x="31" y="27"/>
                  </a:lnTo>
                  <a:lnTo>
                    <a:pt x="41" y="35"/>
                  </a:lnTo>
                  <a:lnTo>
                    <a:pt x="53" y="44"/>
                  </a:lnTo>
                  <a:lnTo>
                    <a:pt x="66" y="55"/>
                  </a:lnTo>
                  <a:lnTo>
                    <a:pt x="80" y="65"/>
                  </a:lnTo>
                  <a:lnTo>
                    <a:pt x="95" y="74"/>
                  </a:lnTo>
                  <a:lnTo>
                    <a:pt x="111" y="84"/>
                  </a:lnTo>
                  <a:lnTo>
                    <a:pt x="128" y="94"/>
                  </a:lnTo>
                  <a:lnTo>
                    <a:pt x="146" y="103"/>
                  </a:lnTo>
                  <a:lnTo>
                    <a:pt x="164" y="112"/>
                  </a:lnTo>
                  <a:lnTo>
                    <a:pt x="183" y="120"/>
                  </a:lnTo>
                  <a:lnTo>
                    <a:pt x="221" y="134"/>
                  </a:lnTo>
                  <a:lnTo>
                    <a:pt x="254" y="146"/>
                  </a:lnTo>
                  <a:lnTo>
                    <a:pt x="283" y="158"/>
                  </a:lnTo>
                  <a:lnTo>
                    <a:pt x="308" y="167"/>
                  </a:lnTo>
                  <a:lnTo>
                    <a:pt x="328" y="173"/>
                  </a:lnTo>
                  <a:lnTo>
                    <a:pt x="343" y="178"/>
                  </a:lnTo>
                  <a:lnTo>
                    <a:pt x="352" y="181"/>
                  </a:lnTo>
                  <a:lnTo>
                    <a:pt x="355" y="182"/>
                  </a:lnTo>
                  <a:lnTo>
                    <a:pt x="354" y="182"/>
                  </a:lnTo>
                  <a:lnTo>
                    <a:pt x="351" y="182"/>
                  </a:lnTo>
                  <a:lnTo>
                    <a:pt x="345" y="184"/>
                  </a:lnTo>
                  <a:lnTo>
                    <a:pt x="338" y="184"/>
                  </a:lnTo>
                  <a:lnTo>
                    <a:pt x="329" y="184"/>
                  </a:lnTo>
                  <a:lnTo>
                    <a:pt x="318" y="184"/>
                  </a:lnTo>
                  <a:lnTo>
                    <a:pt x="307" y="182"/>
                  </a:lnTo>
                  <a:lnTo>
                    <a:pt x="292" y="180"/>
                  </a:lnTo>
                  <a:lnTo>
                    <a:pt x="277" y="179"/>
                  </a:lnTo>
                  <a:lnTo>
                    <a:pt x="261" y="176"/>
                  </a:lnTo>
                  <a:lnTo>
                    <a:pt x="243" y="171"/>
                  </a:lnTo>
                  <a:lnTo>
                    <a:pt x="225" y="167"/>
                  </a:lnTo>
                  <a:lnTo>
                    <a:pt x="206" y="160"/>
                  </a:lnTo>
                  <a:lnTo>
                    <a:pt x="186" y="152"/>
                  </a:lnTo>
                  <a:lnTo>
                    <a:pt x="165" y="143"/>
                  </a:lnTo>
                  <a:lnTo>
                    <a:pt x="144" y="131"/>
                  </a:lnTo>
                  <a:lnTo>
                    <a:pt x="104" y="108"/>
                  </a:lnTo>
                  <a:lnTo>
                    <a:pt x="73" y="84"/>
                  </a:lnTo>
                  <a:lnTo>
                    <a:pt x="48" y="62"/>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6" name="Freeform 353"/>
            <p:cNvSpPr>
              <a:spLocks/>
            </p:cNvSpPr>
            <p:nvPr/>
          </p:nvSpPr>
          <p:spPr bwMode="auto">
            <a:xfrm>
              <a:off x="3451" y="3066"/>
              <a:ext cx="118" cy="62"/>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2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1"/>
                  </a:lnTo>
                  <a:lnTo>
                    <a:pt x="4" y="3"/>
                  </a:lnTo>
                  <a:lnTo>
                    <a:pt x="8" y="8"/>
                  </a:lnTo>
                  <a:lnTo>
                    <a:pt x="15" y="13"/>
                  </a:lnTo>
                  <a:lnTo>
                    <a:pt x="22" y="20"/>
                  </a:lnTo>
                  <a:lnTo>
                    <a:pt x="31" y="28"/>
                  </a:lnTo>
                  <a:lnTo>
                    <a:pt x="41" y="36"/>
                  </a:lnTo>
                  <a:lnTo>
                    <a:pt x="53" y="45"/>
                  </a:lnTo>
                  <a:lnTo>
                    <a:pt x="66" y="55"/>
                  </a:lnTo>
                  <a:lnTo>
                    <a:pt x="80" y="65"/>
                  </a:lnTo>
                  <a:lnTo>
                    <a:pt x="95" y="76"/>
                  </a:lnTo>
                  <a:lnTo>
                    <a:pt x="111" y="86"/>
                  </a:lnTo>
                  <a:lnTo>
                    <a:pt x="128" y="95"/>
                  </a:lnTo>
                  <a:lnTo>
                    <a:pt x="146" y="104"/>
                  </a:lnTo>
                  <a:lnTo>
                    <a:pt x="164" y="113"/>
                  </a:lnTo>
                  <a:lnTo>
                    <a:pt x="183" y="121"/>
                  </a:lnTo>
                  <a:lnTo>
                    <a:pt x="221" y="135"/>
                  </a:lnTo>
                  <a:lnTo>
                    <a:pt x="254" y="148"/>
                  </a:lnTo>
                  <a:lnTo>
                    <a:pt x="283" y="159"/>
                  </a:lnTo>
                  <a:lnTo>
                    <a:pt x="308" y="167"/>
                  </a:lnTo>
                  <a:lnTo>
                    <a:pt x="328" y="175"/>
                  </a:lnTo>
                  <a:lnTo>
                    <a:pt x="343" y="180"/>
                  </a:lnTo>
                  <a:lnTo>
                    <a:pt x="352" y="183"/>
                  </a:lnTo>
                  <a:lnTo>
                    <a:pt x="355" y="184"/>
                  </a:lnTo>
                  <a:lnTo>
                    <a:pt x="354" y="184"/>
                  </a:lnTo>
                  <a:lnTo>
                    <a:pt x="351" y="184"/>
                  </a:lnTo>
                  <a:lnTo>
                    <a:pt x="345" y="185"/>
                  </a:lnTo>
                  <a:lnTo>
                    <a:pt x="338" y="185"/>
                  </a:lnTo>
                  <a:lnTo>
                    <a:pt x="329" y="185"/>
                  </a:lnTo>
                  <a:lnTo>
                    <a:pt x="318" y="184"/>
                  </a:lnTo>
                  <a:lnTo>
                    <a:pt x="307" y="183"/>
                  </a:lnTo>
                  <a:lnTo>
                    <a:pt x="292" y="182"/>
                  </a:lnTo>
                  <a:lnTo>
                    <a:pt x="277" y="180"/>
                  </a:lnTo>
                  <a:lnTo>
                    <a:pt x="261" y="176"/>
                  </a:lnTo>
                  <a:lnTo>
                    <a:pt x="243" y="172"/>
                  </a:lnTo>
                  <a:lnTo>
                    <a:pt x="225" y="167"/>
                  </a:lnTo>
                  <a:lnTo>
                    <a:pt x="206" y="160"/>
                  </a:lnTo>
                  <a:lnTo>
                    <a:pt x="186" y="152"/>
                  </a:lnTo>
                  <a:lnTo>
                    <a:pt x="165" y="143"/>
                  </a:lnTo>
                  <a:lnTo>
                    <a:pt x="144" y="132"/>
                  </a:lnTo>
                  <a:lnTo>
                    <a:pt x="104" y="108"/>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7" name="Freeform 354"/>
            <p:cNvSpPr>
              <a:spLocks/>
            </p:cNvSpPr>
            <p:nvPr/>
          </p:nvSpPr>
          <p:spPr bwMode="auto">
            <a:xfrm>
              <a:off x="3451" y="3103"/>
              <a:ext cx="118" cy="61"/>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1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2"/>
                  </a:lnTo>
                  <a:lnTo>
                    <a:pt x="4" y="4"/>
                  </a:lnTo>
                  <a:lnTo>
                    <a:pt x="8" y="8"/>
                  </a:lnTo>
                  <a:lnTo>
                    <a:pt x="15" y="14"/>
                  </a:lnTo>
                  <a:lnTo>
                    <a:pt x="22" y="21"/>
                  </a:lnTo>
                  <a:lnTo>
                    <a:pt x="31" y="28"/>
                  </a:lnTo>
                  <a:lnTo>
                    <a:pt x="41" y="37"/>
                  </a:lnTo>
                  <a:lnTo>
                    <a:pt x="53" y="46"/>
                  </a:lnTo>
                  <a:lnTo>
                    <a:pt x="66" y="55"/>
                  </a:lnTo>
                  <a:lnTo>
                    <a:pt x="80" y="65"/>
                  </a:lnTo>
                  <a:lnTo>
                    <a:pt x="95" y="75"/>
                  </a:lnTo>
                  <a:lnTo>
                    <a:pt x="111" y="85"/>
                  </a:lnTo>
                  <a:lnTo>
                    <a:pt x="128" y="94"/>
                  </a:lnTo>
                  <a:lnTo>
                    <a:pt x="146" y="103"/>
                  </a:lnTo>
                  <a:lnTo>
                    <a:pt x="164" y="112"/>
                  </a:lnTo>
                  <a:lnTo>
                    <a:pt x="183" y="120"/>
                  </a:lnTo>
                  <a:lnTo>
                    <a:pt x="221" y="135"/>
                  </a:lnTo>
                  <a:lnTo>
                    <a:pt x="254" y="147"/>
                  </a:lnTo>
                  <a:lnTo>
                    <a:pt x="283" y="159"/>
                  </a:lnTo>
                  <a:lnTo>
                    <a:pt x="308" y="167"/>
                  </a:lnTo>
                  <a:lnTo>
                    <a:pt x="328" y="175"/>
                  </a:lnTo>
                  <a:lnTo>
                    <a:pt x="343" y="179"/>
                  </a:lnTo>
                  <a:lnTo>
                    <a:pt x="352" y="183"/>
                  </a:lnTo>
                  <a:lnTo>
                    <a:pt x="355" y="184"/>
                  </a:lnTo>
                  <a:lnTo>
                    <a:pt x="354" y="184"/>
                  </a:lnTo>
                  <a:lnTo>
                    <a:pt x="351" y="184"/>
                  </a:lnTo>
                  <a:lnTo>
                    <a:pt x="345" y="185"/>
                  </a:lnTo>
                  <a:lnTo>
                    <a:pt x="338" y="185"/>
                  </a:lnTo>
                  <a:lnTo>
                    <a:pt x="329" y="185"/>
                  </a:lnTo>
                  <a:lnTo>
                    <a:pt x="318" y="184"/>
                  </a:lnTo>
                  <a:lnTo>
                    <a:pt x="307" y="183"/>
                  </a:lnTo>
                  <a:lnTo>
                    <a:pt x="292" y="181"/>
                  </a:lnTo>
                  <a:lnTo>
                    <a:pt x="277" y="179"/>
                  </a:lnTo>
                  <a:lnTo>
                    <a:pt x="261" y="176"/>
                  </a:lnTo>
                  <a:lnTo>
                    <a:pt x="243" y="172"/>
                  </a:lnTo>
                  <a:lnTo>
                    <a:pt x="225" y="167"/>
                  </a:lnTo>
                  <a:lnTo>
                    <a:pt x="206" y="161"/>
                  </a:lnTo>
                  <a:lnTo>
                    <a:pt x="186" y="153"/>
                  </a:lnTo>
                  <a:lnTo>
                    <a:pt x="165" y="144"/>
                  </a:lnTo>
                  <a:lnTo>
                    <a:pt x="144" y="133"/>
                  </a:lnTo>
                  <a:lnTo>
                    <a:pt x="104" y="109"/>
                  </a:lnTo>
                  <a:lnTo>
                    <a:pt x="73" y="85"/>
                  </a:lnTo>
                  <a:lnTo>
                    <a:pt x="48" y="63"/>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8" name="Freeform 355"/>
            <p:cNvSpPr>
              <a:spLocks/>
            </p:cNvSpPr>
            <p:nvPr/>
          </p:nvSpPr>
          <p:spPr bwMode="auto">
            <a:xfrm>
              <a:off x="3451" y="2994"/>
              <a:ext cx="118" cy="61"/>
            </a:xfrm>
            <a:custGeom>
              <a:avLst/>
              <a:gdLst>
                <a:gd name="T0" fmla="*/ 4 w 355"/>
                <a:gd name="T1" fmla="*/ 0 h 183"/>
                <a:gd name="T2" fmla="*/ 4 w 355"/>
                <a:gd name="T3" fmla="*/ 0 h 183"/>
                <a:gd name="T4" fmla="*/ 4 w 355"/>
                <a:gd name="T5" fmla="*/ 0 h 183"/>
                <a:gd name="T6" fmla="*/ 4 w 355"/>
                <a:gd name="T7" fmla="*/ 0 h 183"/>
                <a:gd name="T8" fmla="*/ 4 w 355"/>
                <a:gd name="T9" fmla="*/ 0 h 183"/>
                <a:gd name="T10" fmla="*/ 4 w 355"/>
                <a:gd name="T11" fmla="*/ 0 h 183"/>
                <a:gd name="T12" fmla="*/ 4 w 355"/>
                <a:gd name="T13" fmla="*/ 0 h 183"/>
                <a:gd name="T14" fmla="*/ 4 w 355"/>
                <a:gd name="T15" fmla="*/ 0 h 183"/>
                <a:gd name="T16" fmla="*/ 4 w 355"/>
                <a:gd name="T17" fmla="*/ 1 h 183"/>
                <a:gd name="T18" fmla="*/ 4 w 355"/>
                <a:gd name="T19" fmla="*/ 1 h 183"/>
                <a:gd name="T20" fmla="*/ 3 w 355"/>
                <a:gd name="T21" fmla="*/ 1 h 183"/>
                <a:gd name="T22" fmla="*/ 3 w 355"/>
                <a:gd name="T23" fmla="*/ 1 h 183"/>
                <a:gd name="T24" fmla="*/ 3 w 355"/>
                <a:gd name="T25" fmla="*/ 1 h 183"/>
                <a:gd name="T26" fmla="*/ 3 w 355"/>
                <a:gd name="T27" fmla="*/ 1 h 183"/>
                <a:gd name="T28" fmla="*/ 3 w 355"/>
                <a:gd name="T29" fmla="*/ 1 h 183"/>
                <a:gd name="T30" fmla="*/ 2 w 355"/>
                <a:gd name="T31" fmla="*/ 1 h 183"/>
                <a:gd name="T32" fmla="*/ 2 w 355"/>
                <a:gd name="T33" fmla="*/ 1 h 183"/>
                <a:gd name="T34" fmla="*/ 2 w 355"/>
                <a:gd name="T35" fmla="*/ 2 h 183"/>
                <a:gd name="T36" fmla="*/ 1 w 355"/>
                <a:gd name="T37" fmla="*/ 2 h 183"/>
                <a:gd name="T38" fmla="*/ 1 w 355"/>
                <a:gd name="T39" fmla="*/ 2 h 183"/>
                <a:gd name="T40" fmla="*/ 1 w 355"/>
                <a:gd name="T41" fmla="*/ 2 h 183"/>
                <a:gd name="T42" fmla="*/ 0 w 355"/>
                <a:gd name="T43" fmla="*/ 2 h 183"/>
                <a:gd name="T44" fmla="*/ 0 w 355"/>
                <a:gd name="T45" fmla="*/ 2 h 183"/>
                <a:gd name="T46" fmla="*/ 0 w 355"/>
                <a:gd name="T47" fmla="*/ 2 h 183"/>
                <a:gd name="T48" fmla="*/ 0 w 355"/>
                <a:gd name="T49" fmla="*/ 2 h 183"/>
                <a:gd name="T50" fmla="*/ 0 w 355"/>
                <a:gd name="T51" fmla="*/ 2 h 183"/>
                <a:gd name="T52" fmla="*/ 0 w 355"/>
                <a:gd name="T53" fmla="*/ 2 h 183"/>
                <a:gd name="T54" fmla="*/ 0 w 355"/>
                <a:gd name="T55" fmla="*/ 2 h 183"/>
                <a:gd name="T56" fmla="*/ 0 w 355"/>
                <a:gd name="T57" fmla="*/ 2 h 183"/>
                <a:gd name="T58" fmla="*/ 0 w 355"/>
                <a:gd name="T59" fmla="*/ 2 h 183"/>
                <a:gd name="T60" fmla="*/ 0 w 355"/>
                <a:gd name="T61" fmla="*/ 2 h 183"/>
                <a:gd name="T62" fmla="*/ 1 w 355"/>
                <a:gd name="T63" fmla="*/ 2 h 183"/>
                <a:gd name="T64" fmla="*/ 1 w 355"/>
                <a:gd name="T65" fmla="*/ 2 h 183"/>
                <a:gd name="T66" fmla="*/ 1 w 355"/>
                <a:gd name="T67" fmla="*/ 2 h 183"/>
                <a:gd name="T68" fmla="*/ 1 w 355"/>
                <a:gd name="T69" fmla="*/ 2 h 183"/>
                <a:gd name="T70" fmla="*/ 1 w 355"/>
                <a:gd name="T71" fmla="*/ 2 h 183"/>
                <a:gd name="T72" fmla="*/ 2 w 355"/>
                <a:gd name="T73" fmla="*/ 2 h 183"/>
                <a:gd name="T74" fmla="*/ 2 w 355"/>
                <a:gd name="T75" fmla="*/ 2 h 183"/>
                <a:gd name="T76" fmla="*/ 2 w 355"/>
                <a:gd name="T77" fmla="*/ 2 h 183"/>
                <a:gd name="T78" fmla="*/ 2 w 355"/>
                <a:gd name="T79" fmla="*/ 2 h 183"/>
                <a:gd name="T80" fmla="*/ 3 w 355"/>
                <a:gd name="T81" fmla="*/ 2 h 183"/>
                <a:gd name="T82" fmla="*/ 3 w 355"/>
                <a:gd name="T83" fmla="*/ 1 h 183"/>
                <a:gd name="T84" fmla="*/ 3 w 355"/>
                <a:gd name="T85" fmla="*/ 1 h 183"/>
                <a:gd name="T86" fmla="*/ 4 w 355"/>
                <a:gd name="T87" fmla="*/ 1 h 183"/>
                <a:gd name="T88" fmla="*/ 4 w 355"/>
                <a:gd name="T89" fmla="*/ 1 h 183"/>
                <a:gd name="T90" fmla="*/ 4 w 355"/>
                <a:gd name="T91" fmla="*/ 0 h 183"/>
                <a:gd name="T92" fmla="*/ 4 w 355"/>
                <a:gd name="T93" fmla="*/ 0 h 183"/>
                <a:gd name="T94" fmla="*/ 4 w 355"/>
                <a:gd name="T95" fmla="*/ 0 h 183"/>
                <a:gd name="T96" fmla="*/ 4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355" y="0"/>
                  </a:moveTo>
                  <a:lnTo>
                    <a:pt x="354" y="1"/>
                  </a:lnTo>
                  <a:lnTo>
                    <a:pt x="352" y="3"/>
                  </a:lnTo>
                  <a:lnTo>
                    <a:pt x="347" y="8"/>
                  </a:lnTo>
                  <a:lnTo>
                    <a:pt x="341" y="13"/>
                  </a:lnTo>
                  <a:lnTo>
                    <a:pt x="334" y="20"/>
                  </a:lnTo>
                  <a:lnTo>
                    <a:pt x="325" y="27"/>
                  </a:lnTo>
                  <a:lnTo>
                    <a:pt x="315" y="36"/>
                  </a:lnTo>
                  <a:lnTo>
                    <a:pt x="302" y="45"/>
                  </a:lnTo>
                  <a:lnTo>
                    <a:pt x="290" y="54"/>
                  </a:lnTo>
                  <a:lnTo>
                    <a:pt x="275" y="64"/>
                  </a:lnTo>
                  <a:lnTo>
                    <a:pt x="260" y="74"/>
                  </a:lnTo>
                  <a:lnTo>
                    <a:pt x="244" y="85"/>
                  </a:lnTo>
                  <a:lnTo>
                    <a:pt x="228" y="94"/>
                  </a:lnTo>
                  <a:lnTo>
                    <a:pt x="209" y="103"/>
                  </a:lnTo>
                  <a:lnTo>
                    <a:pt x="191" y="112"/>
                  </a:lnTo>
                  <a:lnTo>
                    <a:pt x="172" y="120"/>
                  </a:lnTo>
                  <a:lnTo>
                    <a:pt x="135" y="134"/>
                  </a:lnTo>
                  <a:lnTo>
                    <a:pt x="102" y="147"/>
                  </a:lnTo>
                  <a:lnTo>
                    <a:pt x="73" y="157"/>
                  </a:lnTo>
                  <a:lnTo>
                    <a:pt x="48" y="166"/>
                  </a:lnTo>
                  <a:lnTo>
                    <a:pt x="27" y="173"/>
                  </a:lnTo>
                  <a:lnTo>
                    <a:pt x="13" y="177"/>
                  </a:lnTo>
                  <a:lnTo>
                    <a:pt x="4" y="181"/>
                  </a:lnTo>
                  <a:lnTo>
                    <a:pt x="0" y="182"/>
                  </a:lnTo>
                  <a:lnTo>
                    <a:pt x="1" y="182"/>
                  </a:lnTo>
                  <a:lnTo>
                    <a:pt x="5" y="182"/>
                  </a:lnTo>
                  <a:lnTo>
                    <a:pt x="10" y="183"/>
                  </a:lnTo>
                  <a:lnTo>
                    <a:pt x="17" y="183"/>
                  </a:lnTo>
                  <a:lnTo>
                    <a:pt x="26" y="183"/>
                  </a:lnTo>
                  <a:lnTo>
                    <a:pt x="37" y="182"/>
                  </a:lnTo>
                  <a:lnTo>
                    <a:pt x="49" y="181"/>
                  </a:lnTo>
                  <a:lnTo>
                    <a:pt x="63" y="180"/>
                  </a:lnTo>
                  <a:lnTo>
                    <a:pt x="78" y="177"/>
                  </a:lnTo>
                  <a:lnTo>
                    <a:pt x="94" y="174"/>
                  </a:lnTo>
                  <a:lnTo>
                    <a:pt x="112" y="170"/>
                  </a:lnTo>
                  <a:lnTo>
                    <a:pt x="130" y="165"/>
                  </a:lnTo>
                  <a:lnTo>
                    <a:pt x="149" y="159"/>
                  </a:lnTo>
                  <a:lnTo>
                    <a:pt x="170" y="151"/>
                  </a:lnTo>
                  <a:lnTo>
                    <a:pt x="190" y="142"/>
                  </a:lnTo>
                  <a:lnTo>
                    <a:pt x="212" y="131"/>
                  </a:lnTo>
                  <a:lnTo>
                    <a:pt x="251" y="107"/>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49" name="Freeform 356"/>
            <p:cNvSpPr>
              <a:spLocks/>
            </p:cNvSpPr>
            <p:nvPr/>
          </p:nvSpPr>
          <p:spPr bwMode="auto">
            <a:xfrm>
              <a:off x="3451" y="3030"/>
              <a:ext cx="118" cy="62"/>
            </a:xfrm>
            <a:custGeom>
              <a:avLst/>
              <a:gdLst>
                <a:gd name="T0" fmla="*/ 4 w 355"/>
                <a:gd name="T1" fmla="*/ 0 h 184"/>
                <a:gd name="T2" fmla="*/ 4 w 355"/>
                <a:gd name="T3" fmla="*/ 0 h 184"/>
                <a:gd name="T4" fmla="*/ 4 w 355"/>
                <a:gd name="T5" fmla="*/ 0 h 184"/>
                <a:gd name="T6" fmla="*/ 4 w 355"/>
                <a:gd name="T7" fmla="*/ 0 h 184"/>
                <a:gd name="T8" fmla="*/ 4 w 355"/>
                <a:gd name="T9" fmla="*/ 0 h 184"/>
                <a:gd name="T10" fmla="*/ 4 w 355"/>
                <a:gd name="T11" fmla="*/ 0 h 184"/>
                <a:gd name="T12" fmla="*/ 4 w 355"/>
                <a:gd name="T13" fmla="*/ 0 h 184"/>
                <a:gd name="T14" fmla="*/ 4 w 355"/>
                <a:gd name="T15" fmla="*/ 0 h 184"/>
                <a:gd name="T16" fmla="*/ 4 w 355"/>
                <a:gd name="T17" fmla="*/ 1 h 184"/>
                <a:gd name="T18" fmla="*/ 4 w 355"/>
                <a:gd name="T19" fmla="*/ 1 h 184"/>
                <a:gd name="T20" fmla="*/ 3 w 355"/>
                <a:gd name="T21" fmla="*/ 1 h 184"/>
                <a:gd name="T22" fmla="*/ 3 w 355"/>
                <a:gd name="T23" fmla="*/ 1 h 184"/>
                <a:gd name="T24" fmla="*/ 3 w 355"/>
                <a:gd name="T25" fmla="*/ 1 h 184"/>
                <a:gd name="T26" fmla="*/ 3 w 355"/>
                <a:gd name="T27" fmla="*/ 1 h 184"/>
                <a:gd name="T28" fmla="*/ 3 w 355"/>
                <a:gd name="T29" fmla="*/ 1 h 184"/>
                <a:gd name="T30" fmla="*/ 2 w 355"/>
                <a:gd name="T31" fmla="*/ 1 h 184"/>
                <a:gd name="T32" fmla="*/ 2 w 355"/>
                <a:gd name="T33" fmla="*/ 1 h 184"/>
                <a:gd name="T34" fmla="*/ 2 w 355"/>
                <a:gd name="T35" fmla="*/ 2 h 184"/>
                <a:gd name="T36" fmla="*/ 1 w 355"/>
                <a:gd name="T37" fmla="*/ 2 h 184"/>
                <a:gd name="T38" fmla="*/ 1 w 355"/>
                <a:gd name="T39" fmla="*/ 2 h 184"/>
                <a:gd name="T40" fmla="*/ 1 w 355"/>
                <a:gd name="T41" fmla="*/ 2 h 184"/>
                <a:gd name="T42" fmla="*/ 0 w 355"/>
                <a:gd name="T43" fmla="*/ 2 h 184"/>
                <a:gd name="T44" fmla="*/ 0 w 355"/>
                <a:gd name="T45" fmla="*/ 2 h 184"/>
                <a:gd name="T46" fmla="*/ 0 w 355"/>
                <a:gd name="T47" fmla="*/ 2 h 184"/>
                <a:gd name="T48" fmla="*/ 0 w 355"/>
                <a:gd name="T49" fmla="*/ 2 h 184"/>
                <a:gd name="T50" fmla="*/ 0 w 355"/>
                <a:gd name="T51" fmla="*/ 2 h 184"/>
                <a:gd name="T52" fmla="*/ 0 w 355"/>
                <a:gd name="T53" fmla="*/ 2 h 184"/>
                <a:gd name="T54" fmla="*/ 0 w 355"/>
                <a:gd name="T55" fmla="*/ 2 h 184"/>
                <a:gd name="T56" fmla="*/ 0 w 355"/>
                <a:gd name="T57" fmla="*/ 2 h 184"/>
                <a:gd name="T58" fmla="*/ 0 w 355"/>
                <a:gd name="T59" fmla="*/ 2 h 184"/>
                <a:gd name="T60" fmla="*/ 0 w 355"/>
                <a:gd name="T61" fmla="*/ 2 h 184"/>
                <a:gd name="T62" fmla="*/ 1 w 355"/>
                <a:gd name="T63" fmla="*/ 2 h 184"/>
                <a:gd name="T64" fmla="*/ 1 w 355"/>
                <a:gd name="T65" fmla="*/ 2 h 184"/>
                <a:gd name="T66" fmla="*/ 1 w 355"/>
                <a:gd name="T67" fmla="*/ 2 h 184"/>
                <a:gd name="T68" fmla="*/ 1 w 355"/>
                <a:gd name="T69" fmla="*/ 2 h 184"/>
                <a:gd name="T70" fmla="*/ 1 w 355"/>
                <a:gd name="T71" fmla="*/ 2 h 184"/>
                <a:gd name="T72" fmla="*/ 2 w 355"/>
                <a:gd name="T73" fmla="*/ 2 h 184"/>
                <a:gd name="T74" fmla="*/ 2 w 355"/>
                <a:gd name="T75" fmla="*/ 2 h 184"/>
                <a:gd name="T76" fmla="*/ 2 w 355"/>
                <a:gd name="T77" fmla="*/ 2 h 184"/>
                <a:gd name="T78" fmla="*/ 2 w 355"/>
                <a:gd name="T79" fmla="*/ 2 h 184"/>
                <a:gd name="T80" fmla="*/ 3 w 355"/>
                <a:gd name="T81" fmla="*/ 2 h 184"/>
                <a:gd name="T82" fmla="*/ 3 w 355"/>
                <a:gd name="T83" fmla="*/ 1 h 184"/>
                <a:gd name="T84" fmla="*/ 3 w 355"/>
                <a:gd name="T85" fmla="*/ 1 h 184"/>
                <a:gd name="T86" fmla="*/ 4 w 355"/>
                <a:gd name="T87" fmla="*/ 1 h 184"/>
                <a:gd name="T88" fmla="*/ 4 w 355"/>
                <a:gd name="T89" fmla="*/ 1 h 184"/>
                <a:gd name="T90" fmla="*/ 4 w 355"/>
                <a:gd name="T91" fmla="*/ 0 h 184"/>
                <a:gd name="T92" fmla="*/ 4 w 355"/>
                <a:gd name="T93" fmla="*/ 0 h 184"/>
                <a:gd name="T94" fmla="*/ 4 w 355"/>
                <a:gd name="T95" fmla="*/ 0 h 184"/>
                <a:gd name="T96" fmla="*/ 4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355" y="0"/>
                  </a:moveTo>
                  <a:lnTo>
                    <a:pt x="354" y="1"/>
                  </a:lnTo>
                  <a:lnTo>
                    <a:pt x="352" y="4"/>
                  </a:lnTo>
                  <a:lnTo>
                    <a:pt x="347" y="8"/>
                  </a:lnTo>
                  <a:lnTo>
                    <a:pt x="341" y="13"/>
                  </a:lnTo>
                  <a:lnTo>
                    <a:pt x="334" y="20"/>
                  </a:lnTo>
                  <a:lnTo>
                    <a:pt x="325" y="27"/>
                  </a:lnTo>
                  <a:lnTo>
                    <a:pt x="315" y="35"/>
                  </a:lnTo>
                  <a:lnTo>
                    <a:pt x="302" y="44"/>
                  </a:lnTo>
                  <a:lnTo>
                    <a:pt x="290" y="55"/>
                  </a:lnTo>
                  <a:lnTo>
                    <a:pt x="275" y="65"/>
                  </a:lnTo>
                  <a:lnTo>
                    <a:pt x="260" y="74"/>
                  </a:lnTo>
                  <a:lnTo>
                    <a:pt x="244" y="84"/>
                  </a:lnTo>
                  <a:lnTo>
                    <a:pt x="228" y="94"/>
                  </a:lnTo>
                  <a:lnTo>
                    <a:pt x="209" y="103"/>
                  </a:lnTo>
                  <a:lnTo>
                    <a:pt x="191" y="112"/>
                  </a:lnTo>
                  <a:lnTo>
                    <a:pt x="172" y="120"/>
                  </a:lnTo>
                  <a:lnTo>
                    <a:pt x="135" y="134"/>
                  </a:lnTo>
                  <a:lnTo>
                    <a:pt x="102" y="146"/>
                  </a:lnTo>
                  <a:lnTo>
                    <a:pt x="73" y="158"/>
                  </a:lnTo>
                  <a:lnTo>
                    <a:pt x="48" y="167"/>
                  </a:lnTo>
                  <a:lnTo>
                    <a:pt x="27" y="173"/>
                  </a:lnTo>
                  <a:lnTo>
                    <a:pt x="13" y="178"/>
                  </a:lnTo>
                  <a:lnTo>
                    <a:pt x="4" y="181"/>
                  </a:lnTo>
                  <a:lnTo>
                    <a:pt x="0" y="182"/>
                  </a:lnTo>
                  <a:lnTo>
                    <a:pt x="1" y="182"/>
                  </a:lnTo>
                  <a:lnTo>
                    <a:pt x="5" y="182"/>
                  </a:lnTo>
                  <a:lnTo>
                    <a:pt x="10" y="184"/>
                  </a:lnTo>
                  <a:lnTo>
                    <a:pt x="17" y="184"/>
                  </a:lnTo>
                  <a:lnTo>
                    <a:pt x="26" y="184"/>
                  </a:lnTo>
                  <a:lnTo>
                    <a:pt x="37" y="184"/>
                  </a:lnTo>
                  <a:lnTo>
                    <a:pt x="49" y="182"/>
                  </a:lnTo>
                  <a:lnTo>
                    <a:pt x="63" y="180"/>
                  </a:lnTo>
                  <a:lnTo>
                    <a:pt x="78" y="179"/>
                  </a:lnTo>
                  <a:lnTo>
                    <a:pt x="94" y="176"/>
                  </a:lnTo>
                  <a:lnTo>
                    <a:pt x="112" y="171"/>
                  </a:lnTo>
                  <a:lnTo>
                    <a:pt x="130" y="167"/>
                  </a:lnTo>
                  <a:lnTo>
                    <a:pt x="149" y="160"/>
                  </a:lnTo>
                  <a:lnTo>
                    <a:pt x="170" y="152"/>
                  </a:lnTo>
                  <a:lnTo>
                    <a:pt x="190" y="143"/>
                  </a:lnTo>
                  <a:lnTo>
                    <a:pt x="212" y="131"/>
                  </a:lnTo>
                  <a:lnTo>
                    <a:pt x="251" y="108"/>
                  </a:lnTo>
                  <a:lnTo>
                    <a:pt x="283" y="84"/>
                  </a:lnTo>
                  <a:lnTo>
                    <a:pt x="308" y="62"/>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0" name="Freeform 357"/>
            <p:cNvSpPr>
              <a:spLocks/>
            </p:cNvSpPr>
            <p:nvPr/>
          </p:nvSpPr>
          <p:spPr bwMode="auto">
            <a:xfrm>
              <a:off x="3451" y="3066"/>
              <a:ext cx="118" cy="62"/>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2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1"/>
                  </a:lnTo>
                  <a:lnTo>
                    <a:pt x="352" y="3"/>
                  </a:lnTo>
                  <a:lnTo>
                    <a:pt x="347" y="8"/>
                  </a:lnTo>
                  <a:lnTo>
                    <a:pt x="341" y="13"/>
                  </a:lnTo>
                  <a:lnTo>
                    <a:pt x="334" y="20"/>
                  </a:lnTo>
                  <a:lnTo>
                    <a:pt x="325" y="28"/>
                  </a:lnTo>
                  <a:lnTo>
                    <a:pt x="315" y="36"/>
                  </a:lnTo>
                  <a:lnTo>
                    <a:pt x="302" y="45"/>
                  </a:lnTo>
                  <a:lnTo>
                    <a:pt x="290" y="55"/>
                  </a:lnTo>
                  <a:lnTo>
                    <a:pt x="275" y="65"/>
                  </a:lnTo>
                  <a:lnTo>
                    <a:pt x="260" y="76"/>
                  </a:lnTo>
                  <a:lnTo>
                    <a:pt x="244" y="86"/>
                  </a:lnTo>
                  <a:lnTo>
                    <a:pt x="228" y="95"/>
                  </a:lnTo>
                  <a:lnTo>
                    <a:pt x="209" y="104"/>
                  </a:lnTo>
                  <a:lnTo>
                    <a:pt x="191" y="113"/>
                  </a:lnTo>
                  <a:lnTo>
                    <a:pt x="172" y="121"/>
                  </a:lnTo>
                  <a:lnTo>
                    <a:pt x="135" y="135"/>
                  </a:lnTo>
                  <a:lnTo>
                    <a:pt x="102" y="148"/>
                  </a:lnTo>
                  <a:lnTo>
                    <a:pt x="73" y="159"/>
                  </a:lnTo>
                  <a:lnTo>
                    <a:pt x="48" y="167"/>
                  </a:lnTo>
                  <a:lnTo>
                    <a:pt x="27" y="175"/>
                  </a:lnTo>
                  <a:lnTo>
                    <a:pt x="13" y="180"/>
                  </a:lnTo>
                  <a:lnTo>
                    <a:pt x="4" y="183"/>
                  </a:lnTo>
                  <a:lnTo>
                    <a:pt x="0" y="184"/>
                  </a:lnTo>
                  <a:lnTo>
                    <a:pt x="1" y="184"/>
                  </a:lnTo>
                  <a:lnTo>
                    <a:pt x="5" y="184"/>
                  </a:lnTo>
                  <a:lnTo>
                    <a:pt x="10" y="185"/>
                  </a:lnTo>
                  <a:lnTo>
                    <a:pt x="17" y="185"/>
                  </a:lnTo>
                  <a:lnTo>
                    <a:pt x="26" y="185"/>
                  </a:lnTo>
                  <a:lnTo>
                    <a:pt x="37" y="184"/>
                  </a:lnTo>
                  <a:lnTo>
                    <a:pt x="49" y="183"/>
                  </a:lnTo>
                  <a:lnTo>
                    <a:pt x="63" y="182"/>
                  </a:lnTo>
                  <a:lnTo>
                    <a:pt x="78" y="180"/>
                  </a:lnTo>
                  <a:lnTo>
                    <a:pt x="94" y="176"/>
                  </a:lnTo>
                  <a:lnTo>
                    <a:pt x="112" y="172"/>
                  </a:lnTo>
                  <a:lnTo>
                    <a:pt x="130" y="167"/>
                  </a:lnTo>
                  <a:lnTo>
                    <a:pt x="149" y="160"/>
                  </a:lnTo>
                  <a:lnTo>
                    <a:pt x="170" y="152"/>
                  </a:lnTo>
                  <a:lnTo>
                    <a:pt x="190" y="143"/>
                  </a:lnTo>
                  <a:lnTo>
                    <a:pt x="212" y="132"/>
                  </a:lnTo>
                  <a:lnTo>
                    <a:pt x="251" y="108"/>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51" name="Freeform 358"/>
            <p:cNvSpPr>
              <a:spLocks/>
            </p:cNvSpPr>
            <p:nvPr/>
          </p:nvSpPr>
          <p:spPr bwMode="auto">
            <a:xfrm>
              <a:off x="3451" y="3103"/>
              <a:ext cx="118" cy="61"/>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1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2"/>
                  </a:lnTo>
                  <a:lnTo>
                    <a:pt x="352" y="4"/>
                  </a:lnTo>
                  <a:lnTo>
                    <a:pt x="347" y="8"/>
                  </a:lnTo>
                  <a:lnTo>
                    <a:pt x="341" y="14"/>
                  </a:lnTo>
                  <a:lnTo>
                    <a:pt x="334" y="21"/>
                  </a:lnTo>
                  <a:lnTo>
                    <a:pt x="325" y="28"/>
                  </a:lnTo>
                  <a:lnTo>
                    <a:pt x="315" y="37"/>
                  </a:lnTo>
                  <a:lnTo>
                    <a:pt x="302" y="46"/>
                  </a:lnTo>
                  <a:lnTo>
                    <a:pt x="290" y="55"/>
                  </a:lnTo>
                  <a:lnTo>
                    <a:pt x="275" y="65"/>
                  </a:lnTo>
                  <a:lnTo>
                    <a:pt x="260" y="75"/>
                  </a:lnTo>
                  <a:lnTo>
                    <a:pt x="244" y="85"/>
                  </a:lnTo>
                  <a:lnTo>
                    <a:pt x="228" y="94"/>
                  </a:lnTo>
                  <a:lnTo>
                    <a:pt x="209" y="103"/>
                  </a:lnTo>
                  <a:lnTo>
                    <a:pt x="191" y="112"/>
                  </a:lnTo>
                  <a:lnTo>
                    <a:pt x="172" y="120"/>
                  </a:lnTo>
                  <a:lnTo>
                    <a:pt x="135" y="135"/>
                  </a:lnTo>
                  <a:lnTo>
                    <a:pt x="102" y="147"/>
                  </a:lnTo>
                  <a:lnTo>
                    <a:pt x="73" y="159"/>
                  </a:lnTo>
                  <a:lnTo>
                    <a:pt x="48" y="167"/>
                  </a:lnTo>
                  <a:lnTo>
                    <a:pt x="27" y="175"/>
                  </a:lnTo>
                  <a:lnTo>
                    <a:pt x="13" y="179"/>
                  </a:lnTo>
                  <a:lnTo>
                    <a:pt x="4" y="183"/>
                  </a:lnTo>
                  <a:lnTo>
                    <a:pt x="0" y="184"/>
                  </a:lnTo>
                  <a:lnTo>
                    <a:pt x="1" y="184"/>
                  </a:lnTo>
                  <a:lnTo>
                    <a:pt x="5" y="184"/>
                  </a:lnTo>
                  <a:lnTo>
                    <a:pt x="10" y="185"/>
                  </a:lnTo>
                  <a:lnTo>
                    <a:pt x="17" y="185"/>
                  </a:lnTo>
                  <a:lnTo>
                    <a:pt x="26" y="185"/>
                  </a:lnTo>
                  <a:lnTo>
                    <a:pt x="37" y="184"/>
                  </a:lnTo>
                  <a:lnTo>
                    <a:pt x="49" y="183"/>
                  </a:lnTo>
                  <a:lnTo>
                    <a:pt x="63" y="181"/>
                  </a:lnTo>
                  <a:lnTo>
                    <a:pt x="78" y="179"/>
                  </a:lnTo>
                  <a:lnTo>
                    <a:pt x="94" y="176"/>
                  </a:lnTo>
                  <a:lnTo>
                    <a:pt x="112" y="172"/>
                  </a:lnTo>
                  <a:lnTo>
                    <a:pt x="130" y="167"/>
                  </a:lnTo>
                  <a:lnTo>
                    <a:pt x="149" y="161"/>
                  </a:lnTo>
                  <a:lnTo>
                    <a:pt x="170" y="153"/>
                  </a:lnTo>
                  <a:lnTo>
                    <a:pt x="190" y="144"/>
                  </a:lnTo>
                  <a:lnTo>
                    <a:pt x="212" y="133"/>
                  </a:lnTo>
                  <a:lnTo>
                    <a:pt x="251" y="109"/>
                  </a:lnTo>
                  <a:lnTo>
                    <a:pt x="283" y="85"/>
                  </a:lnTo>
                  <a:lnTo>
                    <a:pt x="308" y="63"/>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8452" name="Group 359"/>
          <p:cNvGrpSpPr>
            <a:grpSpLocks noChangeAspect="1"/>
          </p:cNvGrpSpPr>
          <p:nvPr/>
        </p:nvGrpSpPr>
        <p:grpSpPr bwMode="auto">
          <a:xfrm>
            <a:off x="3433763" y="5381625"/>
            <a:ext cx="1317625" cy="890588"/>
            <a:chOff x="2942" y="2693"/>
            <a:chExt cx="830" cy="561"/>
          </a:xfrm>
        </p:grpSpPr>
        <p:sp>
          <p:nvSpPr>
            <p:cNvPr id="18454" name="AutoShape 360"/>
            <p:cNvSpPr>
              <a:spLocks noChangeAspect="1" noChangeArrowheads="1" noTextEdit="1"/>
            </p:cNvSpPr>
            <p:nvPr/>
          </p:nvSpPr>
          <p:spPr bwMode="auto">
            <a:xfrm>
              <a:off x="2942" y="2693"/>
              <a:ext cx="830" cy="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55" name="Freeform 361"/>
            <p:cNvSpPr>
              <a:spLocks/>
            </p:cNvSpPr>
            <p:nvPr/>
          </p:nvSpPr>
          <p:spPr bwMode="auto">
            <a:xfrm>
              <a:off x="3158" y="2808"/>
              <a:ext cx="166" cy="85"/>
            </a:xfrm>
            <a:custGeom>
              <a:avLst/>
              <a:gdLst>
                <a:gd name="T0" fmla="*/ 0 w 499"/>
                <a:gd name="T1" fmla="*/ 0 h 253"/>
                <a:gd name="T2" fmla="*/ 0 w 499"/>
                <a:gd name="T3" fmla="*/ 0 h 253"/>
                <a:gd name="T4" fmla="*/ 0 w 499"/>
                <a:gd name="T5" fmla="*/ 0 h 253"/>
                <a:gd name="T6" fmla="*/ 0 w 499"/>
                <a:gd name="T7" fmla="*/ 0 h 253"/>
                <a:gd name="T8" fmla="*/ 0 w 499"/>
                <a:gd name="T9" fmla="*/ 0 h 253"/>
                <a:gd name="T10" fmla="*/ 0 w 499"/>
                <a:gd name="T11" fmla="*/ 0 h 253"/>
                <a:gd name="T12" fmla="*/ 0 w 499"/>
                <a:gd name="T13" fmla="*/ 0 h 253"/>
                <a:gd name="T14" fmla="*/ 1 w 499"/>
                <a:gd name="T15" fmla="*/ 0 h 253"/>
                <a:gd name="T16" fmla="*/ 1 w 499"/>
                <a:gd name="T17" fmla="*/ 0 h 253"/>
                <a:gd name="T18" fmla="*/ 1 w 499"/>
                <a:gd name="T19" fmla="*/ 0 h 253"/>
                <a:gd name="T20" fmla="*/ 1 w 499"/>
                <a:gd name="T21" fmla="*/ 0 h 253"/>
                <a:gd name="T22" fmla="*/ 2 w 499"/>
                <a:gd name="T23" fmla="*/ 0 h 253"/>
                <a:gd name="T24" fmla="*/ 2 w 499"/>
                <a:gd name="T25" fmla="*/ 0 h 253"/>
                <a:gd name="T26" fmla="*/ 2 w 499"/>
                <a:gd name="T27" fmla="*/ 1 h 253"/>
                <a:gd name="T28" fmla="*/ 2 w 499"/>
                <a:gd name="T29" fmla="*/ 1 h 253"/>
                <a:gd name="T30" fmla="*/ 2 w 499"/>
                <a:gd name="T31" fmla="*/ 1 h 253"/>
                <a:gd name="T32" fmla="*/ 3 w 499"/>
                <a:gd name="T33" fmla="*/ 1 h 253"/>
                <a:gd name="T34" fmla="*/ 3 w 499"/>
                <a:gd name="T35" fmla="*/ 1 h 253"/>
                <a:gd name="T36" fmla="*/ 3 w 499"/>
                <a:gd name="T37" fmla="*/ 1 h 253"/>
                <a:gd name="T38" fmla="*/ 3 w 499"/>
                <a:gd name="T39" fmla="*/ 1 h 253"/>
                <a:gd name="T40" fmla="*/ 3 w 499"/>
                <a:gd name="T41" fmla="*/ 1 h 253"/>
                <a:gd name="T42" fmla="*/ 3 w 499"/>
                <a:gd name="T43" fmla="*/ 1 h 253"/>
                <a:gd name="T44" fmla="*/ 4 w 499"/>
                <a:gd name="T45" fmla="*/ 1 h 253"/>
                <a:gd name="T46" fmla="*/ 4 w 499"/>
                <a:gd name="T47" fmla="*/ 1 h 253"/>
                <a:gd name="T48" fmla="*/ 4 w 499"/>
                <a:gd name="T49" fmla="*/ 2 h 253"/>
                <a:gd name="T50" fmla="*/ 5 w 499"/>
                <a:gd name="T51" fmla="*/ 2 h 253"/>
                <a:gd name="T52" fmla="*/ 5 w 499"/>
                <a:gd name="T53" fmla="*/ 2 h 253"/>
                <a:gd name="T54" fmla="*/ 5 w 499"/>
                <a:gd name="T55" fmla="*/ 2 h 253"/>
                <a:gd name="T56" fmla="*/ 6 w 499"/>
                <a:gd name="T57" fmla="*/ 2 h 253"/>
                <a:gd name="T58" fmla="*/ 6 w 499"/>
                <a:gd name="T59" fmla="*/ 2 h 253"/>
                <a:gd name="T60" fmla="*/ 6 w 499"/>
                <a:gd name="T61" fmla="*/ 2 h 253"/>
                <a:gd name="T62" fmla="*/ 6 w 499"/>
                <a:gd name="T63" fmla="*/ 2 h 253"/>
                <a:gd name="T64" fmla="*/ 6 w 499"/>
                <a:gd name="T65" fmla="*/ 2 h 253"/>
                <a:gd name="T66" fmla="*/ 4 w 499"/>
                <a:gd name="T67" fmla="*/ 3 h 253"/>
                <a:gd name="T68" fmla="*/ 4 w 499"/>
                <a:gd name="T69" fmla="*/ 3 h 253"/>
                <a:gd name="T70" fmla="*/ 4 w 499"/>
                <a:gd name="T71" fmla="*/ 3 h 253"/>
                <a:gd name="T72" fmla="*/ 4 w 499"/>
                <a:gd name="T73" fmla="*/ 3 h 253"/>
                <a:gd name="T74" fmla="*/ 4 w 499"/>
                <a:gd name="T75" fmla="*/ 3 h 253"/>
                <a:gd name="T76" fmla="*/ 4 w 499"/>
                <a:gd name="T77" fmla="*/ 3 h 253"/>
                <a:gd name="T78" fmla="*/ 4 w 499"/>
                <a:gd name="T79" fmla="*/ 3 h 253"/>
                <a:gd name="T80" fmla="*/ 3 w 499"/>
                <a:gd name="T81" fmla="*/ 3 h 253"/>
                <a:gd name="T82" fmla="*/ 3 w 499"/>
                <a:gd name="T83" fmla="*/ 3 h 253"/>
                <a:gd name="T84" fmla="*/ 3 w 499"/>
                <a:gd name="T85" fmla="*/ 3 h 253"/>
                <a:gd name="T86" fmla="*/ 2 w 499"/>
                <a:gd name="T87" fmla="*/ 3 h 253"/>
                <a:gd name="T88" fmla="*/ 2 w 499"/>
                <a:gd name="T89" fmla="*/ 2 h 253"/>
                <a:gd name="T90" fmla="*/ 2 w 499"/>
                <a:gd name="T91" fmla="*/ 2 h 253"/>
                <a:gd name="T92" fmla="*/ 1 w 499"/>
                <a:gd name="T93" fmla="*/ 2 h 253"/>
                <a:gd name="T94" fmla="*/ 1 w 499"/>
                <a:gd name="T95" fmla="*/ 2 h 253"/>
                <a:gd name="T96" fmla="*/ 1 w 499"/>
                <a:gd name="T97" fmla="*/ 2 h 253"/>
                <a:gd name="T98" fmla="*/ 1 w 499"/>
                <a:gd name="T99" fmla="*/ 2 h 253"/>
                <a:gd name="T100" fmla="*/ 0 w 499"/>
                <a:gd name="T101" fmla="*/ 0 h 2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9"/>
                <a:gd name="T154" fmla="*/ 0 h 253"/>
                <a:gd name="T155" fmla="*/ 499 w 499"/>
                <a:gd name="T156" fmla="*/ 253 h 2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9" h="253">
                  <a:moveTo>
                    <a:pt x="0" y="35"/>
                  </a:moveTo>
                  <a:lnTo>
                    <a:pt x="1" y="33"/>
                  </a:lnTo>
                  <a:lnTo>
                    <a:pt x="4" y="27"/>
                  </a:lnTo>
                  <a:lnTo>
                    <a:pt x="9" y="19"/>
                  </a:lnTo>
                  <a:lnTo>
                    <a:pt x="16" y="11"/>
                  </a:lnTo>
                  <a:lnTo>
                    <a:pt x="26" y="5"/>
                  </a:lnTo>
                  <a:lnTo>
                    <a:pt x="40" y="1"/>
                  </a:lnTo>
                  <a:lnTo>
                    <a:pt x="56" y="0"/>
                  </a:lnTo>
                  <a:lnTo>
                    <a:pt x="75" y="6"/>
                  </a:lnTo>
                  <a:lnTo>
                    <a:pt x="96" y="15"/>
                  </a:lnTo>
                  <a:lnTo>
                    <a:pt x="118" y="23"/>
                  </a:lnTo>
                  <a:lnTo>
                    <a:pt x="137" y="31"/>
                  </a:lnTo>
                  <a:lnTo>
                    <a:pt x="156" y="39"/>
                  </a:lnTo>
                  <a:lnTo>
                    <a:pt x="173" y="45"/>
                  </a:lnTo>
                  <a:lnTo>
                    <a:pt x="188" y="51"/>
                  </a:lnTo>
                  <a:lnTo>
                    <a:pt x="199" y="54"/>
                  </a:lnTo>
                  <a:lnTo>
                    <a:pt x="207" y="58"/>
                  </a:lnTo>
                  <a:lnTo>
                    <a:pt x="213" y="60"/>
                  </a:lnTo>
                  <a:lnTo>
                    <a:pt x="224" y="65"/>
                  </a:lnTo>
                  <a:lnTo>
                    <a:pt x="240" y="71"/>
                  </a:lnTo>
                  <a:lnTo>
                    <a:pt x="260" y="80"/>
                  </a:lnTo>
                  <a:lnTo>
                    <a:pt x="282" y="89"/>
                  </a:lnTo>
                  <a:lnTo>
                    <a:pt x="307" y="101"/>
                  </a:lnTo>
                  <a:lnTo>
                    <a:pt x="333" y="112"/>
                  </a:lnTo>
                  <a:lnTo>
                    <a:pt x="360" y="123"/>
                  </a:lnTo>
                  <a:lnTo>
                    <a:pt x="386" y="135"/>
                  </a:lnTo>
                  <a:lnTo>
                    <a:pt x="411" y="146"/>
                  </a:lnTo>
                  <a:lnTo>
                    <a:pt x="435" y="156"/>
                  </a:lnTo>
                  <a:lnTo>
                    <a:pt x="456" y="165"/>
                  </a:lnTo>
                  <a:lnTo>
                    <a:pt x="473" y="173"/>
                  </a:lnTo>
                  <a:lnTo>
                    <a:pt x="488" y="179"/>
                  </a:lnTo>
                  <a:lnTo>
                    <a:pt x="496" y="183"/>
                  </a:lnTo>
                  <a:lnTo>
                    <a:pt x="499" y="184"/>
                  </a:lnTo>
                  <a:lnTo>
                    <a:pt x="345" y="253"/>
                  </a:lnTo>
                  <a:lnTo>
                    <a:pt x="344" y="253"/>
                  </a:lnTo>
                  <a:lnTo>
                    <a:pt x="338" y="253"/>
                  </a:lnTo>
                  <a:lnTo>
                    <a:pt x="331" y="253"/>
                  </a:lnTo>
                  <a:lnTo>
                    <a:pt x="319" y="252"/>
                  </a:lnTo>
                  <a:lnTo>
                    <a:pt x="305" y="249"/>
                  </a:lnTo>
                  <a:lnTo>
                    <a:pt x="286" y="243"/>
                  </a:lnTo>
                  <a:lnTo>
                    <a:pt x="265" y="235"/>
                  </a:lnTo>
                  <a:lnTo>
                    <a:pt x="241" y="224"/>
                  </a:lnTo>
                  <a:lnTo>
                    <a:pt x="214" y="212"/>
                  </a:lnTo>
                  <a:lnTo>
                    <a:pt x="185" y="199"/>
                  </a:lnTo>
                  <a:lnTo>
                    <a:pt x="155" y="188"/>
                  </a:lnTo>
                  <a:lnTo>
                    <a:pt x="127" y="177"/>
                  </a:lnTo>
                  <a:lnTo>
                    <a:pt x="102" y="167"/>
                  </a:lnTo>
                  <a:lnTo>
                    <a:pt x="82" y="161"/>
                  </a:lnTo>
                  <a:lnTo>
                    <a:pt x="68" y="156"/>
                  </a:lnTo>
                  <a:lnTo>
                    <a:pt x="64" y="155"/>
                  </a:lnTo>
                  <a:lnTo>
                    <a:pt x="0" y="35"/>
                  </a:lnTo>
                  <a:close/>
                </a:path>
              </a:pathLst>
            </a:custGeom>
            <a:solidFill>
              <a:srgbClr val="8C3D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56" name="Freeform 362"/>
            <p:cNvSpPr>
              <a:spLocks/>
            </p:cNvSpPr>
            <p:nvPr/>
          </p:nvSpPr>
          <p:spPr bwMode="auto">
            <a:xfrm>
              <a:off x="3328" y="2698"/>
              <a:ext cx="214" cy="294"/>
            </a:xfrm>
            <a:custGeom>
              <a:avLst/>
              <a:gdLst>
                <a:gd name="T0" fmla="*/ 0 w 641"/>
                <a:gd name="T1" fmla="*/ 0 h 884"/>
                <a:gd name="T2" fmla="*/ 8 w 641"/>
                <a:gd name="T3" fmla="*/ 2 h 884"/>
                <a:gd name="T4" fmla="*/ 8 w 641"/>
                <a:gd name="T5" fmla="*/ 10 h 884"/>
                <a:gd name="T6" fmla="*/ 0 w 641"/>
                <a:gd name="T7" fmla="*/ 11 h 884"/>
                <a:gd name="T8" fmla="*/ 0 w 641"/>
                <a:gd name="T9" fmla="*/ 0 h 884"/>
                <a:gd name="T10" fmla="*/ 0 60000 65536"/>
                <a:gd name="T11" fmla="*/ 0 60000 65536"/>
                <a:gd name="T12" fmla="*/ 0 60000 65536"/>
                <a:gd name="T13" fmla="*/ 0 60000 65536"/>
                <a:gd name="T14" fmla="*/ 0 60000 65536"/>
                <a:gd name="T15" fmla="*/ 0 w 641"/>
                <a:gd name="T16" fmla="*/ 0 h 884"/>
                <a:gd name="T17" fmla="*/ 641 w 641"/>
                <a:gd name="T18" fmla="*/ 884 h 884"/>
              </a:gdLst>
              <a:ahLst/>
              <a:cxnLst>
                <a:cxn ang="T10">
                  <a:pos x="T0" y="T1"/>
                </a:cxn>
                <a:cxn ang="T11">
                  <a:pos x="T2" y="T3"/>
                </a:cxn>
                <a:cxn ang="T12">
                  <a:pos x="T4" y="T5"/>
                </a:cxn>
                <a:cxn ang="T13">
                  <a:pos x="T6" y="T7"/>
                </a:cxn>
                <a:cxn ang="T14">
                  <a:pos x="T8" y="T9"/>
                </a:cxn>
              </a:cxnLst>
              <a:rect l="T15" t="T16" r="T17" b="T18"/>
              <a:pathLst>
                <a:path w="641" h="884">
                  <a:moveTo>
                    <a:pt x="0" y="0"/>
                  </a:moveTo>
                  <a:lnTo>
                    <a:pt x="641" y="174"/>
                  </a:lnTo>
                  <a:lnTo>
                    <a:pt x="628" y="834"/>
                  </a:lnTo>
                  <a:lnTo>
                    <a:pt x="34" y="884"/>
                  </a:lnTo>
                  <a:lnTo>
                    <a:pt x="0" y="0"/>
                  </a:lnTo>
                  <a:close/>
                </a:path>
              </a:pathLst>
            </a:custGeom>
            <a:solidFill>
              <a:srgbClr val="FFBF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57" name="Freeform 363"/>
            <p:cNvSpPr>
              <a:spLocks/>
            </p:cNvSpPr>
            <p:nvPr/>
          </p:nvSpPr>
          <p:spPr bwMode="auto">
            <a:xfrm>
              <a:off x="3249" y="2705"/>
              <a:ext cx="93" cy="287"/>
            </a:xfrm>
            <a:custGeom>
              <a:avLst/>
              <a:gdLst>
                <a:gd name="T0" fmla="*/ 0 w 278"/>
                <a:gd name="T1" fmla="*/ 1 h 862"/>
                <a:gd name="T2" fmla="*/ 1 w 278"/>
                <a:gd name="T3" fmla="*/ 10 h 862"/>
                <a:gd name="T4" fmla="*/ 3 w 278"/>
                <a:gd name="T5" fmla="*/ 11 h 862"/>
                <a:gd name="T6" fmla="*/ 3 w 278"/>
                <a:gd name="T7" fmla="*/ 0 h 862"/>
                <a:gd name="T8" fmla="*/ 0 w 278"/>
                <a:gd name="T9" fmla="*/ 1 h 862"/>
                <a:gd name="T10" fmla="*/ 0 60000 65536"/>
                <a:gd name="T11" fmla="*/ 0 60000 65536"/>
                <a:gd name="T12" fmla="*/ 0 60000 65536"/>
                <a:gd name="T13" fmla="*/ 0 60000 65536"/>
                <a:gd name="T14" fmla="*/ 0 60000 65536"/>
                <a:gd name="T15" fmla="*/ 0 w 278"/>
                <a:gd name="T16" fmla="*/ 0 h 862"/>
                <a:gd name="T17" fmla="*/ 278 w 278"/>
                <a:gd name="T18" fmla="*/ 862 h 862"/>
              </a:gdLst>
              <a:ahLst/>
              <a:cxnLst>
                <a:cxn ang="T10">
                  <a:pos x="T0" y="T1"/>
                </a:cxn>
                <a:cxn ang="T11">
                  <a:pos x="T2" y="T3"/>
                </a:cxn>
                <a:cxn ang="T12">
                  <a:pos x="T4" y="T5"/>
                </a:cxn>
                <a:cxn ang="T13">
                  <a:pos x="T6" y="T7"/>
                </a:cxn>
                <a:cxn ang="T14">
                  <a:pos x="T8" y="T9"/>
                </a:cxn>
              </a:cxnLst>
              <a:rect l="T15" t="T16" r="T17" b="T18"/>
              <a:pathLst>
                <a:path w="278" h="862">
                  <a:moveTo>
                    <a:pt x="0" y="116"/>
                  </a:moveTo>
                  <a:lnTo>
                    <a:pt x="78" y="827"/>
                  </a:lnTo>
                  <a:lnTo>
                    <a:pt x="278" y="862"/>
                  </a:lnTo>
                  <a:lnTo>
                    <a:pt x="248" y="0"/>
                  </a:lnTo>
                  <a:lnTo>
                    <a:pt x="0" y="116"/>
                  </a:lnTo>
                  <a:close/>
                </a:path>
              </a:pathLst>
            </a:custGeom>
            <a:solidFill>
              <a:srgbClr val="D8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58" name="Freeform 364"/>
            <p:cNvSpPr>
              <a:spLocks/>
            </p:cNvSpPr>
            <p:nvPr/>
          </p:nvSpPr>
          <p:spPr bwMode="auto">
            <a:xfrm>
              <a:off x="3249" y="2693"/>
              <a:ext cx="300" cy="307"/>
            </a:xfrm>
            <a:custGeom>
              <a:avLst/>
              <a:gdLst>
                <a:gd name="T0" fmla="*/ 0 w 899"/>
                <a:gd name="T1" fmla="*/ 2 h 921"/>
                <a:gd name="T2" fmla="*/ 3 w 899"/>
                <a:gd name="T3" fmla="*/ 0 h 921"/>
                <a:gd name="T4" fmla="*/ 11 w 899"/>
                <a:gd name="T5" fmla="*/ 2 h 921"/>
                <a:gd name="T6" fmla="*/ 11 w 899"/>
                <a:gd name="T7" fmla="*/ 10 h 921"/>
                <a:gd name="T8" fmla="*/ 11 w 899"/>
                <a:gd name="T9" fmla="*/ 2 h 921"/>
                <a:gd name="T10" fmla="*/ 11 w 899"/>
                <a:gd name="T11" fmla="*/ 2 h 921"/>
                <a:gd name="T12" fmla="*/ 11 w 899"/>
                <a:gd name="T13" fmla="*/ 2 h 921"/>
                <a:gd name="T14" fmla="*/ 11 w 899"/>
                <a:gd name="T15" fmla="*/ 2 h 921"/>
                <a:gd name="T16" fmla="*/ 10 w 899"/>
                <a:gd name="T17" fmla="*/ 2 h 921"/>
                <a:gd name="T18" fmla="*/ 10 w 899"/>
                <a:gd name="T19" fmla="*/ 2 h 921"/>
                <a:gd name="T20" fmla="*/ 10 w 899"/>
                <a:gd name="T21" fmla="*/ 2 h 921"/>
                <a:gd name="T22" fmla="*/ 10 w 899"/>
                <a:gd name="T23" fmla="*/ 2 h 921"/>
                <a:gd name="T24" fmla="*/ 10 w 899"/>
                <a:gd name="T25" fmla="*/ 2 h 921"/>
                <a:gd name="T26" fmla="*/ 9 w 899"/>
                <a:gd name="T27" fmla="*/ 2 h 921"/>
                <a:gd name="T28" fmla="*/ 9 w 899"/>
                <a:gd name="T29" fmla="*/ 2 h 921"/>
                <a:gd name="T30" fmla="*/ 9 w 899"/>
                <a:gd name="T31" fmla="*/ 2 h 921"/>
                <a:gd name="T32" fmla="*/ 8 w 899"/>
                <a:gd name="T33" fmla="*/ 2 h 921"/>
                <a:gd name="T34" fmla="*/ 8 w 899"/>
                <a:gd name="T35" fmla="*/ 1 h 921"/>
                <a:gd name="T36" fmla="*/ 8 w 899"/>
                <a:gd name="T37" fmla="*/ 1 h 921"/>
                <a:gd name="T38" fmla="*/ 7 w 899"/>
                <a:gd name="T39" fmla="*/ 1 h 921"/>
                <a:gd name="T40" fmla="*/ 7 w 899"/>
                <a:gd name="T41" fmla="*/ 1 h 921"/>
                <a:gd name="T42" fmla="*/ 6 w 899"/>
                <a:gd name="T43" fmla="*/ 1 h 921"/>
                <a:gd name="T44" fmla="*/ 6 w 899"/>
                <a:gd name="T45" fmla="*/ 1 h 921"/>
                <a:gd name="T46" fmla="*/ 6 w 899"/>
                <a:gd name="T47" fmla="*/ 1 h 921"/>
                <a:gd name="T48" fmla="*/ 5 w 899"/>
                <a:gd name="T49" fmla="*/ 1 h 921"/>
                <a:gd name="T50" fmla="*/ 5 w 899"/>
                <a:gd name="T51" fmla="*/ 1 h 921"/>
                <a:gd name="T52" fmla="*/ 5 w 899"/>
                <a:gd name="T53" fmla="*/ 1 h 921"/>
                <a:gd name="T54" fmla="*/ 4 w 899"/>
                <a:gd name="T55" fmla="*/ 1 h 921"/>
                <a:gd name="T56" fmla="*/ 4 w 899"/>
                <a:gd name="T57" fmla="*/ 1 h 921"/>
                <a:gd name="T58" fmla="*/ 4 w 899"/>
                <a:gd name="T59" fmla="*/ 1 h 921"/>
                <a:gd name="T60" fmla="*/ 4 w 899"/>
                <a:gd name="T61" fmla="*/ 1 h 921"/>
                <a:gd name="T62" fmla="*/ 3 w 899"/>
                <a:gd name="T63" fmla="*/ 1 h 921"/>
                <a:gd name="T64" fmla="*/ 3 w 899"/>
                <a:gd name="T65" fmla="*/ 1 h 921"/>
                <a:gd name="T66" fmla="*/ 3 w 899"/>
                <a:gd name="T67" fmla="*/ 1 h 921"/>
                <a:gd name="T68" fmla="*/ 3 w 899"/>
                <a:gd name="T69" fmla="*/ 1 h 921"/>
                <a:gd name="T70" fmla="*/ 3 w 899"/>
                <a:gd name="T71" fmla="*/ 1 h 921"/>
                <a:gd name="T72" fmla="*/ 3 w 899"/>
                <a:gd name="T73" fmla="*/ 1 h 921"/>
                <a:gd name="T74" fmla="*/ 0 w 899"/>
                <a:gd name="T75" fmla="*/ 2 h 921"/>
                <a:gd name="T76" fmla="*/ 0 w 899"/>
                <a:gd name="T77" fmla="*/ 2 h 921"/>
                <a:gd name="T78" fmla="*/ 0 w 899"/>
                <a:gd name="T79" fmla="*/ 3 h 921"/>
                <a:gd name="T80" fmla="*/ 0 w 899"/>
                <a:gd name="T81" fmla="*/ 3 h 921"/>
                <a:gd name="T82" fmla="*/ 0 w 899"/>
                <a:gd name="T83" fmla="*/ 4 h 921"/>
                <a:gd name="T84" fmla="*/ 1 w 899"/>
                <a:gd name="T85" fmla="*/ 5 h 921"/>
                <a:gd name="T86" fmla="*/ 1 w 899"/>
                <a:gd name="T87" fmla="*/ 6 h 921"/>
                <a:gd name="T88" fmla="*/ 1 w 899"/>
                <a:gd name="T89" fmla="*/ 7 h 921"/>
                <a:gd name="T90" fmla="*/ 1 w 899"/>
                <a:gd name="T91" fmla="*/ 8 h 921"/>
                <a:gd name="T92" fmla="*/ 1 w 899"/>
                <a:gd name="T93" fmla="*/ 9 h 921"/>
                <a:gd name="T94" fmla="*/ 1 w 899"/>
                <a:gd name="T95" fmla="*/ 10 h 921"/>
                <a:gd name="T96" fmla="*/ 1 w 899"/>
                <a:gd name="T97" fmla="*/ 11 h 921"/>
                <a:gd name="T98" fmla="*/ 1 w 899"/>
                <a:gd name="T99" fmla="*/ 11 h 921"/>
                <a:gd name="T100" fmla="*/ 3 w 899"/>
                <a:gd name="T101" fmla="*/ 11 h 921"/>
                <a:gd name="T102" fmla="*/ 3 w 899"/>
                <a:gd name="T103" fmla="*/ 1 h 921"/>
                <a:gd name="T104" fmla="*/ 4 w 899"/>
                <a:gd name="T105" fmla="*/ 11 h 921"/>
                <a:gd name="T106" fmla="*/ 11 w 899"/>
                <a:gd name="T107" fmla="*/ 10 h 921"/>
                <a:gd name="T108" fmla="*/ 11 w 899"/>
                <a:gd name="T109" fmla="*/ 11 h 921"/>
                <a:gd name="T110" fmla="*/ 3 w 899"/>
                <a:gd name="T111" fmla="*/ 11 h 921"/>
                <a:gd name="T112" fmla="*/ 1 w 899"/>
                <a:gd name="T113" fmla="*/ 11 h 921"/>
                <a:gd name="T114" fmla="*/ 0 w 899"/>
                <a:gd name="T115" fmla="*/ 2 h 921"/>
                <a:gd name="T116" fmla="*/ 0 w 899"/>
                <a:gd name="T117" fmla="*/ 2 h 9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99"/>
                <a:gd name="T178" fmla="*/ 0 h 921"/>
                <a:gd name="T179" fmla="*/ 899 w 899"/>
                <a:gd name="T180" fmla="*/ 921 h 9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99" h="921">
                  <a:moveTo>
                    <a:pt x="15" y="130"/>
                  </a:moveTo>
                  <a:lnTo>
                    <a:pt x="243" y="0"/>
                  </a:lnTo>
                  <a:lnTo>
                    <a:pt x="899" y="170"/>
                  </a:lnTo>
                  <a:lnTo>
                    <a:pt x="872" y="840"/>
                  </a:lnTo>
                  <a:lnTo>
                    <a:pt x="869" y="183"/>
                  </a:lnTo>
                  <a:lnTo>
                    <a:pt x="868" y="183"/>
                  </a:lnTo>
                  <a:lnTo>
                    <a:pt x="862" y="181"/>
                  </a:lnTo>
                  <a:lnTo>
                    <a:pt x="854" y="179"/>
                  </a:lnTo>
                  <a:lnTo>
                    <a:pt x="844" y="175"/>
                  </a:lnTo>
                  <a:lnTo>
                    <a:pt x="830" y="172"/>
                  </a:lnTo>
                  <a:lnTo>
                    <a:pt x="815" y="167"/>
                  </a:lnTo>
                  <a:lnTo>
                    <a:pt x="796" y="162"/>
                  </a:lnTo>
                  <a:lnTo>
                    <a:pt x="775" y="156"/>
                  </a:lnTo>
                  <a:lnTo>
                    <a:pt x="752" y="149"/>
                  </a:lnTo>
                  <a:lnTo>
                    <a:pt x="729" y="144"/>
                  </a:lnTo>
                  <a:lnTo>
                    <a:pt x="703" y="136"/>
                  </a:lnTo>
                  <a:lnTo>
                    <a:pt x="674" y="129"/>
                  </a:lnTo>
                  <a:lnTo>
                    <a:pt x="646" y="121"/>
                  </a:lnTo>
                  <a:lnTo>
                    <a:pt x="615" y="114"/>
                  </a:lnTo>
                  <a:lnTo>
                    <a:pt x="584" y="106"/>
                  </a:lnTo>
                  <a:lnTo>
                    <a:pt x="552" y="98"/>
                  </a:lnTo>
                  <a:lnTo>
                    <a:pt x="520" y="90"/>
                  </a:lnTo>
                  <a:lnTo>
                    <a:pt x="489" y="84"/>
                  </a:lnTo>
                  <a:lnTo>
                    <a:pt x="459" y="78"/>
                  </a:lnTo>
                  <a:lnTo>
                    <a:pt x="430" y="72"/>
                  </a:lnTo>
                  <a:lnTo>
                    <a:pt x="403" y="67"/>
                  </a:lnTo>
                  <a:lnTo>
                    <a:pt x="377" y="62"/>
                  </a:lnTo>
                  <a:lnTo>
                    <a:pt x="353" y="58"/>
                  </a:lnTo>
                  <a:lnTo>
                    <a:pt x="331" y="54"/>
                  </a:lnTo>
                  <a:lnTo>
                    <a:pt x="311" y="51"/>
                  </a:lnTo>
                  <a:lnTo>
                    <a:pt x="293" y="49"/>
                  </a:lnTo>
                  <a:lnTo>
                    <a:pt x="277" y="46"/>
                  </a:lnTo>
                  <a:lnTo>
                    <a:pt x="265" y="44"/>
                  </a:lnTo>
                  <a:lnTo>
                    <a:pt x="253" y="43"/>
                  </a:lnTo>
                  <a:lnTo>
                    <a:pt x="247" y="42"/>
                  </a:lnTo>
                  <a:lnTo>
                    <a:pt x="241" y="41"/>
                  </a:lnTo>
                  <a:lnTo>
                    <a:pt x="240" y="41"/>
                  </a:lnTo>
                  <a:lnTo>
                    <a:pt x="24" y="170"/>
                  </a:lnTo>
                  <a:lnTo>
                    <a:pt x="25" y="181"/>
                  </a:lnTo>
                  <a:lnTo>
                    <a:pt x="28" y="215"/>
                  </a:lnTo>
                  <a:lnTo>
                    <a:pt x="33" y="265"/>
                  </a:lnTo>
                  <a:lnTo>
                    <a:pt x="38" y="327"/>
                  </a:lnTo>
                  <a:lnTo>
                    <a:pt x="45" y="398"/>
                  </a:lnTo>
                  <a:lnTo>
                    <a:pt x="51" y="473"/>
                  </a:lnTo>
                  <a:lnTo>
                    <a:pt x="58" y="549"/>
                  </a:lnTo>
                  <a:lnTo>
                    <a:pt x="62" y="621"/>
                  </a:lnTo>
                  <a:lnTo>
                    <a:pt x="70" y="737"/>
                  </a:lnTo>
                  <a:lnTo>
                    <a:pt x="78" y="815"/>
                  </a:lnTo>
                  <a:lnTo>
                    <a:pt x="83" y="858"/>
                  </a:lnTo>
                  <a:lnTo>
                    <a:pt x="85" y="872"/>
                  </a:lnTo>
                  <a:lnTo>
                    <a:pt x="262" y="889"/>
                  </a:lnTo>
                  <a:lnTo>
                    <a:pt x="236" y="89"/>
                  </a:lnTo>
                  <a:lnTo>
                    <a:pt x="286" y="889"/>
                  </a:lnTo>
                  <a:lnTo>
                    <a:pt x="872" y="840"/>
                  </a:lnTo>
                  <a:lnTo>
                    <a:pt x="860" y="854"/>
                  </a:lnTo>
                  <a:lnTo>
                    <a:pt x="275" y="921"/>
                  </a:lnTo>
                  <a:lnTo>
                    <a:pt x="58" y="884"/>
                  </a:lnTo>
                  <a:lnTo>
                    <a:pt x="0" y="152"/>
                  </a:lnTo>
                  <a:lnTo>
                    <a:pt x="15" y="13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59" name="Freeform 365"/>
            <p:cNvSpPr>
              <a:spLocks/>
            </p:cNvSpPr>
            <p:nvPr/>
          </p:nvSpPr>
          <p:spPr bwMode="auto">
            <a:xfrm>
              <a:off x="3382" y="2783"/>
              <a:ext cx="158" cy="94"/>
            </a:xfrm>
            <a:custGeom>
              <a:avLst/>
              <a:gdLst>
                <a:gd name="T0" fmla="*/ 6 w 473"/>
                <a:gd name="T1" fmla="*/ 0 h 282"/>
                <a:gd name="T2" fmla="*/ 6 w 473"/>
                <a:gd name="T3" fmla="*/ 0 h 282"/>
                <a:gd name="T4" fmla="*/ 6 w 473"/>
                <a:gd name="T5" fmla="*/ 0 h 282"/>
                <a:gd name="T6" fmla="*/ 6 w 473"/>
                <a:gd name="T7" fmla="*/ 0 h 282"/>
                <a:gd name="T8" fmla="*/ 6 w 473"/>
                <a:gd name="T9" fmla="*/ 0 h 282"/>
                <a:gd name="T10" fmla="*/ 5 w 473"/>
                <a:gd name="T11" fmla="*/ 0 h 282"/>
                <a:gd name="T12" fmla="*/ 5 w 473"/>
                <a:gd name="T13" fmla="*/ 0 h 282"/>
                <a:gd name="T14" fmla="*/ 5 w 473"/>
                <a:gd name="T15" fmla="*/ 0 h 282"/>
                <a:gd name="T16" fmla="*/ 5 w 473"/>
                <a:gd name="T17" fmla="*/ 0 h 282"/>
                <a:gd name="T18" fmla="*/ 5 w 473"/>
                <a:gd name="T19" fmla="*/ 0 h 282"/>
                <a:gd name="T20" fmla="*/ 4 w 473"/>
                <a:gd name="T21" fmla="*/ 0 h 282"/>
                <a:gd name="T22" fmla="*/ 4 w 473"/>
                <a:gd name="T23" fmla="*/ 0 h 282"/>
                <a:gd name="T24" fmla="*/ 4 w 473"/>
                <a:gd name="T25" fmla="*/ 0 h 282"/>
                <a:gd name="T26" fmla="*/ 3 w 473"/>
                <a:gd name="T27" fmla="*/ 0 h 282"/>
                <a:gd name="T28" fmla="*/ 3 w 473"/>
                <a:gd name="T29" fmla="*/ 1 h 282"/>
                <a:gd name="T30" fmla="*/ 3 w 473"/>
                <a:gd name="T31" fmla="*/ 1 h 282"/>
                <a:gd name="T32" fmla="*/ 2 w 473"/>
                <a:gd name="T33" fmla="*/ 1 h 282"/>
                <a:gd name="T34" fmla="*/ 2 w 473"/>
                <a:gd name="T35" fmla="*/ 1 h 282"/>
                <a:gd name="T36" fmla="*/ 1 w 473"/>
                <a:gd name="T37" fmla="*/ 1 h 282"/>
                <a:gd name="T38" fmla="*/ 1 w 473"/>
                <a:gd name="T39" fmla="*/ 1 h 282"/>
                <a:gd name="T40" fmla="*/ 1 w 473"/>
                <a:gd name="T41" fmla="*/ 2 h 282"/>
                <a:gd name="T42" fmla="*/ 1 w 473"/>
                <a:gd name="T43" fmla="*/ 2 h 282"/>
                <a:gd name="T44" fmla="*/ 0 w 473"/>
                <a:gd name="T45" fmla="*/ 2 h 282"/>
                <a:gd name="T46" fmla="*/ 0 w 473"/>
                <a:gd name="T47" fmla="*/ 2 h 282"/>
                <a:gd name="T48" fmla="*/ 0 w 473"/>
                <a:gd name="T49" fmla="*/ 2 h 282"/>
                <a:gd name="T50" fmla="*/ 0 w 473"/>
                <a:gd name="T51" fmla="*/ 3 h 282"/>
                <a:gd name="T52" fmla="*/ 0 w 473"/>
                <a:gd name="T53" fmla="*/ 3 h 282"/>
                <a:gd name="T54" fmla="*/ 0 w 473"/>
                <a:gd name="T55" fmla="*/ 3 h 282"/>
                <a:gd name="T56" fmla="*/ 0 w 473"/>
                <a:gd name="T57" fmla="*/ 3 h 282"/>
                <a:gd name="T58" fmla="*/ 0 w 473"/>
                <a:gd name="T59" fmla="*/ 3 h 282"/>
                <a:gd name="T60" fmla="*/ 1 w 473"/>
                <a:gd name="T61" fmla="*/ 3 h 282"/>
                <a:gd name="T62" fmla="*/ 1 w 473"/>
                <a:gd name="T63" fmla="*/ 3 h 282"/>
                <a:gd name="T64" fmla="*/ 1 w 473"/>
                <a:gd name="T65" fmla="*/ 3 h 282"/>
                <a:gd name="T66" fmla="*/ 2 w 473"/>
                <a:gd name="T67" fmla="*/ 3 h 282"/>
                <a:gd name="T68" fmla="*/ 2 w 473"/>
                <a:gd name="T69" fmla="*/ 3 h 282"/>
                <a:gd name="T70" fmla="*/ 3 w 473"/>
                <a:gd name="T71" fmla="*/ 3 h 282"/>
                <a:gd name="T72" fmla="*/ 3 w 473"/>
                <a:gd name="T73" fmla="*/ 3 h 282"/>
                <a:gd name="T74" fmla="*/ 4 w 473"/>
                <a:gd name="T75" fmla="*/ 3 h 282"/>
                <a:gd name="T76" fmla="*/ 4 w 473"/>
                <a:gd name="T77" fmla="*/ 3 h 282"/>
                <a:gd name="T78" fmla="*/ 4 w 473"/>
                <a:gd name="T79" fmla="*/ 3 h 282"/>
                <a:gd name="T80" fmla="*/ 5 w 473"/>
                <a:gd name="T81" fmla="*/ 3 h 282"/>
                <a:gd name="T82" fmla="*/ 5 w 473"/>
                <a:gd name="T83" fmla="*/ 3 h 282"/>
                <a:gd name="T84" fmla="*/ 5 w 473"/>
                <a:gd name="T85" fmla="*/ 3 h 282"/>
                <a:gd name="T86" fmla="*/ 5 w 473"/>
                <a:gd name="T87" fmla="*/ 3 h 282"/>
                <a:gd name="T88" fmla="*/ 6 w 473"/>
                <a:gd name="T89" fmla="*/ 3 h 282"/>
                <a:gd name="T90" fmla="*/ 6 w 473"/>
                <a:gd name="T91" fmla="*/ 3 h 282"/>
                <a:gd name="T92" fmla="*/ 6 w 473"/>
                <a:gd name="T93" fmla="*/ 3 h 282"/>
                <a:gd name="T94" fmla="*/ 6 w 473"/>
                <a:gd name="T95" fmla="*/ 3 h 282"/>
                <a:gd name="T96" fmla="*/ 6 w 473"/>
                <a:gd name="T97" fmla="*/ 3 h 282"/>
                <a:gd name="T98" fmla="*/ 6 w 473"/>
                <a:gd name="T99" fmla="*/ 0 h 2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73"/>
                <a:gd name="T151" fmla="*/ 0 h 282"/>
                <a:gd name="T152" fmla="*/ 473 w 473"/>
                <a:gd name="T153" fmla="*/ 282 h 2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73" h="282">
                  <a:moveTo>
                    <a:pt x="473" y="0"/>
                  </a:moveTo>
                  <a:lnTo>
                    <a:pt x="472" y="0"/>
                  </a:lnTo>
                  <a:lnTo>
                    <a:pt x="467" y="0"/>
                  </a:lnTo>
                  <a:lnTo>
                    <a:pt x="461" y="0"/>
                  </a:lnTo>
                  <a:lnTo>
                    <a:pt x="452" y="0"/>
                  </a:lnTo>
                  <a:lnTo>
                    <a:pt x="440" y="1"/>
                  </a:lnTo>
                  <a:lnTo>
                    <a:pt x="426" y="3"/>
                  </a:lnTo>
                  <a:lnTo>
                    <a:pt x="410" y="5"/>
                  </a:lnTo>
                  <a:lnTo>
                    <a:pt x="392" y="7"/>
                  </a:lnTo>
                  <a:lnTo>
                    <a:pt x="371" y="11"/>
                  </a:lnTo>
                  <a:lnTo>
                    <a:pt x="349" y="15"/>
                  </a:lnTo>
                  <a:lnTo>
                    <a:pt x="325" y="21"/>
                  </a:lnTo>
                  <a:lnTo>
                    <a:pt x="299" y="27"/>
                  </a:lnTo>
                  <a:lnTo>
                    <a:pt x="272" y="35"/>
                  </a:lnTo>
                  <a:lnTo>
                    <a:pt x="242" y="44"/>
                  </a:lnTo>
                  <a:lnTo>
                    <a:pt x="213" y="55"/>
                  </a:lnTo>
                  <a:lnTo>
                    <a:pt x="181" y="67"/>
                  </a:lnTo>
                  <a:lnTo>
                    <a:pt x="150" y="81"/>
                  </a:lnTo>
                  <a:lnTo>
                    <a:pt x="120" y="96"/>
                  </a:lnTo>
                  <a:lnTo>
                    <a:pt x="93" y="112"/>
                  </a:lnTo>
                  <a:lnTo>
                    <a:pt x="69" y="129"/>
                  </a:lnTo>
                  <a:lnTo>
                    <a:pt x="48" y="146"/>
                  </a:lnTo>
                  <a:lnTo>
                    <a:pt x="30" y="163"/>
                  </a:lnTo>
                  <a:lnTo>
                    <a:pt x="16" y="180"/>
                  </a:lnTo>
                  <a:lnTo>
                    <a:pt x="6" y="197"/>
                  </a:lnTo>
                  <a:lnTo>
                    <a:pt x="0" y="213"/>
                  </a:lnTo>
                  <a:lnTo>
                    <a:pt x="0" y="228"/>
                  </a:lnTo>
                  <a:lnTo>
                    <a:pt x="5" y="242"/>
                  </a:lnTo>
                  <a:lnTo>
                    <a:pt x="15" y="254"/>
                  </a:lnTo>
                  <a:lnTo>
                    <a:pt x="31" y="264"/>
                  </a:lnTo>
                  <a:lnTo>
                    <a:pt x="53" y="272"/>
                  </a:lnTo>
                  <a:lnTo>
                    <a:pt x="82" y="277"/>
                  </a:lnTo>
                  <a:lnTo>
                    <a:pt x="118" y="281"/>
                  </a:lnTo>
                  <a:lnTo>
                    <a:pt x="156" y="282"/>
                  </a:lnTo>
                  <a:lnTo>
                    <a:pt x="194" y="281"/>
                  </a:lnTo>
                  <a:lnTo>
                    <a:pt x="229" y="279"/>
                  </a:lnTo>
                  <a:lnTo>
                    <a:pt x="263" y="275"/>
                  </a:lnTo>
                  <a:lnTo>
                    <a:pt x="294" y="271"/>
                  </a:lnTo>
                  <a:lnTo>
                    <a:pt x="324" y="266"/>
                  </a:lnTo>
                  <a:lnTo>
                    <a:pt x="350" y="260"/>
                  </a:lnTo>
                  <a:lnTo>
                    <a:pt x="375" y="255"/>
                  </a:lnTo>
                  <a:lnTo>
                    <a:pt x="397" y="249"/>
                  </a:lnTo>
                  <a:lnTo>
                    <a:pt x="417" y="243"/>
                  </a:lnTo>
                  <a:lnTo>
                    <a:pt x="434" y="238"/>
                  </a:lnTo>
                  <a:lnTo>
                    <a:pt x="447" y="233"/>
                  </a:lnTo>
                  <a:lnTo>
                    <a:pt x="458" y="229"/>
                  </a:lnTo>
                  <a:lnTo>
                    <a:pt x="466" y="225"/>
                  </a:lnTo>
                  <a:lnTo>
                    <a:pt x="472" y="224"/>
                  </a:lnTo>
                  <a:lnTo>
                    <a:pt x="473" y="223"/>
                  </a:lnTo>
                  <a:lnTo>
                    <a:pt x="47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0" name="Freeform 366"/>
            <p:cNvSpPr>
              <a:spLocks/>
            </p:cNvSpPr>
            <p:nvPr/>
          </p:nvSpPr>
          <p:spPr bwMode="auto">
            <a:xfrm>
              <a:off x="3408" y="2829"/>
              <a:ext cx="49" cy="41"/>
            </a:xfrm>
            <a:custGeom>
              <a:avLst/>
              <a:gdLst>
                <a:gd name="T0" fmla="*/ 0 w 148"/>
                <a:gd name="T1" fmla="*/ 0 h 123"/>
                <a:gd name="T2" fmla="*/ 1 w 148"/>
                <a:gd name="T3" fmla="*/ 0 h 123"/>
                <a:gd name="T4" fmla="*/ 1 w 148"/>
                <a:gd name="T5" fmla="*/ 0 h 123"/>
                <a:gd name="T6" fmla="*/ 1 w 148"/>
                <a:gd name="T7" fmla="*/ 0 h 123"/>
                <a:gd name="T8" fmla="*/ 1 w 148"/>
                <a:gd name="T9" fmla="*/ 0 h 123"/>
                <a:gd name="T10" fmla="*/ 1 w 148"/>
                <a:gd name="T11" fmla="*/ 0 h 123"/>
                <a:gd name="T12" fmla="*/ 1 w 148"/>
                <a:gd name="T13" fmla="*/ 1 h 123"/>
                <a:gd name="T14" fmla="*/ 1 w 148"/>
                <a:gd name="T15" fmla="*/ 1 h 123"/>
                <a:gd name="T16" fmla="*/ 1 w 148"/>
                <a:gd name="T17" fmla="*/ 1 h 123"/>
                <a:gd name="T18" fmla="*/ 1 w 148"/>
                <a:gd name="T19" fmla="*/ 1 h 123"/>
                <a:gd name="T20" fmla="*/ 1 w 148"/>
                <a:gd name="T21" fmla="*/ 1 h 123"/>
                <a:gd name="T22" fmla="*/ 2 w 148"/>
                <a:gd name="T23" fmla="*/ 1 h 123"/>
                <a:gd name="T24" fmla="*/ 2 w 148"/>
                <a:gd name="T25" fmla="*/ 1 h 123"/>
                <a:gd name="T26" fmla="*/ 2 w 148"/>
                <a:gd name="T27" fmla="*/ 1 h 123"/>
                <a:gd name="T28" fmla="*/ 2 w 148"/>
                <a:gd name="T29" fmla="*/ 1 h 123"/>
                <a:gd name="T30" fmla="*/ 2 w 148"/>
                <a:gd name="T31" fmla="*/ 1 h 123"/>
                <a:gd name="T32" fmla="*/ 2 w 148"/>
                <a:gd name="T33" fmla="*/ 2 h 123"/>
                <a:gd name="T34" fmla="*/ 1 w 148"/>
                <a:gd name="T35" fmla="*/ 2 h 123"/>
                <a:gd name="T36" fmla="*/ 1 w 148"/>
                <a:gd name="T37" fmla="*/ 1 h 123"/>
                <a:gd name="T38" fmla="*/ 1 w 148"/>
                <a:gd name="T39" fmla="*/ 1 h 123"/>
                <a:gd name="T40" fmla="*/ 1 w 148"/>
                <a:gd name="T41" fmla="*/ 1 h 123"/>
                <a:gd name="T42" fmla="*/ 1 w 148"/>
                <a:gd name="T43" fmla="*/ 1 h 123"/>
                <a:gd name="T44" fmla="*/ 1 w 148"/>
                <a:gd name="T45" fmla="*/ 1 h 123"/>
                <a:gd name="T46" fmla="*/ 1 w 148"/>
                <a:gd name="T47" fmla="*/ 1 h 123"/>
                <a:gd name="T48" fmla="*/ 1 w 148"/>
                <a:gd name="T49" fmla="*/ 1 h 123"/>
                <a:gd name="T50" fmla="*/ 1 w 148"/>
                <a:gd name="T51" fmla="*/ 1 h 123"/>
                <a:gd name="T52" fmla="*/ 1 w 148"/>
                <a:gd name="T53" fmla="*/ 1 h 123"/>
                <a:gd name="T54" fmla="*/ 1 w 148"/>
                <a:gd name="T55" fmla="*/ 1 h 123"/>
                <a:gd name="T56" fmla="*/ 1 w 148"/>
                <a:gd name="T57" fmla="*/ 1 h 123"/>
                <a:gd name="T58" fmla="*/ 1 w 148"/>
                <a:gd name="T59" fmla="*/ 0 h 123"/>
                <a:gd name="T60" fmla="*/ 0 w 148"/>
                <a:gd name="T61" fmla="*/ 0 h 123"/>
                <a:gd name="T62" fmla="*/ 0 w 148"/>
                <a:gd name="T63" fmla="*/ 0 h 123"/>
                <a:gd name="T64" fmla="*/ 0 w 148"/>
                <a:gd name="T65" fmla="*/ 0 h 123"/>
                <a:gd name="T66" fmla="*/ 0 w 148"/>
                <a:gd name="T67" fmla="*/ 0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8"/>
                <a:gd name="T103" fmla="*/ 0 h 123"/>
                <a:gd name="T104" fmla="*/ 148 w 148"/>
                <a:gd name="T105" fmla="*/ 123 h 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8" h="123">
                  <a:moveTo>
                    <a:pt x="36" y="0"/>
                  </a:moveTo>
                  <a:lnTo>
                    <a:pt x="56" y="5"/>
                  </a:lnTo>
                  <a:lnTo>
                    <a:pt x="69" y="10"/>
                  </a:lnTo>
                  <a:lnTo>
                    <a:pt x="79" y="17"/>
                  </a:lnTo>
                  <a:lnTo>
                    <a:pt x="86" y="25"/>
                  </a:lnTo>
                  <a:lnTo>
                    <a:pt x="91" y="34"/>
                  </a:lnTo>
                  <a:lnTo>
                    <a:pt x="94" y="43"/>
                  </a:lnTo>
                  <a:lnTo>
                    <a:pt x="98" y="53"/>
                  </a:lnTo>
                  <a:lnTo>
                    <a:pt x="102" y="62"/>
                  </a:lnTo>
                  <a:lnTo>
                    <a:pt x="109" y="70"/>
                  </a:lnTo>
                  <a:lnTo>
                    <a:pt x="118" y="80"/>
                  </a:lnTo>
                  <a:lnTo>
                    <a:pt x="129" y="91"/>
                  </a:lnTo>
                  <a:lnTo>
                    <a:pt x="138" y="101"/>
                  </a:lnTo>
                  <a:lnTo>
                    <a:pt x="146" y="110"/>
                  </a:lnTo>
                  <a:lnTo>
                    <a:pt x="148" y="117"/>
                  </a:lnTo>
                  <a:lnTo>
                    <a:pt x="144" y="121"/>
                  </a:lnTo>
                  <a:lnTo>
                    <a:pt x="130" y="123"/>
                  </a:lnTo>
                  <a:lnTo>
                    <a:pt x="118" y="122"/>
                  </a:lnTo>
                  <a:lnTo>
                    <a:pt x="107" y="119"/>
                  </a:lnTo>
                  <a:lnTo>
                    <a:pt x="98" y="113"/>
                  </a:lnTo>
                  <a:lnTo>
                    <a:pt x="90" y="108"/>
                  </a:lnTo>
                  <a:lnTo>
                    <a:pt x="82" y="100"/>
                  </a:lnTo>
                  <a:lnTo>
                    <a:pt x="76" y="93"/>
                  </a:lnTo>
                  <a:lnTo>
                    <a:pt x="70" y="85"/>
                  </a:lnTo>
                  <a:lnTo>
                    <a:pt x="65" y="78"/>
                  </a:lnTo>
                  <a:lnTo>
                    <a:pt x="60" y="70"/>
                  </a:lnTo>
                  <a:lnTo>
                    <a:pt x="58" y="62"/>
                  </a:lnTo>
                  <a:lnTo>
                    <a:pt x="57" y="54"/>
                  </a:lnTo>
                  <a:lnTo>
                    <a:pt x="53" y="45"/>
                  </a:lnTo>
                  <a:lnTo>
                    <a:pt x="48" y="38"/>
                  </a:lnTo>
                  <a:lnTo>
                    <a:pt x="39" y="30"/>
                  </a:lnTo>
                  <a:lnTo>
                    <a:pt x="23" y="22"/>
                  </a:lnTo>
                  <a:lnTo>
                    <a:pt x="0" y="15"/>
                  </a:lnTo>
                  <a:lnTo>
                    <a:pt x="3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1" name="Freeform 367"/>
            <p:cNvSpPr>
              <a:spLocks/>
            </p:cNvSpPr>
            <p:nvPr/>
          </p:nvSpPr>
          <p:spPr bwMode="auto">
            <a:xfrm>
              <a:off x="3444" y="2821"/>
              <a:ext cx="38" cy="41"/>
            </a:xfrm>
            <a:custGeom>
              <a:avLst/>
              <a:gdLst>
                <a:gd name="T0" fmla="*/ 0 w 112"/>
                <a:gd name="T1" fmla="*/ 0 h 122"/>
                <a:gd name="T2" fmla="*/ 0 w 112"/>
                <a:gd name="T3" fmla="*/ 0 h 122"/>
                <a:gd name="T4" fmla="*/ 0 w 112"/>
                <a:gd name="T5" fmla="*/ 0 h 122"/>
                <a:gd name="T6" fmla="*/ 1 w 112"/>
                <a:gd name="T7" fmla="*/ 0 h 122"/>
                <a:gd name="T8" fmla="*/ 1 w 112"/>
                <a:gd name="T9" fmla="*/ 0 h 122"/>
                <a:gd name="T10" fmla="*/ 1 w 112"/>
                <a:gd name="T11" fmla="*/ 0 h 122"/>
                <a:gd name="T12" fmla="*/ 1 w 112"/>
                <a:gd name="T13" fmla="*/ 1 h 122"/>
                <a:gd name="T14" fmla="*/ 1 w 112"/>
                <a:gd name="T15" fmla="*/ 1 h 122"/>
                <a:gd name="T16" fmla="*/ 1 w 112"/>
                <a:gd name="T17" fmla="*/ 1 h 122"/>
                <a:gd name="T18" fmla="*/ 1 w 112"/>
                <a:gd name="T19" fmla="*/ 1 h 122"/>
                <a:gd name="T20" fmla="*/ 1 w 112"/>
                <a:gd name="T21" fmla="*/ 1 h 122"/>
                <a:gd name="T22" fmla="*/ 1 w 112"/>
                <a:gd name="T23" fmla="*/ 1 h 122"/>
                <a:gd name="T24" fmla="*/ 1 w 112"/>
                <a:gd name="T25" fmla="*/ 1 h 122"/>
                <a:gd name="T26" fmla="*/ 1 w 112"/>
                <a:gd name="T27" fmla="*/ 1 h 122"/>
                <a:gd name="T28" fmla="*/ 1 w 112"/>
                <a:gd name="T29" fmla="*/ 1 h 122"/>
                <a:gd name="T30" fmla="*/ 1 w 112"/>
                <a:gd name="T31" fmla="*/ 2 h 122"/>
                <a:gd name="T32" fmla="*/ 1 w 112"/>
                <a:gd name="T33" fmla="*/ 2 h 122"/>
                <a:gd name="T34" fmla="*/ 1 w 112"/>
                <a:gd name="T35" fmla="*/ 2 h 122"/>
                <a:gd name="T36" fmla="*/ 1 w 112"/>
                <a:gd name="T37" fmla="*/ 1 h 122"/>
                <a:gd name="T38" fmla="*/ 1 w 112"/>
                <a:gd name="T39" fmla="*/ 1 h 122"/>
                <a:gd name="T40" fmla="*/ 1 w 112"/>
                <a:gd name="T41" fmla="*/ 1 h 122"/>
                <a:gd name="T42" fmla="*/ 1 w 112"/>
                <a:gd name="T43" fmla="*/ 1 h 122"/>
                <a:gd name="T44" fmla="*/ 0 w 112"/>
                <a:gd name="T45" fmla="*/ 1 h 122"/>
                <a:gd name="T46" fmla="*/ 0 w 112"/>
                <a:gd name="T47" fmla="*/ 1 h 122"/>
                <a:gd name="T48" fmla="*/ 0 w 112"/>
                <a:gd name="T49" fmla="*/ 1 h 122"/>
                <a:gd name="T50" fmla="*/ 0 w 112"/>
                <a:gd name="T51" fmla="*/ 1 h 122"/>
                <a:gd name="T52" fmla="*/ 0 w 112"/>
                <a:gd name="T53" fmla="*/ 0 h 122"/>
                <a:gd name="T54" fmla="*/ 0 w 112"/>
                <a:gd name="T55" fmla="*/ 0 h 122"/>
                <a:gd name="T56" fmla="*/ 0 w 112"/>
                <a:gd name="T57" fmla="*/ 0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22"/>
                <a:gd name="T89" fmla="*/ 112 w 112"/>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22">
                  <a:moveTo>
                    <a:pt x="0" y="0"/>
                  </a:moveTo>
                  <a:lnTo>
                    <a:pt x="19" y="3"/>
                  </a:lnTo>
                  <a:lnTo>
                    <a:pt x="33" y="9"/>
                  </a:lnTo>
                  <a:lnTo>
                    <a:pt x="43" y="17"/>
                  </a:lnTo>
                  <a:lnTo>
                    <a:pt x="50" y="24"/>
                  </a:lnTo>
                  <a:lnTo>
                    <a:pt x="54" y="33"/>
                  </a:lnTo>
                  <a:lnTo>
                    <a:pt x="58" y="43"/>
                  </a:lnTo>
                  <a:lnTo>
                    <a:pt x="61" y="53"/>
                  </a:lnTo>
                  <a:lnTo>
                    <a:pt x="66" y="62"/>
                  </a:lnTo>
                  <a:lnTo>
                    <a:pt x="72" y="70"/>
                  </a:lnTo>
                  <a:lnTo>
                    <a:pt x="82" y="80"/>
                  </a:lnTo>
                  <a:lnTo>
                    <a:pt x="93" y="90"/>
                  </a:lnTo>
                  <a:lnTo>
                    <a:pt x="103" y="99"/>
                  </a:lnTo>
                  <a:lnTo>
                    <a:pt x="110" y="108"/>
                  </a:lnTo>
                  <a:lnTo>
                    <a:pt x="112" y="116"/>
                  </a:lnTo>
                  <a:lnTo>
                    <a:pt x="107" y="121"/>
                  </a:lnTo>
                  <a:lnTo>
                    <a:pt x="94" y="122"/>
                  </a:lnTo>
                  <a:lnTo>
                    <a:pt x="81" y="121"/>
                  </a:lnTo>
                  <a:lnTo>
                    <a:pt x="70" y="117"/>
                  </a:lnTo>
                  <a:lnTo>
                    <a:pt x="61" y="112"/>
                  </a:lnTo>
                  <a:lnTo>
                    <a:pt x="53" y="106"/>
                  </a:lnTo>
                  <a:lnTo>
                    <a:pt x="45" y="98"/>
                  </a:lnTo>
                  <a:lnTo>
                    <a:pt x="39" y="91"/>
                  </a:lnTo>
                  <a:lnTo>
                    <a:pt x="34" y="83"/>
                  </a:lnTo>
                  <a:lnTo>
                    <a:pt x="28" y="76"/>
                  </a:lnTo>
                  <a:lnTo>
                    <a:pt x="18" y="56"/>
                  </a:lnTo>
                  <a:lnTo>
                    <a:pt x="9" y="30"/>
                  </a:lnTo>
                  <a:lnTo>
                    <a:pt x="2" y="9"/>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2" name="Freeform 368"/>
            <p:cNvSpPr>
              <a:spLocks/>
            </p:cNvSpPr>
            <p:nvPr/>
          </p:nvSpPr>
          <p:spPr bwMode="auto">
            <a:xfrm>
              <a:off x="3453" y="2821"/>
              <a:ext cx="46" cy="30"/>
            </a:xfrm>
            <a:custGeom>
              <a:avLst/>
              <a:gdLst>
                <a:gd name="T0" fmla="*/ 2 w 137"/>
                <a:gd name="T1" fmla="*/ 1 h 88"/>
                <a:gd name="T2" fmla="*/ 2 w 137"/>
                <a:gd name="T3" fmla="*/ 1 h 88"/>
                <a:gd name="T4" fmla="*/ 2 w 137"/>
                <a:gd name="T5" fmla="*/ 1 h 88"/>
                <a:gd name="T6" fmla="*/ 2 w 137"/>
                <a:gd name="T7" fmla="*/ 1 h 88"/>
                <a:gd name="T8" fmla="*/ 1 w 137"/>
                <a:gd name="T9" fmla="*/ 0 h 88"/>
                <a:gd name="T10" fmla="*/ 1 w 137"/>
                <a:gd name="T11" fmla="*/ 0 h 88"/>
                <a:gd name="T12" fmla="*/ 1 w 137"/>
                <a:gd name="T13" fmla="*/ 0 h 88"/>
                <a:gd name="T14" fmla="*/ 1 w 137"/>
                <a:gd name="T15" fmla="*/ 0 h 88"/>
                <a:gd name="T16" fmla="*/ 1 w 137"/>
                <a:gd name="T17" fmla="*/ 0 h 88"/>
                <a:gd name="T18" fmla="*/ 1 w 137"/>
                <a:gd name="T19" fmla="*/ 0 h 88"/>
                <a:gd name="T20" fmla="*/ 0 w 137"/>
                <a:gd name="T21" fmla="*/ 0 h 88"/>
                <a:gd name="T22" fmla="*/ 0 w 137"/>
                <a:gd name="T23" fmla="*/ 0 h 88"/>
                <a:gd name="T24" fmla="*/ 0 w 137"/>
                <a:gd name="T25" fmla="*/ 0 h 88"/>
                <a:gd name="T26" fmla="*/ 0 w 137"/>
                <a:gd name="T27" fmla="*/ 0 h 88"/>
                <a:gd name="T28" fmla="*/ 0 w 137"/>
                <a:gd name="T29" fmla="*/ 0 h 88"/>
                <a:gd name="T30" fmla="*/ 0 w 137"/>
                <a:gd name="T31" fmla="*/ 0 h 88"/>
                <a:gd name="T32" fmla="*/ 0 w 137"/>
                <a:gd name="T33" fmla="*/ 0 h 88"/>
                <a:gd name="T34" fmla="*/ 0 w 137"/>
                <a:gd name="T35" fmla="*/ 0 h 88"/>
                <a:gd name="T36" fmla="*/ 0 w 137"/>
                <a:gd name="T37" fmla="*/ 0 h 88"/>
                <a:gd name="T38" fmla="*/ 0 w 137"/>
                <a:gd name="T39" fmla="*/ 0 h 88"/>
                <a:gd name="T40" fmla="*/ 0 w 137"/>
                <a:gd name="T41" fmla="*/ 0 h 88"/>
                <a:gd name="T42" fmla="*/ 1 w 137"/>
                <a:gd name="T43" fmla="*/ 0 h 88"/>
                <a:gd name="T44" fmla="*/ 1 w 137"/>
                <a:gd name="T45" fmla="*/ 0 h 88"/>
                <a:gd name="T46" fmla="*/ 1 w 137"/>
                <a:gd name="T47" fmla="*/ 0 h 88"/>
                <a:gd name="T48" fmla="*/ 1 w 137"/>
                <a:gd name="T49" fmla="*/ 1 h 88"/>
                <a:gd name="T50" fmla="*/ 1 w 137"/>
                <a:gd name="T51" fmla="*/ 1 h 88"/>
                <a:gd name="T52" fmla="*/ 1 w 137"/>
                <a:gd name="T53" fmla="*/ 1 h 88"/>
                <a:gd name="T54" fmla="*/ 1 w 137"/>
                <a:gd name="T55" fmla="*/ 1 h 88"/>
                <a:gd name="T56" fmla="*/ 1 w 137"/>
                <a:gd name="T57" fmla="*/ 1 h 88"/>
                <a:gd name="T58" fmla="*/ 2 w 137"/>
                <a:gd name="T59" fmla="*/ 1 h 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7"/>
                <a:gd name="T91" fmla="*/ 0 h 88"/>
                <a:gd name="T92" fmla="*/ 137 w 137"/>
                <a:gd name="T93" fmla="*/ 88 h 8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7" h="88">
                  <a:moveTo>
                    <a:pt x="137" y="81"/>
                  </a:moveTo>
                  <a:lnTo>
                    <a:pt x="137" y="71"/>
                  </a:lnTo>
                  <a:lnTo>
                    <a:pt x="131" y="58"/>
                  </a:lnTo>
                  <a:lnTo>
                    <a:pt x="122" y="46"/>
                  </a:lnTo>
                  <a:lnTo>
                    <a:pt x="110" y="32"/>
                  </a:lnTo>
                  <a:lnTo>
                    <a:pt x="95" y="20"/>
                  </a:lnTo>
                  <a:lnTo>
                    <a:pt x="80" y="10"/>
                  </a:lnTo>
                  <a:lnTo>
                    <a:pt x="66" y="3"/>
                  </a:lnTo>
                  <a:lnTo>
                    <a:pt x="53" y="0"/>
                  </a:lnTo>
                  <a:lnTo>
                    <a:pt x="46" y="0"/>
                  </a:lnTo>
                  <a:lnTo>
                    <a:pt x="40" y="1"/>
                  </a:lnTo>
                  <a:lnTo>
                    <a:pt x="32" y="3"/>
                  </a:lnTo>
                  <a:lnTo>
                    <a:pt x="25" y="6"/>
                  </a:lnTo>
                  <a:lnTo>
                    <a:pt x="17" y="11"/>
                  </a:lnTo>
                  <a:lnTo>
                    <a:pt x="10" y="14"/>
                  </a:lnTo>
                  <a:lnTo>
                    <a:pt x="4" y="20"/>
                  </a:lnTo>
                  <a:lnTo>
                    <a:pt x="0" y="24"/>
                  </a:lnTo>
                  <a:lnTo>
                    <a:pt x="3" y="23"/>
                  </a:lnTo>
                  <a:lnTo>
                    <a:pt x="13" y="20"/>
                  </a:lnTo>
                  <a:lnTo>
                    <a:pt x="24" y="17"/>
                  </a:lnTo>
                  <a:lnTo>
                    <a:pt x="33" y="15"/>
                  </a:lnTo>
                  <a:lnTo>
                    <a:pt x="41" y="18"/>
                  </a:lnTo>
                  <a:lnTo>
                    <a:pt x="51" y="23"/>
                  </a:lnTo>
                  <a:lnTo>
                    <a:pt x="60" y="32"/>
                  </a:lnTo>
                  <a:lnTo>
                    <a:pt x="70" y="44"/>
                  </a:lnTo>
                  <a:lnTo>
                    <a:pt x="78" y="55"/>
                  </a:lnTo>
                  <a:lnTo>
                    <a:pt x="84" y="67"/>
                  </a:lnTo>
                  <a:lnTo>
                    <a:pt x="87" y="79"/>
                  </a:lnTo>
                  <a:lnTo>
                    <a:pt x="86" y="88"/>
                  </a:lnTo>
                  <a:lnTo>
                    <a:pt x="137"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3" name="Freeform 369"/>
            <p:cNvSpPr>
              <a:spLocks/>
            </p:cNvSpPr>
            <p:nvPr/>
          </p:nvSpPr>
          <p:spPr bwMode="auto">
            <a:xfrm>
              <a:off x="3474" y="2805"/>
              <a:ext cx="46" cy="39"/>
            </a:xfrm>
            <a:custGeom>
              <a:avLst/>
              <a:gdLst>
                <a:gd name="T0" fmla="*/ 0 w 140"/>
                <a:gd name="T1" fmla="*/ 0 h 116"/>
                <a:gd name="T2" fmla="*/ 0 w 140"/>
                <a:gd name="T3" fmla="*/ 0 h 116"/>
                <a:gd name="T4" fmla="*/ 1 w 140"/>
                <a:gd name="T5" fmla="*/ 1 h 116"/>
                <a:gd name="T6" fmla="*/ 1 w 140"/>
                <a:gd name="T7" fmla="*/ 1 h 116"/>
                <a:gd name="T8" fmla="*/ 1 w 140"/>
                <a:gd name="T9" fmla="*/ 1 h 116"/>
                <a:gd name="T10" fmla="*/ 1 w 140"/>
                <a:gd name="T11" fmla="*/ 1 h 116"/>
                <a:gd name="T12" fmla="*/ 1 w 140"/>
                <a:gd name="T13" fmla="*/ 1 h 116"/>
                <a:gd name="T14" fmla="*/ 1 w 140"/>
                <a:gd name="T15" fmla="*/ 1 h 116"/>
                <a:gd name="T16" fmla="*/ 1 w 140"/>
                <a:gd name="T17" fmla="*/ 1 h 116"/>
                <a:gd name="T18" fmla="*/ 2 w 140"/>
                <a:gd name="T19" fmla="*/ 1 h 116"/>
                <a:gd name="T20" fmla="*/ 2 w 140"/>
                <a:gd name="T21" fmla="*/ 1 h 116"/>
                <a:gd name="T22" fmla="*/ 2 w 140"/>
                <a:gd name="T23" fmla="*/ 1 h 116"/>
                <a:gd name="T24" fmla="*/ 2 w 140"/>
                <a:gd name="T25" fmla="*/ 1 h 116"/>
                <a:gd name="T26" fmla="*/ 2 w 140"/>
                <a:gd name="T27" fmla="*/ 1 h 116"/>
                <a:gd name="T28" fmla="*/ 2 w 140"/>
                <a:gd name="T29" fmla="*/ 1 h 116"/>
                <a:gd name="T30" fmla="*/ 1 w 140"/>
                <a:gd name="T31" fmla="*/ 1 h 116"/>
                <a:gd name="T32" fmla="*/ 1 w 140"/>
                <a:gd name="T33" fmla="*/ 1 h 116"/>
                <a:gd name="T34" fmla="*/ 1 w 140"/>
                <a:gd name="T35" fmla="*/ 0 h 116"/>
                <a:gd name="T36" fmla="*/ 1 w 140"/>
                <a:gd name="T37" fmla="*/ 0 h 116"/>
                <a:gd name="T38" fmla="*/ 1 w 140"/>
                <a:gd name="T39" fmla="*/ 0 h 116"/>
                <a:gd name="T40" fmla="*/ 1 w 140"/>
                <a:gd name="T41" fmla="*/ 0 h 116"/>
                <a:gd name="T42" fmla="*/ 0 w 140"/>
                <a:gd name="T43" fmla="*/ 0 h 116"/>
                <a:gd name="T44" fmla="*/ 0 w 140"/>
                <a:gd name="T45" fmla="*/ 0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
                <a:gd name="T70" fmla="*/ 0 h 116"/>
                <a:gd name="T71" fmla="*/ 140 w 140"/>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 h="116">
                  <a:moveTo>
                    <a:pt x="0" y="15"/>
                  </a:moveTo>
                  <a:lnTo>
                    <a:pt x="32" y="27"/>
                  </a:lnTo>
                  <a:lnTo>
                    <a:pt x="56" y="41"/>
                  </a:lnTo>
                  <a:lnTo>
                    <a:pt x="73" y="54"/>
                  </a:lnTo>
                  <a:lnTo>
                    <a:pt x="84" y="68"/>
                  </a:lnTo>
                  <a:lnTo>
                    <a:pt x="91" y="81"/>
                  </a:lnTo>
                  <a:lnTo>
                    <a:pt x="94" y="95"/>
                  </a:lnTo>
                  <a:lnTo>
                    <a:pt x="96" y="106"/>
                  </a:lnTo>
                  <a:lnTo>
                    <a:pt x="96" y="116"/>
                  </a:lnTo>
                  <a:lnTo>
                    <a:pt x="133" y="102"/>
                  </a:lnTo>
                  <a:lnTo>
                    <a:pt x="133" y="88"/>
                  </a:lnTo>
                  <a:lnTo>
                    <a:pt x="134" y="76"/>
                  </a:lnTo>
                  <a:lnTo>
                    <a:pt x="137" y="66"/>
                  </a:lnTo>
                  <a:lnTo>
                    <a:pt x="140" y="58"/>
                  </a:lnTo>
                  <a:lnTo>
                    <a:pt x="129" y="54"/>
                  </a:lnTo>
                  <a:lnTo>
                    <a:pt x="119" y="49"/>
                  </a:lnTo>
                  <a:lnTo>
                    <a:pt x="109" y="42"/>
                  </a:lnTo>
                  <a:lnTo>
                    <a:pt x="97" y="34"/>
                  </a:lnTo>
                  <a:lnTo>
                    <a:pt x="86" y="25"/>
                  </a:lnTo>
                  <a:lnTo>
                    <a:pt x="73" y="16"/>
                  </a:lnTo>
                  <a:lnTo>
                    <a:pt x="56" y="8"/>
                  </a:lnTo>
                  <a:lnTo>
                    <a:pt x="36" y="0"/>
                  </a:ln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4" name="Freeform 370"/>
            <p:cNvSpPr>
              <a:spLocks/>
            </p:cNvSpPr>
            <p:nvPr/>
          </p:nvSpPr>
          <p:spPr bwMode="auto">
            <a:xfrm>
              <a:off x="3510" y="2800"/>
              <a:ext cx="27" cy="21"/>
            </a:xfrm>
            <a:custGeom>
              <a:avLst/>
              <a:gdLst>
                <a:gd name="T0" fmla="*/ 1 w 83"/>
                <a:gd name="T1" fmla="*/ 1 h 62"/>
                <a:gd name="T2" fmla="*/ 1 w 83"/>
                <a:gd name="T3" fmla="*/ 1 h 62"/>
                <a:gd name="T4" fmla="*/ 1 w 83"/>
                <a:gd name="T5" fmla="*/ 1 h 62"/>
                <a:gd name="T6" fmla="*/ 1 w 83"/>
                <a:gd name="T7" fmla="*/ 0 h 62"/>
                <a:gd name="T8" fmla="*/ 1 w 83"/>
                <a:gd name="T9" fmla="*/ 0 h 62"/>
                <a:gd name="T10" fmla="*/ 1 w 83"/>
                <a:gd name="T11" fmla="*/ 0 h 62"/>
                <a:gd name="T12" fmla="*/ 0 w 83"/>
                <a:gd name="T13" fmla="*/ 0 h 62"/>
                <a:gd name="T14" fmla="*/ 0 w 83"/>
                <a:gd name="T15" fmla="*/ 0 h 62"/>
                <a:gd name="T16" fmla="*/ 0 w 83"/>
                <a:gd name="T17" fmla="*/ 0 h 62"/>
                <a:gd name="T18" fmla="*/ 0 w 83"/>
                <a:gd name="T19" fmla="*/ 0 h 62"/>
                <a:gd name="T20" fmla="*/ 0 w 83"/>
                <a:gd name="T21" fmla="*/ 0 h 62"/>
                <a:gd name="T22" fmla="*/ 0 w 83"/>
                <a:gd name="T23" fmla="*/ 0 h 62"/>
                <a:gd name="T24" fmla="*/ 0 w 83"/>
                <a:gd name="T25" fmla="*/ 1 h 62"/>
                <a:gd name="T26" fmla="*/ 0 w 83"/>
                <a:gd name="T27" fmla="*/ 1 h 62"/>
                <a:gd name="T28" fmla="*/ 1 w 83"/>
                <a:gd name="T29" fmla="*/ 1 h 62"/>
                <a:gd name="T30" fmla="*/ 1 w 83"/>
                <a:gd name="T31" fmla="*/ 1 h 62"/>
                <a:gd name="T32" fmla="*/ 1 w 83"/>
                <a:gd name="T33" fmla="*/ 1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62"/>
                <a:gd name="T53" fmla="*/ 83 w 83"/>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62">
                  <a:moveTo>
                    <a:pt x="66" y="62"/>
                  </a:moveTo>
                  <a:lnTo>
                    <a:pt x="81" y="57"/>
                  </a:lnTo>
                  <a:lnTo>
                    <a:pt x="83" y="47"/>
                  </a:lnTo>
                  <a:lnTo>
                    <a:pt x="78" y="32"/>
                  </a:lnTo>
                  <a:lnTo>
                    <a:pt x="64" y="18"/>
                  </a:lnTo>
                  <a:lnTo>
                    <a:pt x="47" y="7"/>
                  </a:lnTo>
                  <a:lnTo>
                    <a:pt x="29" y="0"/>
                  </a:lnTo>
                  <a:lnTo>
                    <a:pt x="12" y="2"/>
                  </a:lnTo>
                  <a:lnTo>
                    <a:pt x="0" y="16"/>
                  </a:lnTo>
                  <a:lnTo>
                    <a:pt x="2" y="18"/>
                  </a:lnTo>
                  <a:lnTo>
                    <a:pt x="9" y="24"/>
                  </a:lnTo>
                  <a:lnTo>
                    <a:pt x="18" y="31"/>
                  </a:lnTo>
                  <a:lnTo>
                    <a:pt x="29" y="40"/>
                  </a:lnTo>
                  <a:lnTo>
                    <a:pt x="40" y="48"/>
                  </a:lnTo>
                  <a:lnTo>
                    <a:pt x="52" y="56"/>
                  </a:lnTo>
                  <a:lnTo>
                    <a:pt x="61" y="61"/>
                  </a:lnTo>
                  <a:lnTo>
                    <a:pt x="66"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5" name="Freeform 371"/>
            <p:cNvSpPr>
              <a:spLocks/>
            </p:cNvSpPr>
            <p:nvPr/>
          </p:nvSpPr>
          <p:spPr bwMode="auto">
            <a:xfrm>
              <a:off x="3042" y="2950"/>
              <a:ext cx="74" cy="59"/>
            </a:xfrm>
            <a:custGeom>
              <a:avLst/>
              <a:gdLst>
                <a:gd name="T0" fmla="*/ 0 w 222"/>
                <a:gd name="T1" fmla="*/ 2 h 178"/>
                <a:gd name="T2" fmla="*/ 0 w 222"/>
                <a:gd name="T3" fmla="*/ 2 h 178"/>
                <a:gd name="T4" fmla="*/ 0 w 222"/>
                <a:gd name="T5" fmla="*/ 2 h 178"/>
                <a:gd name="T6" fmla="*/ 0 w 222"/>
                <a:gd name="T7" fmla="*/ 2 h 178"/>
                <a:gd name="T8" fmla="*/ 0 w 222"/>
                <a:gd name="T9" fmla="*/ 2 h 178"/>
                <a:gd name="T10" fmla="*/ 0 w 222"/>
                <a:gd name="T11" fmla="*/ 1 h 178"/>
                <a:gd name="T12" fmla="*/ 0 w 222"/>
                <a:gd name="T13" fmla="*/ 1 h 178"/>
                <a:gd name="T14" fmla="*/ 0 w 222"/>
                <a:gd name="T15" fmla="*/ 1 h 178"/>
                <a:gd name="T16" fmla="*/ 0 w 222"/>
                <a:gd name="T17" fmla="*/ 1 h 178"/>
                <a:gd name="T18" fmla="*/ 0 w 222"/>
                <a:gd name="T19" fmla="*/ 0 h 178"/>
                <a:gd name="T20" fmla="*/ 0 w 222"/>
                <a:gd name="T21" fmla="*/ 0 h 178"/>
                <a:gd name="T22" fmla="*/ 0 w 222"/>
                <a:gd name="T23" fmla="*/ 0 h 178"/>
                <a:gd name="T24" fmla="*/ 1 w 222"/>
                <a:gd name="T25" fmla="*/ 0 h 178"/>
                <a:gd name="T26" fmla="*/ 1 w 222"/>
                <a:gd name="T27" fmla="*/ 0 h 178"/>
                <a:gd name="T28" fmla="*/ 1 w 222"/>
                <a:gd name="T29" fmla="*/ 0 h 178"/>
                <a:gd name="T30" fmla="*/ 1 w 222"/>
                <a:gd name="T31" fmla="*/ 0 h 178"/>
                <a:gd name="T32" fmla="*/ 1 w 222"/>
                <a:gd name="T33" fmla="*/ 0 h 178"/>
                <a:gd name="T34" fmla="*/ 2 w 222"/>
                <a:gd name="T35" fmla="*/ 0 h 178"/>
                <a:gd name="T36" fmla="*/ 3 w 222"/>
                <a:gd name="T37" fmla="*/ 2 h 178"/>
                <a:gd name="T38" fmla="*/ 0 w 222"/>
                <a:gd name="T39" fmla="*/ 2 h 1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
                <a:gd name="T61" fmla="*/ 0 h 178"/>
                <a:gd name="T62" fmla="*/ 222 w 222"/>
                <a:gd name="T63" fmla="*/ 178 h 1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 h="178">
                  <a:moveTo>
                    <a:pt x="32" y="161"/>
                  </a:moveTo>
                  <a:lnTo>
                    <a:pt x="29" y="159"/>
                  </a:lnTo>
                  <a:lnTo>
                    <a:pt x="25" y="152"/>
                  </a:lnTo>
                  <a:lnTo>
                    <a:pt x="18" y="142"/>
                  </a:lnTo>
                  <a:lnTo>
                    <a:pt x="11" y="128"/>
                  </a:lnTo>
                  <a:lnTo>
                    <a:pt x="4" y="111"/>
                  </a:lnTo>
                  <a:lnTo>
                    <a:pt x="1" y="93"/>
                  </a:lnTo>
                  <a:lnTo>
                    <a:pt x="0" y="73"/>
                  </a:lnTo>
                  <a:lnTo>
                    <a:pt x="3" y="52"/>
                  </a:lnTo>
                  <a:lnTo>
                    <a:pt x="12" y="34"/>
                  </a:lnTo>
                  <a:lnTo>
                    <a:pt x="24" y="21"/>
                  </a:lnTo>
                  <a:lnTo>
                    <a:pt x="38" y="13"/>
                  </a:lnTo>
                  <a:lnTo>
                    <a:pt x="53" y="7"/>
                  </a:lnTo>
                  <a:lnTo>
                    <a:pt x="67" y="6"/>
                  </a:lnTo>
                  <a:lnTo>
                    <a:pt x="78" y="5"/>
                  </a:lnTo>
                  <a:lnTo>
                    <a:pt x="86" y="6"/>
                  </a:lnTo>
                  <a:lnTo>
                    <a:pt x="89" y="6"/>
                  </a:lnTo>
                  <a:lnTo>
                    <a:pt x="164" y="0"/>
                  </a:lnTo>
                  <a:lnTo>
                    <a:pt x="222" y="178"/>
                  </a:lnTo>
                  <a:lnTo>
                    <a:pt x="32" y="161"/>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6" name="Freeform 372"/>
            <p:cNvSpPr>
              <a:spLocks/>
            </p:cNvSpPr>
            <p:nvPr/>
          </p:nvSpPr>
          <p:spPr bwMode="auto">
            <a:xfrm>
              <a:off x="3076" y="2893"/>
              <a:ext cx="601" cy="351"/>
            </a:xfrm>
            <a:custGeom>
              <a:avLst/>
              <a:gdLst>
                <a:gd name="T0" fmla="*/ 0 w 1803"/>
                <a:gd name="T1" fmla="*/ 0 h 1055"/>
                <a:gd name="T2" fmla="*/ 0 w 1803"/>
                <a:gd name="T3" fmla="*/ 0 h 1055"/>
                <a:gd name="T4" fmla="*/ 0 w 1803"/>
                <a:gd name="T5" fmla="*/ 0 h 1055"/>
                <a:gd name="T6" fmla="*/ 1 w 1803"/>
                <a:gd name="T7" fmla="*/ 0 h 1055"/>
                <a:gd name="T8" fmla="*/ 1 w 1803"/>
                <a:gd name="T9" fmla="*/ 0 h 1055"/>
                <a:gd name="T10" fmla="*/ 2 w 1803"/>
                <a:gd name="T11" fmla="*/ 1 h 1055"/>
                <a:gd name="T12" fmla="*/ 3 w 1803"/>
                <a:gd name="T13" fmla="*/ 1 h 1055"/>
                <a:gd name="T14" fmla="*/ 4 w 1803"/>
                <a:gd name="T15" fmla="*/ 1 h 1055"/>
                <a:gd name="T16" fmla="*/ 5 w 1803"/>
                <a:gd name="T17" fmla="*/ 1 h 1055"/>
                <a:gd name="T18" fmla="*/ 6 w 1803"/>
                <a:gd name="T19" fmla="*/ 2 h 1055"/>
                <a:gd name="T20" fmla="*/ 7 w 1803"/>
                <a:gd name="T21" fmla="*/ 2 h 1055"/>
                <a:gd name="T22" fmla="*/ 8 w 1803"/>
                <a:gd name="T23" fmla="*/ 2 h 1055"/>
                <a:gd name="T24" fmla="*/ 9 w 1803"/>
                <a:gd name="T25" fmla="*/ 2 h 1055"/>
                <a:gd name="T26" fmla="*/ 10 w 1803"/>
                <a:gd name="T27" fmla="*/ 2 h 1055"/>
                <a:gd name="T28" fmla="*/ 11 w 1803"/>
                <a:gd name="T29" fmla="*/ 2 h 1055"/>
                <a:gd name="T30" fmla="*/ 12 w 1803"/>
                <a:gd name="T31" fmla="*/ 2 h 1055"/>
                <a:gd name="T32" fmla="*/ 13 w 1803"/>
                <a:gd name="T33" fmla="*/ 2 h 1055"/>
                <a:gd name="T34" fmla="*/ 14 w 1803"/>
                <a:gd name="T35" fmla="*/ 2 h 1055"/>
                <a:gd name="T36" fmla="*/ 15 w 1803"/>
                <a:gd name="T37" fmla="*/ 2 h 1055"/>
                <a:gd name="T38" fmla="*/ 16 w 1803"/>
                <a:gd name="T39" fmla="*/ 2 h 1055"/>
                <a:gd name="T40" fmla="*/ 16 w 1803"/>
                <a:gd name="T41" fmla="*/ 2 h 1055"/>
                <a:gd name="T42" fmla="*/ 17 w 1803"/>
                <a:gd name="T43" fmla="*/ 1 h 1055"/>
                <a:gd name="T44" fmla="*/ 18 w 1803"/>
                <a:gd name="T45" fmla="*/ 1 h 1055"/>
                <a:gd name="T46" fmla="*/ 19 w 1803"/>
                <a:gd name="T47" fmla="*/ 1 h 1055"/>
                <a:gd name="T48" fmla="*/ 19 w 1803"/>
                <a:gd name="T49" fmla="*/ 1 h 1055"/>
                <a:gd name="T50" fmla="*/ 20 w 1803"/>
                <a:gd name="T51" fmla="*/ 1 h 1055"/>
                <a:gd name="T52" fmla="*/ 20 w 1803"/>
                <a:gd name="T53" fmla="*/ 1 h 1055"/>
                <a:gd name="T54" fmla="*/ 21 w 1803"/>
                <a:gd name="T55" fmla="*/ 1 h 1055"/>
                <a:gd name="T56" fmla="*/ 21 w 1803"/>
                <a:gd name="T57" fmla="*/ 1 h 1055"/>
                <a:gd name="T58" fmla="*/ 21 w 1803"/>
                <a:gd name="T59" fmla="*/ 1 h 1055"/>
                <a:gd name="T60" fmla="*/ 21 w 1803"/>
                <a:gd name="T61" fmla="*/ 0 h 1055"/>
                <a:gd name="T62" fmla="*/ 22 w 1803"/>
                <a:gd name="T63" fmla="*/ 0 h 1055"/>
                <a:gd name="T64" fmla="*/ 22 w 1803"/>
                <a:gd name="T65" fmla="*/ 0 h 1055"/>
                <a:gd name="T66" fmla="*/ 22 w 1803"/>
                <a:gd name="T67" fmla="*/ 0 h 1055"/>
                <a:gd name="T68" fmla="*/ 22 w 1803"/>
                <a:gd name="T69" fmla="*/ 0 h 1055"/>
                <a:gd name="T70" fmla="*/ 22 w 1803"/>
                <a:gd name="T71" fmla="*/ 0 h 1055"/>
                <a:gd name="T72" fmla="*/ 22 w 1803"/>
                <a:gd name="T73" fmla="*/ 1 h 1055"/>
                <a:gd name="T74" fmla="*/ 22 w 1803"/>
                <a:gd name="T75" fmla="*/ 1 h 1055"/>
                <a:gd name="T76" fmla="*/ 21 w 1803"/>
                <a:gd name="T77" fmla="*/ 2 h 1055"/>
                <a:gd name="T78" fmla="*/ 21 w 1803"/>
                <a:gd name="T79" fmla="*/ 2 h 1055"/>
                <a:gd name="T80" fmla="*/ 20 w 1803"/>
                <a:gd name="T81" fmla="*/ 11 h 1055"/>
                <a:gd name="T82" fmla="*/ 20 w 1803"/>
                <a:gd name="T83" fmla="*/ 11 h 1055"/>
                <a:gd name="T84" fmla="*/ 20 w 1803"/>
                <a:gd name="T85" fmla="*/ 11 h 1055"/>
                <a:gd name="T86" fmla="*/ 20 w 1803"/>
                <a:gd name="T87" fmla="*/ 11 h 1055"/>
                <a:gd name="T88" fmla="*/ 19 w 1803"/>
                <a:gd name="T89" fmla="*/ 12 h 1055"/>
                <a:gd name="T90" fmla="*/ 19 w 1803"/>
                <a:gd name="T91" fmla="*/ 12 h 1055"/>
                <a:gd name="T92" fmla="*/ 18 w 1803"/>
                <a:gd name="T93" fmla="*/ 12 h 1055"/>
                <a:gd name="T94" fmla="*/ 17 w 1803"/>
                <a:gd name="T95" fmla="*/ 12 h 1055"/>
                <a:gd name="T96" fmla="*/ 15 w 1803"/>
                <a:gd name="T97" fmla="*/ 13 h 1055"/>
                <a:gd name="T98" fmla="*/ 13 w 1803"/>
                <a:gd name="T99" fmla="*/ 13 h 1055"/>
                <a:gd name="T100" fmla="*/ 11 w 1803"/>
                <a:gd name="T101" fmla="*/ 13 h 1055"/>
                <a:gd name="T102" fmla="*/ 9 w 1803"/>
                <a:gd name="T103" fmla="*/ 13 h 1055"/>
                <a:gd name="T104" fmla="*/ 7 w 1803"/>
                <a:gd name="T105" fmla="*/ 13 h 1055"/>
                <a:gd name="T106" fmla="*/ 6 w 1803"/>
                <a:gd name="T107" fmla="*/ 13 h 1055"/>
                <a:gd name="T108" fmla="*/ 4 w 1803"/>
                <a:gd name="T109" fmla="*/ 12 h 1055"/>
                <a:gd name="T110" fmla="*/ 4 w 1803"/>
                <a:gd name="T111" fmla="*/ 12 h 1055"/>
                <a:gd name="T112" fmla="*/ 3 w 1803"/>
                <a:gd name="T113" fmla="*/ 12 h 1055"/>
                <a:gd name="T114" fmla="*/ 3 w 1803"/>
                <a:gd name="T115" fmla="*/ 12 h 1055"/>
                <a:gd name="T116" fmla="*/ 3 w 1803"/>
                <a:gd name="T117" fmla="*/ 12 h 1055"/>
                <a:gd name="T118" fmla="*/ 0 w 1803"/>
                <a:gd name="T119" fmla="*/ 2 h 1055"/>
                <a:gd name="T120" fmla="*/ 0 w 1803"/>
                <a:gd name="T121" fmla="*/ 0 h 10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3"/>
                <a:gd name="T184" fmla="*/ 0 h 1055"/>
                <a:gd name="T185" fmla="*/ 1803 w 1803"/>
                <a:gd name="T186" fmla="*/ 1055 h 10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3" h="1055">
                  <a:moveTo>
                    <a:pt x="0" y="0"/>
                  </a:moveTo>
                  <a:lnTo>
                    <a:pt x="1" y="2"/>
                  </a:lnTo>
                  <a:lnTo>
                    <a:pt x="6" y="3"/>
                  </a:lnTo>
                  <a:lnTo>
                    <a:pt x="14" y="5"/>
                  </a:lnTo>
                  <a:lnTo>
                    <a:pt x="26" y="10"/>
                  </a:lnTo>
                  <a:lnTo>
                    <a:pt x="39" y="14"/>
                  </a:lnTo>
                  <a:lnTo>
                    <a:pt x="56" y="20"/>
                  </a:lnTo>
                  <a:lnTo>
                    <a:pt x="75" y="25"/>
                  </a:lnTo>
                  <a:lnTo>
                    <a:pt x="97" y="32"/>
                  </a:lnTo>
                  <a:lnTo>
                    <a:pt x="121" y="39"/>
                  </a:lnTo>
                  <a:lnTo>
                    <a:pt x="147" y="47"/>
                  </a:lnTo>
                  <a:lnTo>
                    <a:pt x="175" y="56"/>
                  </a:lnTo>
                  <a:lnTo>
                    <a:pt x="206" y="64"/>
                  </a:lnTo>
                  <a:lnTo>
                    <a:pt x="237" y="73"/>
                  </a:lnTo>
                  <a:lnTo>
                    <a:pt x="271" y="82"/>
                  </a:lnTo>
                  <a:lnTo>
                    <a:pt x="305" y="90"/>
                  </a:lnTo>
                  <a:lnTo>
                    <a:pt x="342" y="99"/>
                  </a:lnTo>
                  <a:lnTo>
                    <a:pt x="380" y="108"/>
                  </a:lnTo>
                  <a:lnTo>
                    <a:pt x="418" y="117"/>
                  </a:lnTo>
                  <a:lnTo>
                    <a:pt x="458" y="125"/>
                  </a:lnTo>
                  <a:lnTo>
                    <a:pt x="499" y="133"/>
                  </a:lnTo>
                  <a:lnTo>
                    <a:pt x="539" y="141"/>
                  </a:lnTo>
                  <a:lnTo>
                    <a:pt x="581" y="147"/>
                  </a:lnTo>
                  <a:lnTo>
                    <a:pt x="623" y="154"/>
                  </a:lnTo>
                  <a:lnTo>
                    <a:pt x="666" y="160"/>
                  </a:lnTo>
                  <a:lnTo>
                    <a:pt x="708" y="164"/>
                  </a:lnTo>
                  <a:lnTo>
                    <a:pt x="751" y="169"/>
                  </a:lnTo>
                  <a:lnTo>
                    <a:pt x="793" y="172"/>
                  </a:lnTo>
                  <a:lnTo>
                    <a:pt x="835" y="175"/>
                  </a:lnTo>
                  <a:lnTo>
                    <a:pt x="876" y="176"/>
                  </a:lnTo>
                  <a:lnTo>
                    <a:pt x="917" y="176"/>
                  </a:lnTo>
                  <a:lnTo>
                    <a:pt x="958" y="175"/>
                  </a:lnTo>
                  <a:lnTo>
                    <a:pt x="997" y="172"/>
                  </a:lnTo>
                  <a:lnTo>
                    <a:pt x="1037" y="169"/>
                  </a:lnTo>
                  <a:lnTo>
                    <a:pt x="1075" y="166"/>
                  </a:lnTo>
                  <a:lnTo>
                    <a:pt x="1113" y="161"/>
                  </a:lnTo>
                  <a:lnTo>
                    <a:pt x="1150" y="157"/>
                  </a:lnTo>
                  <a:lnTo>
                    <a:pt x="1186" y="152"/>
                  </a:lnTo>
                  <a:lnTo>
                    <a:pt x="1223" y="146"/>
                  </a:lnTo>
                  <a:lnTo>
                    <a:pt x="1258" y="142"/>
                  </a:lnTo>
                  <a:lnTo>
                    <a:pt x="1292" y="136"/>
                  </a:lnTo>
                  <a:lnTo>
                    <a:pt x="1326" y="131"/>
                  </a:lnTo>
                  <a:lnTo>
                    <a:pt x="1358" y="125"/>
                  </a:lnTo>
                  <a:lnTo>
                    <a:pt x="1389" y="119"/>
                  </a:lnTo>
                  <a:lnTo>
                    <a:pt x="1419" y="114"/>
                  </a:lnTo>
                  <a:lnTo>
                    <a:pt x="1449" y="108"/>
                  </a:lnTo>
                  <a:lnTo>
                    <a:pt x="1478" y="102"/>
                  </a:lnTo>
                  <a:lnTo>
                    <a:pt x="1505" y="95"/>
                  </a:lnTo>
                  <a:lnTo>
                    <a:pt x="1531" y="90"/>
                  </a:lnTo>
                  <a:lnTo>
                    <a:pt x="1556" y="84"/>
                  </a:lnTo>
                  <a:lnTo>
                    <a:pt x="1579" y="80"/>
                  </a:lnTo>
                  <a:lnTo>
                    <a:pt x="1602" y="74"/>
                  </a:lnTo>
                  <a:lnTo>
                    <a:pt x="1622" y="68"/>
                  </a:lnTo>
                  <a:lnTo>
                    <a:pt x="1642" y="64"/>
                  </a:lnTo>
                  <a:lnTo>
                    <a:pt x="1659" y="59"/>
                  </a:lnTo>
                  <a:lnTo>
                    <a:pt x="1676" y="55"/>
                  </a:lnTo>
                  <a:lnTo>
                    <a:pt x="1691" y="51"/>
                  </a:lnTo>
                  <a:lnTo>
                    <a:pt x="1704" y="47"/>
                  </a:lnTo>
                  <a:lnTo>
                    <a:pt x="1716" y="45"/>
                  </a:lnTo>
                  <a:lnTo>
                    <a:pt x="1726" y="41"/>
                  </a:lnTo>
                  <a:lnTo>
                    <a:pt x="1735" y="39"/>
                  </a:lnTo>
                  <a:lnTo>
                    <a:pt x="1741" y="37"/>
                  </a:lnTo>
                  <a:lnTo>
                    <a:pt x="1746" y="36"/>
                  </a:lnTo>
                  <a:lnTo>
                    <a:pt x="1749" y="34"/>
                  </a:lnTo>
                  <a:lnTo>
                    <a:pt x="1750" y="34"/>
                  </a:lnTo>
                  <a:lnTo>
                    <a:pt x="1752" y="32"/>
                  </a:lnTo>
                  <a:lnTo>
                    <a:pt x="1760" y="26"/>
                  </a:lnTo>
                  <a:lnTo>
                    <a:pt x="1769" y="20"/>
                  </a:lnTo>
                  <a:lnTo>
                    <a:pt x="1780" y="13"/>
                  </a:lnTo>
                  <a:lnTo>
                    <a:pt x="1790" y="10"/>
                  </a:lnTo>
                  <a:lnTo>
                    <a:pt x="1798" y="10"/>
                  </a:lnTo>
                  <a:lnTo>
                    <a:pt x="1803" y="17"/>
                  </a:lnTo>
                  <a:lnTo>
                    <a:pt x="1802" y="34"/>
                  </a:lnTo>
                  <a:lnTo>
                    <a:pt x="1794" y="56"/>
                  </a:lnTo>
                  <a:lnTo>
                    <a:pt x="1783" y="77"/>
                  </a:lnTo>
                  <a:lnTo>
                    <a:pt x="1767" y="98"/>
                  </a:lnTo>
                  <a:lnTo>
                    <a:pt x="1751" y="117"/>
                  </a:lnTo>
                  <a:lnTo>
                    <a:pt x="1735" y="133"/>
                  </a:lnTo>
                  <a:lnTo>
                    <a:pt x="1721" y="144"/>
                  </a:lnTo>
                  <a:lnTo>
                    <a:pt x="1712" y="152"/>
                  </a:lnTo>
                  <a:lnTo>
                    <a:pt x="1709" y="155"/>
                  </a:lnTo>
                  <a:lnTo>
                    <a:pt x="1600" y="888"/>
                  </a:lnTo>
                  <a:lnTo>
                    <a:pt x="1603" y="889"/>
                  </a:lnTo>
                  <a:lnTo>
                    <a:pt x="1607" y="894"/>
                  </a:lnTo>
                  <a:lnTo>
                    <a:pt x="1609" y="903"/>
                  </a:lnTo>
                  <a:lnTo>
                    <a:pt x="1606" y="918"/>
                  </a:lnTo>
                  <a:lnTo>
                    <a:pt x="1603" y="923"/>
                  </a:lnTo>
                  <a:lnTo>
                    <a:pt x="1595" y="930"/>
                  </a:lnTo>
                  <a:lnTo>
                    <a:pt x="1583" y="938"/>
                  </a:lnTo>
                  <a:lnTo>
                    <a:pt x="1568" y="948"/>
                  </a:lnTo>
                  <a:lnTo>
                    <a:pt x="1547" y="958"/>
                  </a:lnTo>
                  <a:lnTo>
                    <a:pt x="1522" y="970"/>
                  </a:lnTo>
                  <a:lnTo>
                    <a:pt x="1491" y="981"/>
                  </a:lnTo>
                  <a:lnTo>
                    <a:pt x="1454" y="992"/>
                  </a:lnTo>
                  <a:lnTo>
                    <a:pt x="1411" y="1004"/>
                  </a:lnTo>
                  <a:lnTo>
                    <a:pt x="1362" y="1015"/>
                  </a:lnTo>
                  <a:lnTo>
                    <a:pt x="1305" y="1025"/>
                  </a:lnTo>
                  <a:lnTo>
                    <a:pt x="1242" y="1034"/>
                  </a:lnTo>
                  <a:lnTo>
                    <a:pt x="1171" y="1042"/>
                  </a:lnTo>
                  <a:lnTo>
                    <a:pt x="1091" y="1048"/>
                  </a:lnTo>
                  <a:lnTo>
                    <a:pt x="1003" y="1052"/>
                  </a:lnTo>
                  <a:lnTo>
                    <a:pt x="907" y="1055"/>
                  </a:lnTo>
                  <a:lnTo>
                    <a:pt x="810" y="1055"/>
                  </a:lnTo>
                  <a:lnTo>
                    <a:pt x="721" y="1052"/>
                  </a:lnTo>
                  <a:lnTo>
                    <a:pt x="642" y="1048"/>
                  </a:lnTo>
                  <a:lnTo>
                    <a:pt x="570" y="1042"/>
                  </a:lnTo>
                  <a:lnTo>
                    <a:pt x="505" y="1035"/>
                  </a:lnTo>
                  <a:lnTo>
                    <a:pt x="449" y="1029"/>
                  </a:lnTo>
                  <a:lnTo>
                    <a:pt x="398" y="1020"/>
                  </a:lnTo>
                  <a:lnTo>
                    <a:pt x="355" y="1010"/>
                  </a:lnTo>
                  <a:lnTo>
                    <a:pt x="318" y="1003"/>
                  </a:lnTo>
                  <a:lnTo>
                    <a:pt x="286" y="994"/>
                  </a:lnTo>
                  <a:lnTo>
                    <a:pt x="260" y="986"/>
                  </a:lnTo>
                  <a:lnTo>
                    <a:pt x="241" y="978"/>
                  </a:lnTo>
                  <a:lnTo>
                    <a:pt x="225" y="972"/>
                  </a:lnTo>
                  <a:lnTo>
                    <a:pt x="215" y="968"/>
                  </a:lnTo>
                  <a:lnTo>
                    <a:pt x="209" y="964"/>
                  </a:lnTo>
                  <a:lnTo>
                    <a:pt x="207" y="963"/>
                  </a:lnTo>
                  <a:lnTo>
                    <a:pt x="63" y="167"/>
                  </a:lnTo>
                  <a:lnTo>
                    <a:pt x="0" y="132"/>
                  </a:lnTo>
                  <a:lnTo>
                    <a:pt x="0" y="17"/>
                  </a:lnTo>
                  <a:lnTo>
                    <a:pt x="0" y="0"/>
                  </a:lnTo>
                  <a:close/>
                </a:path>
              </a:pathLst>
            </a:custGeom>
            <a:solidFill>
              <a:srgbClr val="FFD6C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7" name="Freeform 373"/>
            <p:cNvSpPr>
              <a:spLocks/>
            </p:cNvSpPr>
            <p:nvPr/>
          </p:nvSpPr>
          <p:spPr bwMode="auto">
            <a:xfrm>
              <a:off x="3173" y="2858"/>
              <a:ext cx="147" cy="272"/>
            </a:xfrm>
            <a:custGeom>
              <a:avLst/>
              <a:gdLst>
                <a:gd name="T0" fmla="*/ 0 w 443"/>
                <a:gd name="T1" fmla="*/ 0 h 815"/>
                <a:gd name="T2" fmla="*/ 0 w 443"/>
                <a:gd name="T3" fmla="*/ 0 h 815"/>
                <a:gd name="T4" fmla="*/ 0 w 443"/>
                <a:gd name="T5" fmla="*/ 1 h 815"/>
                <a:gd name="T6" fmla="*/ 0 w 443"/>
                <a:gd name="T7" fmla="*/ 2 h 815"/>
                <a:gd name="T8" fmla="*/ 1 w 443"/>
                <a:gd name="T9" fmla="*/ 3 h 815"/>
                <a:gd name="T10" fmla="*/ 1 w 443"/>
                <a:gd name="T11" fmla="*/ 3 h 815"/>
                <a:gd name="T12" fmla="*/ 1 w 443"/>
                <a:gd name="T13" fmla="*/ 4 h 815"/>
                <a:gd name="T14" fmla="*/ 1 w 443"/>
                <a:gd name="T15" fmla="*/ 4 h 815"/>
                <a:gd name="T16" fmla="*/ 1 w 443"/>
                <a:gd name="T17" fmla="*/ 6 h 815"/>
                <a:gd name="T18" fmla="*/ 2 w 443"/>
                <a:gd name="T19" fmla="*/ 7 h 815"/>
                <a:gd name="T20" fmla="*/ 2 w 443"/>
                <a:gd name="T21" fmla="*/ 9 h 815"/>
                <a:gd name="T22" fmla="*/ 2 w 443"/>
                <a:gd name="T23" fmla="*/ 10 h 815"/>
                <a:gd name="T24" fmla="*/ 2 w 443"/>
                <a:gd name="T25" fmla="*/ 10 h 815"/>
                <a:gd name="T26" fmla="*/ 2 w 443"/>
                <a:gd name="T27" fmla="*/ 10 h 815"/>
                <a:gd name="T28" fmla="*/ 3 w 443"/>
                <a:gd name="T29" fmla="*/ 10 h 815"/>
                <a:gd name="T30" fmla="*/ 3 w 443"/>
                <a:gd name="T31" fmla="*/ 10 h 815"/>
                <a:gd name="T32" fmla="*/ 4 w 443"/>
                <a:gd name="T33" fmla="*/ 10 h 815"/>
                <a:gd name="T34" fmla="*/ 4 w 443"/>
                <a:gd name="T35" fmla="*/ 9 h 815"/>
                <a:gd name="T36" fmla="*/ 5 w 443"/>
                <a:gd name="T37" fmla="*/ 9 h 815"/>
                <a:gd name="T38" fmla="*/ 5 w 443"/>
                <a:gd name="T39" fmla="*/ 9 h 815"/>
                <a:gd name="T40" fmla="*/ 5 w 443"/>
                <a:gd name="T41" fmla="*/ 9 h 815"/>
                <a:gd name="T42" fmla="*/ 5 w 443"/>
                <a:gd name="T43" fmla="*/ 8 h 815"/>
                <a:gd name="T44" fmla="*/ 5 w 443"/>
                <a:gd name="T45" fmla="*/ 7 h 815"/>
                <a:gd name="T46" fmla="*/ 5 w 443"/>
                <a:gd name="T47" fmla="*/ 5 h 815"/>
                <a:gd name="T48" fmla="*/ 5 w 443"/>
                <a:gd name="T49" fmla="*/ 4 h 815"/>
                <a:gd name="T50" fmla="*/ 5 w 443"/>
                <a:gd name="T51" fmla="*/ 3 h 815"/>
                <a:gd name="T52" fmla="*/ 5 w 443"/>
                <a:gd name="T53" fmla="*/ 2 h 815"/>
                <a:gd name="T54" fmla="*/ 5 w 443"/>
                <a:gd name="T55" fmla="*/ 2 h 815"/>
                <a:gd name="T56" fmla="*/ 5 w 443"/>
                <a:gd name="T57" fmla="*/ 1 h 815"/>
                <a:gd name="T58" fmla="*/ 5 w 443"/>
                <a:gd name="T59" fmla="*/ 1 h 815"/>
                <a:gd name="T60" fmla="*/ 5 w 443"/>
                <a:gd name="T61" fmla="*/ 1 h 815"/>
                <a:gd name="T62" fmla="*/ 5 w 443"/>
                <a:gd name="T63" fmla="*/ 1 h 815"/>
                <a:gd name="T64" fmla="*/ 3 w 443"/>
                <a:gd name="T65" fmla="*/ 1 h 8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815"/>
                <a:gd name="T101" fmla="*/ 443 w 443"/>
                <a:gd name="T102" fmla="*/ 815 h 8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815">
                  <a:moveTo>
                    <a:pt x="8" y="0"/>
                  </a:moveTo>
                  <a:lnTo>
                    <a:pt x="7" y="4"/>
                  </a:lnTo>
                  <a:lnTo>
                    <a:pt x="4" y="14"/>
                  </a:lnTo>
                  <a:lnTo>
                    <a:pt x="1" y="30"/>
                  </a:lnTo>
                  <a:lnTo>
                    <a:pt x="0" y="52"/>
                  </a:lnTo>
                  <a:lnTo>
                    <a:pt x="1" y="80"/>
                  </a:lnTo>
                  <a:lnTo>
                    <a:pt x="8" y="112"/>
                  </a:lnTo>
                  <a:lnTo>
                    <a:pt x="21" y="149"/>
                  </a:lnTo>
                  <a:lnTo>
                    <a:pt x="42" y="190"/>
                  </a:lnTo>
                  <a:lnTo>
                    <a:pt x="65" y="227"/>
                  </a:lnTo>
                  <a:lnTo>
                    <a:pt x="81" y="250"/>
                  </a:lnTo>
                  <a:lnTo>
                    <a:pt x="91" y="267"/>
                  </a:lnTo>
                  <a:lnTo>
                    <a:pt x="99" y="282"/>
                  </a:lnTo>
                  <a:lnTo>
                    <a:pt x="102" y="297"/>
                  </a:lnTo>
                  <a:lnTo>
                    <a:pt x="106" y="317"/>
                  </a:lnTo>
                  <a:lnTo>
                    <a:pt x="108" y="348"/>
                  </a:lnTo>
                  <a:lnTo>
                    <a:pt x="111" y="391"/>
                  </a:lnTo>
                  <a:lnTo>
                    <a:pt x="118" y="478"/>
                  </a:lnTo>
                  <a:lnTo>
                    <a:pt x="121" y="540"/>
                  </a:lnTo>
                  <a:lnTo>
                    <a:pt x="126" y="590"/>
                  </a:lnTo>
                  <a:lnTo>
                    <a:pt x="135" y="637"/>
                  </a:lnTo>
                  <a:lnTo>
                    <a:pt x="144" y="694"/>
                  </a:lnTo>
                  <a:lnTo>
                    <a:pt x="147" y="751"/>
                  </a:lnTo>
                  <a:lnTo>
                    <a:pt x="147" y="797"/>
                  </a:lnTo>
                  <a:lnTo>
                    <a:pt x="146" y="815"/>
                  </a:lnTo>
                  <a:lnTo>
                    <a:pt x="150" y="814"/>
                  </a:lnTo>
                  <a:lnTo>
                    <a:pt x="158" y="810"/>
                  </a:lnTo>
                  <a:lnTo>
                    <a:pt x="170" y="806"/>
                  </a:lnTo>
                  <a:lnTo>
                    <a:pt x="188" y="799"/>
                  </a:lnTo>
                  <a:lnTo>
                    <a:pt x="210" y="792"/>
                  </a:lnTo>
                  <a:lnTo>
                    <a:pt x="233" y="785"/>
                  </a:lnTo>
                  <a:lnTo>
                    <a:pt x="261" y="780"/>
                  </a:lnTo>
                  <a:lnTo>
                    <a:pt x="290" y="774"/>
                  </a:lnTo>
                  <a:lnTo>
                    <a:pt x="318" y="771"/>
                  </a:lnTo>
                  <a:lnTo>
                    <a:pt x="344" y="767"/>
                  </a:lnTo>
                  <a:lnTo>
                    <a:pt x="367" y="765"/>
                  </a:lnTo>
                  <a:lnTo>
                    <a:pt x="386" y="764"/>
                  </a:lnTo>
                  <a:lnTo>
                    <a:pt x="401" y="764"/>
                  </a:lnTo>
                  <a:lnTo>
                    <a:pt x="412" y="763"/>
                  </a:lnTo>
                  <a:lnTo>
                    <a:pt x="419" y="763"/>
                  </a:lnTo>
                  <a:lnTo>
                    <a:pt x="421" y="763"/>
                  </a:lnTo>
                  <a:lnTo>
                    <a:pt x="419" y="753"/>
                  </a:lnTo>
                  <a:lnTo>
                    <a:pt x="413" y="723"/>
                  </a:lnTo>
                  <a:lnTo>
                    <a:pt x="406" y="678"/>
                  </a:lnTo>
                  <a:lnTo>
                    <a:pt x="399" y="622"/>
                  </a:lnTo>
                  <a:lnTo>
                    <a:pt x="392" y="558"/>
                  </a:lnTo>
                  <a:lnTo>
                    <a:pt x="387" y="490"/>
                  </a:lnTo>
                  <a:lnTo>
                    <a:pt x="387" y="422"/>
                  </a:lnTo>
                  <a:lnTo>
                    <a:pt x="393" y="357"/>
                  </a:lnTo>
                  <a:lnTo>
                    <a:pt x="402" y="301"/>
                  </a:lnTo>
                  <a:lnTo>
                    <a:pt x="413" y="256"/>
                  </a:lnTo>
                  <a:lnTo>
                    <a:pt x="423" y="221"/>
                  </a:lnTo>
                  <a:lnTo>
                    <a:pt x="433" y="194"/>
                  </a:lnTo>
                  <a:lnTo>
                    <a:pt x="439" y="171"/>
                  </a:lnTo>
                  <a:lnTo>
                    <a:pt x="443" y="152"/>
                  </a:lnTo>
                  <a:lnTo>
                    <a:pt x="440" y="134"/>
                  </a:lnTo>
                  <a:lnTo>
                    <a:pt x="434" y="116"/>
                  </a:lnTo>
                  <a:lnTo>
                    <a:pt x="422" y="99"/>
                  </a:lnTo>
                  <a:lnTo>
                    <a:pt x="411" y="85"/>
                  </a:lnTo>
                  <a:lnTo>
                    <a:pt x="401" y="76"/>
                  </a:lnTo>
                  <a:lnTo>
                    <a:pt x="391" y="71"/>
                  </a:lnTo>
                  <a:lnTo>
                    <a:pt x="383" y="66"/>
                  </a:lnTo>
                  <a:lnTo>
                    <a:pt x="376" y="65"/>
                  </a:lnTo>
                  <a:lnTo>
                    <a:pt x="371" y="64"/>
                  </a:lnTo>
                  <a:lnTo>
                    <a:pt x="370" y="64"/>
                  </a:lnTo>
                  <a:lnTo>
                    <a:pt x="204" y="116"/>
                  </a:lnTo>
                  <a:lnTo>
                    <a:pt x="8" y="0"/>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8" name="Freeform 374"/>
            <p:cNvSpPr>
              <a:spLocks/>
            </p:cNvSpPr>
            <p:nvPr/>
          </p:nvSpPr>
          <p:spPr bwMode="auto">
            <a:xfrm>
              <a:off x="3304" y="2845"/>
              <a:ext cx="202" cy="99"/>
            </a:xfrm>
            <a:custGeom>
              <a:avLst/>
              <a:gdLst>
                <a:gd name="T0" fmla="*/ 0 w 607"/>
                <a:gd name="T1" fmla="*/ 1 h 297"/>
                <a:gd name="T2" fmla="*/ 0 w 607"/>
                <a:gd name="T3" fmla="*/ 1 h 297"/>
                <a:gd name="T4" fmla="*/ 1 w 607"/>
                <a:gd name="T5" fmla="*/ 1 h 297"/>
                <a:gd name="T6" fmla="*/ 1 w 607"/>
                <a:gd name="T7" fmla="*/ 0 h 297"/>
                <a:gd name="T8" fmla="*/ 1 w 607"/>
                <a:gd name="T9" fmla="*/ 0 h 297"/>
                <a:gd name="T10" fmla="*/ 2 w 607"/>
                <a:gd name="T11" fmla="*/ 0 h 297"/>
                <a:gd name="T12" fmla="*/ 2 w 607"/>
                <a:gd name="T13" fmla="*/ 0 h 297"/>
                <a:gd name="T14" fmla="*/ 3 w 607"/>
                <a:gd name="T15" fmla="*/ 0 h 297"/>
                <a:gd name="T16" fmla="*/ 4 w 607"/>
                <a:gd name="T17" fmla="*/ 1 h 297"/>
                <a:gd name="T18" fmla="*/ 4 w 607"/>
                <a:gd name="T19" fmla="*/ 1 h 297"/>
                <a:gd name="T20" fmla="*/ 4 w 607"/>
                <a:gd name="T21" fmla="*/ 2 h 297"/>
                <a:gd name="T22" fmla="*/ 5 w 607"/>
                <a:gd name="T23" fmla="*/ 2 h 297"/>
                <a:gd name="T24" fmla="*/ 5 w 607"/>
                <a:gd name="T25" fmla="*/ 2 h 297"/>
                <a:gd name="T26" fmla="*/ 5 w 607"/>
                <a:gd name="T27" fmla="*/ 2 h 297"/>
                <a:gd name="T28" fmla="*/ 6 w 607"/>
                <a:gd name="T29" fmla="*/ 2 h 297"/>
                <a:gd name="T30" fmla="*/ 6 w 607"/>
                <a:gd name="T31" fmla="*/ 2 h 297"/>
                <a:gd name="T32" fmla="*/ 6 w 607"/>
                <a:gd name="T33" fmla="*/ 2 h 297"/>
                <a:gd name="T34" fmla="*/ 7 w 607"/>
                <a:gd name="T35" fmla="*/ 2 h 297"/>
                <a:gd name="T36" fmla="*/ 7 w 607"/>
                <a:gd name="T37" fmla="*/ 3 h 297"/>
                <a:gd name="T38" fmla="*/ 7 w 607"/>
                <a:gd name="T39" fmla="*/ 3 h 297"/>
                <a:gd name="T40" fmla="*/ 7 w 607"/>
                <a:gd name="T41" fmla="*/ 4 h 297"/>
                <a:gd name="T42" fmla="*/ 7 w 607"/>
                <a:gd name="T43" fmla="*/ 4 h 297"/>
                <a:gd name="T44" fmla="*/ 7 w 607"/>
                <a:gd name="T45" fmla="*/ 4 h 297"/>
                <a:gd name="T46" fmla="*/ 6 w 607"/>
                <a:gd name="T47" fmla="*/ 4 h 297"/>
                <a:gd name="T48" fmla="*/ 5 w 607"/>
                <a:gd name="T49" fmla="*/ 4 h 297"/>
                <a:gd name="T50" fmla="*/ 4 w 607"/>
                <a:gd name="T51" fmla="*/ 4 h 297"/>
                <a:gd name="T52" fmla="*/ 3 w 607"/>
                <a:gd name="T53" fmla="*/ 4 h 297"/>
                <a:gd name="T54" fmla="*/ 2 w 607"/>
                <a:gd name="T55" fmla="*/ 4 h 297"/>
                <a:gd name="T56" fmla="*/ 2 w 607"/>
                <a:gd name="T57" fmla="*/ 4 h 297"/>
                <a:gd name="T58" fmla="*/ 1 w 607"/>
                <a:gd name="T59" fmla="*/ 4 h 297"/>
                <a:gd name="T60" fmla="*/ 0 w 607"/>
                <a:gd name="T61" fmla="*/ 4 h 297"/>
                <a:gd name="T62" fmla="*/ 0 w 607"/>
                <a:gd name="T63" fmla="*/ 4 h 297"/>
                <a:gd name="T64" fmla="*/ 0 w 607"/>
                <a:gd name="T65" fmla="*/ 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7"/>
                <a:gd name="T100" fmla="*/ 0 h 297"/>
                <a:gd name="T101" fmla="*/ 607 w 607"/>
                <a:gd name="T102" fmla="*/ 297 h 2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7" h="297">
                  <a:moveTo>
                    <a:pt x="17" y="107"/>
                  </a:moveTo>
                  <a:lnTo>
                    <a:pt x="18" y="105"/>
                  </a:lnTo>
                  <a:lnTo>
                    <a:pt x="21" y="99"/>
                  </a:lnTo>
                  <a:lnTo>
                    <a:pt x="26" y="90"/>
                  </a:lnTo>
                  <a:lnTo>
                    <a:pt x="33" y="79"/>
                  </a:lnTo>
                  <a:lnTo>
                    <a:pt x="42" y="66"/>
                  </a:lnTo>
                  <a:lnTo>
                    <a:pt x="53" y="52"/>
                  </a:lnTo>
                  <a:lnTo>
                    <a:pt x="66" y="38"/>
                  </a:lnTo>
                  <a:lnTo>
                    <a:pt x="80" y="26"/>
                  </a:lnTo>
                  <a:lnTo>
                    <a:pt x="97" y="15"/>
                  </a:lnTo>
                  <a:lnTo>
                    <a:pt x="115" y="7"/>
                  </a:lnTo>
                  <a:lnTo>
                    <a:pt x="136" y="1"/>
                  </a:lnTo>
                  <a:lnTo>
                    <a:pt x="157" y="0"/>
                  </a:lnTo>
                  <a:lnTo>
                    <a:pt x="182" y="2"/>
                  </a:lnTo>
                  <a:lnTo>
                    <a:pt x="208" y="11"/>
                  </a:lnTo>
                  <a:lnTo>
                    <a:pt x="235" y="26"/>
                  </a:lnTo>
                  <a:lnTo>
                    <a:pt x="265" y="49"/>
                  </a:lnTo>
                  <a:lnTo>
                    <a:pt x="290" y="69"/>
                  </a:lnTo>
                  <a:lnTo>
                    <a:pt x="311" y="86"/>
                  </a:lnTo>
                  <a:lnTo>
                    <a:pt x="331" y="101"/>
                  </a:lnTo>
                  <a:lnTo>
                    <a:pt x="349" y="113"/>
                  </a:lnTo>
                  <a:lnTo>
                    <a:pt x="365" y="124"/>
                  </a:lnTo>
                  <a:lnTo>
                    <a:pt x="380" y="132"/>
                  </a:lnTo>
                  <a:lnTo>
                    <a:pt x="392" y="139"/>
                  </a:lnTo>
                  <a:lnTo>
                    <a:pt x="405" y="145"/>
                  </a:lnTo>
                  <a:lnTo>
                    <a:pt x="415" y="149"/>
                  </a:lnTo>
                  <a:lnTo>
                    <a:pt x="425" y="153"/>
                  </a:lnTo>
                  <a:lnTo>
                    <a:pt x="434" y="155"/>
                  </a:lnTo>
                  <a:lnTo>
                    <a:pt x="442" y="156"/>
                  </a:lnTo>
                  <a:lnTo>
                    <a:pt x="450" y="158"/>
                  </a:lnTo>
                  <a:lnTo>
                    <a:pt x="458" y="159"/>
                  </a:lnTo>
                  <a:lnTo>
                    <a:pt x="465" y="161"/>
                  </a:lnTo>
                  <a:lnTo>
                    <a:pt x="473" y="163"/>
                  </a:lnTo>
                  <a:lnTo>
                    <a:pt x="490" y="171"/>
                  </a:lnTo>
                  <a:lnTo>
                    <a:pt x="509" y="183"/>
                  </a:lnTo>
                  <a:lnTo>
                    <a:pt x="529" y="199"/>
                  </a:lnTo>
                  <a:lnTo>
                    <a:pt x="550" y="217"/>
                  </a:lnTo>
                  <a:lnTo>
                    <a:pt x="568" y="234"/>
                  </a:lnTo>
                  <a:lnTo>
                    <a:pt x="583" y="249"/>
                  </a:lnTo>
                  <a:lnTo>
                    <a:pt x="593" y="259"/>
                  </a:lnTo>
                  <a:lnTo>
                    <a:pt x="596" y="262"/>
                  </a:lnTo>
                  <a:lnTo>
                    <a:pt x="607" y="297"/>
                  </a:lnTo>
                  <a:lnTo>
                    <a:pt x="604" y="297"/>
                  </a:lnTo>
                  <a:lnTo>
                    <a:pt x="593" y="297"/>
                  </a:lnTo>
                  <a:lnTo>
                    <a:pt x="576" y="297"/>
                  </a:lnTo>
                  <a:lnTo>
                    <a:pt x="553" y="297"/>
                  </a:lnTo>
                  <a:lnTo>
                    <a:pt x="526" y="297"/>
                  </a:lnTo>
                  <a:lnTo>
                    <a:pt x="495" y="297"/>
                  </a:lnTo>
                  <a:lnTo>
                    <a:pt x="460" y="297"/>
                  </a:lnTo>
                  <a:lnTo>
                    <a:pt x="424" y="296"/>
                  </a:lnTo>
                  <a:lnTo>
                    <a:pt x="386" y="296"/>
                  </a:lnTo>
                  <a:lnTo>
                    <a:pt x="346" y="296"/>
                  </a:lnTo>
                  <a:lnTo>
                    <a:pt x="308" y="295"/>
                  </a:lnTo>
                  <a:lnTo>
                    <a:pt x="269" y="295"/>
                  </a:lnTo>
                  <a:lnTo>
                    <a:pt x="232" y="294"/>
                  </a:lnTo>
                  <a:lnTo>
                    <a:pt x="198" y="294"/>
                  </a:lnTo>
                  <a:lnTo>
                    <a:pt x="166" y="293"/>
                  </a:lnTo>
                  <a:lnTo>
                    <a:pt x="138" y="292"/>
                  </a:lnTo>
                  <a:lnTo>
                    <a:pt x="93" y="289"/>
                  </a:lnTo>
                  <a:lnTo>
                    <a:pt x="58" y="288"/>
                  </a:lnTo>
                  <a:lnTo>
                    <a:pt x="34" y="287"/>
                  </a:lnTo>
                  <a:lnTo>
                    <a:pt x="17" y="287"/>
                  </a:lnTo>
                  <a:lnTo>
                    <a:pt x="7" y="286"/>
                  </a:lnTo>
                  <a:lnTo>
                    <a:pt x="2" y="286"/>
                  </a:lnTo>
                  <a:lnTo>
                    <a:pt x="0" y="286"/>
                  </a:lnTo>
                  <a:lnTo>
                    <a:pt x="17" y="107"/>
                  </a:lnTo>
                  <a:close/>
                </a:path>
              </a:pathLst>
            </a:custGeom>
            <a:solidFill>
              <a:srgbClr val="A3FF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69" name="Freeform 375"/>
            <p:cNvSpPr>
              <a:spLocks/>
            </p:cNvSpPr>
            <p:nvPr/>
          </p:nvSpPr>
          <p:spPr bwMode="auto">
            <a:xfrm>
              <a:off x="3415" y="2825"/>
              <a:ext cx="193" cy="81"/>
            </a:xfrm>
            <a:custGeom>
              <a:avLst/>
              <a:gdLst>
                <a:gd name="T0" fmla="*/ 0 w 578"/>
                <a:gd name="T1" fmla="*/ 2 h 243"/>
                <a:gd name="T2" fmla="*/ 0 w 578"/>
                <a:gd name="T3" fmla="*/ 2 h 243"/>
                <a:gd name="T4" fmla="*/ 0 w 578"/>
                <a:gd name="T5" fmla="*/ 2 h 243"/>
                <a:gd name="T6" fmla="*/ 0 w 578"/>
                <a:gd name="T7" fmla="*/ 2 h 243"/>
                <a:gd name="T8" fmla="*/ 0 w 578"/>
                <a:gd name="T9" fmla="*/ 1 h 243"/>
                <a:gd name="T10" fmla="*/ 1 w 578"/>
                <a:gd name="T11" fmla="*/ 1 h 243"/>
                <a:gd name="T12" fmla="*/ 1 w 578"/>
                <a:gd name="T13" fmla="*/ 1 h 243"/>
                <a:gd name="T14" fmla="*/ 1 w 578"/>
                <a:gd name="T15" fmla="*/ 1 h 243"/>
                <a:gd name="T16" fmla="*/ 2 w 578"/>
                <a:gd name="T17" fmla="*/ 1 h 243"/>
                <a:gd name="T18" fmla="*/ 2 w 578"/>
                <a:gd name="T19" fmla="*/ 1 h 243"/>
                <a:gd name="T20" fmla="*/ 3 w 578"/>
                <a:gd name="T21" fmla="*/ 1 h 243"/>
                <a:gd name="T22" fmla="*/ 3 w 578"/>
                <a:gd name="T23" fmla="*/ 1 h 243"/>
                <a:gd name="T24" fmla="*/ 3 w 578"/>
                <a:gd name="T25" fmla="*/ 1 h 243"/>
                <a:gd name="T26" fmla="*/ 3 w 578"/>
                <a:gd name="T27" fmla="*/ 1 h 243"/>
                <a:gd name="T28" fmla="*/ 3 w 578"/>
                <a:gd name="T29" fmla="*/ 1 h 243"/>
                <a:gd name="T30" fmla="*/ 3 w 578"/>
                <a:gd name="T31" fmla="*/ 1 h 243"/>
                <a:gd name="T32" fmla="*/ 4 w 578"/>
                <a:gd name="T33" fmla="*/ 1 h 243"/>
                <a:gd name="T34" fmla="*/ 4 w 578"/>
                <a:gd name="T35" fmla="*/ 1 h 243"/>
                <a:gd name="T36" fmla="*/ 4 w 578"/>
                <a:gd name="T37" fmla="*/ 1 h 243"/>
                <a:gd name="T38" fmla="*/ 4 w 578"/>
                <a:gd name="T39" fmla="*/ 0 h 243"/>
                <a:gd name="T40" fmla="*/ 4 w 578"/>
                <a:gd name="T41" fmla="*/ 0 h 243"/>
                <a:gd name="T42" fmla="*/ 5 w 578"/>
                <a:gd name="T43" fmla="*/ 0 h 243"/>
                <a:gd name="T44" fmla="*/ 5 w 578"/>
                <a:gd name="T45" fmla="*/ 0 h 243"/>
                <a:gd name="T46" fmla="*/ 5 w 578"/>
                <a:gd name="T47" fmla="*/ 0 h 243"/>
                <a:gd name="T48" fmla="*/ 6 w 578"/>
                <a:gd name="T49" fmla="*/ 0 h 243"/>
                <a:gd name="T50" fmla="*/ 6 w 578"/>
                <a:gd name="T51" fmla="*/ 0 h 243"/>
                <a:gd name="T52" fmla="*/ 6 w 578"/>
                <a:gd name="T53" fmla="*/ 0 h 243"/>
                <a:gd name="T54" fmla="*/ 7 w 578"/>
                <a:gd name="T55" fmla="*/ 0 h 243"/>
                <a:gd name="T56" fmla="*/ 7 w 578"/>
                <a:gd name="T57" fmla="*/ 0 h 243"/>
                <a:gd name="T58" fmla="*/ 7 w 578"/>
                <a:gd name="T59" fmla="*/ 0 h 243"/>
                <a:gd name="T60" fmla="*/ 7 w 578"/>
                <a:gd name="T61" fmla="*/ 1 h 243"/>
                <a:gd name="T62" fmla="*/ 7 w 578"/>
                <a:gd name="T63" fmla="*/ 1 h 243"/>
                <a:gd name="T64" fmla="*/ 7 w 578"/>
                <a:gd name="T65" fmla="*/ 1 h 243"/>
                <a:gd name="T66" fmla="*/ 7 w 578"/>
                <a:gd name="T67" fmla="*/ 1 h 243"/>
                <a:gd name="T68" fmla="*/ 7 w 578"/>
                <a:gd name="T69" fmla="*/ 1 h 243"/>
                <a:gd name="T70" fmla="*/ 7 w 578"/>
                <a:gd name="T71" fmla="*/ 1 h 243"/>
                <a:gd name="T72" fmla="*/ 7 w 578"/>
                <a:gd name="T73" fmla="*/ 1 h 243"/>
                <a:gd name="T74" fmla="*/ 7 w 578"/>
                <a:gd name="T75" fmla="*/ 1 h 243"/>
                <a:gd name="T76" fmla="*/ 7 w 578"/>
                <a:gd name="T77" fmla="*/ 1 h 243"/>
                <a:gd name="T78" fmla="*/ 6 w 578"/>
                <a:gd name="T79" fmla="*/ 1 h 243"/>
                <a:gd name="T80" fmla="*/ 6 w 578"/>
                <a:gd name="T81" fmla="*/ 1 h 243"/>
                <a:gd name="T82" fmla="*/ 6 w 578"/>
                <a:gd name="T83" fmla="*/ 1 h 243"/>
                <a:gd name="T84" fmla="*/ 6 w 578"/>
                <a:gd name="T85" fmla="*/ 1 h 243"/>
                <a:gd name="T86" fmla="*/ 6 w 578"/>
                <a:gd name="T87" fmla="*/ 1 h 243"/>
                <a:gd name="T88" fmla="*/ 6 w 578"/>
                <a:gd name="T89" fmla="*/ 1 h 243"/>
                <a:gd name="T90" fmla="*/ 5 w 578"/>
                <a:gd name="T91" fmla="*/ 1 h 243"/>
                <a:gd name="T92" fmla="*/ 5 w 578"/>
                <a:gd name="T93" fmla="*/ 1 h 243"/>
                <a:gd name="T94" fmla="*/ 5 w 578"/>
                <a:gd name="T95" fmla="*/ 1 h 243"/>
                <a:gd name="T96" fmla="*/ 5 w 578"/>
                <a:gd name="T97" fmla="*/ 1 h 243"/>
                <a:gd name="T98" fmla="*/ 5 w 578"/>
                <a:gd name="T99" fmla="*/ 1 h 243"/>
                <a:gd name="T100" fmla="*/ 4 w 578"/>
                <a:gd name="T101" fmla="*/ 2 h 243"/>
                <a:gd name="T102" fmla="*/ 4 w 578"/>
                <a:gd name="T103" fmla="*/ 2 h 243"/>
                <a:gd name="T104" fmla="*/ 4 w 578"/>
                <a:gd name="T105" fmla="*/ 2 h 243"/>
                <a:gd name="T106" fmla="*/ 4 w 578"/>
                <a:gd name="T107" fmla="*/ 2 h 243"/>
                <a:gd name="T108" fmla="*/ 4 w 578"/>
                <a:gd name="T109" fmla="*/ 2 h 243"/>
                <a:gd name="T110" fmla="*/ 4 w 578"/>
                <a:gd name="T111" fmla="*/ 2 h 243"/>
                <a:gd name="T112" fmla="*/ 4 w 578"/>
                <a:gd name="T113" fmla="*/ 2 h 243"/>
                <a:gd name="T114" fmla="*/ 2 w 578"/>
                <a:gd name="T115" fmla="*/ 3 h 243"/>
                <a:gd name="T116" fmla="*/ 0 w 578"/>
                <a:gd name="T117" fmla="*/ 2 h 243"/>
                <a:gd name="T118" fmla="*/ 0 w 578"/>
                <a:gd name="T119" fmla="*/ 2 h 2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8"/>
                <a:gd name="T181" fmla="*/ 0 h 243"/>
                <a:gd name="T182" fmla="*/ 578 w 578"/>
                <a:gd name="T183" fmla="*/ 243 h 2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8" h="243">
                  <a:moveTo>
                    <a:pt x="0" y="167"/>
                  </a:moveTo>
                  <a:lnTo>
                    <a:pt x="2" y="164"/>
                  </a:lnTo>
                  <a:lnTo>
                    <a:pt x="10" y="152"/>
                  </a:lnTo>
                  <a:lnTo>
                    <a:pt x="21" y="138"/>
                  </a:lnTo>
                  <a:lnTo>
                    <a:pt x="38" y="121"/>
                  </a:lnTo>
                  <a:lnTo>
                    <a:pt x="60" y="105"/>
                  </a:lnTo>
                  <a:lnTo>
                    <a:pt x="87" y="90"/>
                  </a:lnTo>
                  <a:lnTo>
                    <a:pt x="117" y="79"/>
                  </a:lnTo>
                  <a:lnTo>
                    <a:pt x="154" y="76"/>
                  </a:lnTo>
                  <a:lnTo>
                    <a:pt x="185" y="77"/>
                  </a:lnTo>
                  <a:lnTo>
                    <a:pt x="210" y="80"/>
                  </a:lnTo>
                  <a:lnTo>
                    <a:pt x="229" y="83"/>
                  </a:lnTo>
                  <a:lnTo>
                    <a:pt x="244" y="86"/>
                  </a:lnTo>
                  <a:lnTo>
                    <a:pt x="257" y="87"/>
                  </a:lnTo>
                  <a:lnTo>
                    <a:pt x="268" y="86"/>
                  </a:lnTo>
                  <a:lnTo>
                    <a:pt x="280" y="81"/>
                  </a:lnTo>
                  <a:lnTo>
                    <a:pt x="296" y="71"/>
                  </a:lnTo>
                  <a:lnTo>
                    <a:pt x="312" y="57"/>
                  </a:lnTo>
                  <a:lnTo>
                    <a:pt x="327" y="43"/>
                  </a:lnTo>
                  <a:lnTo>
                    <a:pt x="340" y="28"/>
                  </a:lnTo>
                  <a:lnTo>
                    <a:pt x="356" y="16"/>
                  </a:lnTo>
                  <a:lnTo>
                    <a:pt x="373" y="5"/>
                  </a:lnTo>
                  <a:lnTo>
                    <a:pt x="395" y="0"/>
                  </a:lnTo>
                  <a:lnTo>
                    <a:pt x="420" y="1"/>
                  </a:lnTo>
                  <a:lnTo>
                    <a:pt x="451" y="8"/>
                  </a:lnTo>
                  <a:lnTo>
                    <a:pt x="483" y="18"/>
                  </a:lnTo>
                  <a:lnTo>
                    <a:pt x="510" y="26"/>
                  </a:lnTo>
                  <a:lnTo>
                    <a:pt x="531" y="31"/>
                  </a:lnTo>
                  <a:lnTo>
                    <a:pt x="548" y="36"/>
                  </a:lnTo>
                  <a:lnTo>
                    <a:pt x="562" y="39"/>
                  </a:lnTo>
                  <a:lnTo>
                    <a:pt x="571" y="43"/>
                  </a:lnTo>
                  <a:lnTo>
                    <a:pt x="577" y="44"/>
                  </a:lnTo>
                  <a:lnTo>
                    <a:pt x="578" y="44"/>
                  </a:lnTo>
                  <a:lnTo>
                    <a:pt x="577" y="44"/>
                  </a:lnTo>
                  <a:lnTo>
                    <a:pt x="572" y="45"/>
                  </a:lnTo>
                  <a:lnTo>
                    <a:pt x="567" y="46"/>
                  </a:lnTo>
                  <a:lnTo>
                    <a:pt x="559" y="47"/>
                  </a:lnTo>
                  <a:lnTo>
                    <a:pt x="548" y="50"/>
                  </a:lnTo>
                  <a:lnTo>
                    <a:pt x="538" y="53"/>
                  </a:lnTo>
                  <a:lnTo>
                    <a:pt x="525" y="55"/>
                  </a:lnTo>
                  <a:lnTo>
                    <a:pt x="511" y="59"/>
                  </a:lnTo>
                  <a:lnTo>
                    <a:pt x="498" y="63"/>
                  </a:lnTo>
                  <a:lnTo>
                    <a:pt x="482" y="66"/>
                  </a:lnTo>
                  <a:lnTo>
                    <a:pt x="467" y="71"/>
                  </a:lnTo>
                  <a:lnTo>
                    <a:pt x="451" y="77"/>
                  </a:lnTo>
                  <a:lnTo>
                    <a:pt x="436" y="81"/>
                  </a:lnTo>
                  <a:lnTo>
                    <a:pt x="422" y="87"/>
                  </a:lnTo>
                  <a:lnTo>
                    <a:pt x="407" y="94"/>
                  </a:lnTo>
                  <a:lnTo>
                    <a:pt x="393" y="99"/>
                  </a:lnTo>
                  <a:lnTo>
                    <a:pt x="371" y="113"/>
                  </a:lnTo>
                  <a:lnTo>
                    <a:pt x="353" y="126"/>
                  </a:lnTo>
                  <a:lnTo>
                    <a:pt x="339" y="140"/>
                  </a:lnTo>
                  <a:lnTo>
                    <a:pt x="330" y="152"/>
                  </a:lnTo>
                  <a:lnTo>
                    <a:pt x="324" y="163"/>
                  </a:lnTo>
                  <a:lnTo>
                    <a:pt x="321" y="172"/>
                  </a:lnTo>
                  <a:lnTo>
                    <a:pt x="319" y="177"/>
                  </a:lnTo>
                  <a:lnTo>
                    <a:pt x="319" y="180"/>
                  </a:lnTo>
                  <a:lnTo>
                    <a:pt x="153" y="243"/>
                  </a:lnTo>
                  <a:lnTo>
                    <a:pt x="20" y="191"/>
                  </a:lnTo>
                  <a:lnTo>
                    <a:pt x="0" y="167"/>
                  </a:lnTo>
                  <a:close/>
                </a:path>
              </a:pathLst>
            </a:custGeom>
            <a:solidFill>
              <a:srgbClr val="AFA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0" name="Freeform 376"/>
            <p:cNvSpPr>
              <a:spLocks/>
            </p:cNvSpPr>
            <p:nvPr/>
          </p:nvSpPr>
          <p:spPr bwMode="auto">
            <a:xfrm>
              <a:off x="3470" y="2883"/>
              <a:ext cx="145" cy="60"/>
            </a:xfrm>
            <a:custGeom>
              <a:avLst/>
              <a:gdLst>
                <a:gd name="T0" fmla="*/ 0 w 436"/>
                <a:gd name="T1" fmla="*/ 1 h 179"/>
                <a:gd name="T2" fmla="*/ 0 w 436"/>
                <a:gd name="T3" fmla="*/ 1 h 179"/>
                <a:gd name="T4" fmla="*/ 0 w 436"/>
                <a:gd name="T5" fmla="*/ 1 h 179"/>
                <a:gd name="T6" fmla="*/ 0 w 436"/>
                <a:gd name="T7" fmla="*/ 0 h 179"/>
                <a:gd name="T8" fmla="*/ 0 w 436"/>
                <a:gd name="T9" fmla="*/ 0 h 179"/>
                <a:gd name="T10" fmla="*/ 0 w 436"/>
                <a:gd name="T11" fmla="*/ 0 h 179"/>
                <a:gd name="T12" fmla="*/ 1 w 436"/>
                <a:gd name="T13" fmla="*/ 0 h 179"/>
                <a:gd name="T14" fmla="*/ 1 w 436"/>
                <a:gd name="T15" fmla="*/ 0 h 179"/>
                <a:gd name="T16" fmla="*/ 1 w 436"/>
                <a:gd name="T17" fmla="*/ 0 h 179"/>
                <a:gd name="T18" fmla="*/ 1 w 436"/>
                <a:gd name="T19" fmla="*/ 0 h 179"/>
                <a:gd name="T20" fmla="*/ 1 w 436"/>
                <a:gd name="T21" fmla="*/ 0 h 179"/>
                <a:gd name="T22" fmla="*/ 2 w 436"/>
                <a:gd name="T23" fmla="*/ 0 h 179"/>
                <a:gd name="T24" fmla="*/ 2 w 436"/>
                <a:gd name="T25" fmla="*/ 0 h 179"/>
                <a:gd name="T26" fmla="*/ 2 w 436"/>
                <a:gd name="T27" fmla="*/ 0 h 179"/>
                <a:gd name="T28" fmla="*/ 2 w 436"/>
                <a:gd name="T29" fmla="*/ 0 h 179"/>
                <a:gd name="T30" fmla="*/ 3 w 436"/>
                <a:gd name="T31" fmla="*/ 0 h 179"/>
                <a:gd name="T32" fmla="*/ 3 w 436"/>
                <a:gd name="T33" fmla="*/ 0 h 179"/>
                <a:gd name="T34" fmla="*/ 3 w 436"/>
                <a:gd name="T35" fmla="*/ 0 h 179"/>
                <a:gd name="T36" fmla="*/ 4 w 436"/>
                <a:gd name="T37" fmla="*/ 0 h 179"/>
                <a:gd name="T38" fmla="*/ 4 w 436"/>
                <a:gd name="T39" fmla="*/ 1 h 179"/>
                <a:gd name="T40" fmla="*/ 4 w 436"/>
                <a:gd name="T41" fmla="*/ 1 h 179"/>
                <a:gd name="T42" fmla="*/ 4 w 436"/>
                <a:gd name="T43" fmla="*/ 1 h 179"/>
                <a:gd name="T44" fmla="*/ 4 w 436"/>
                <a:gd name="T45" fmla="*/ 1 h 179"/>
                <a:gd name="T46" fmla="*/ 5 w 436"/>
                <a:gd name="T47" fmla="*/ 1 h 179"/>
                <a:gd name="T48" fmla="*/ 5 w 436"/>
                <a:gd name="T49" fmla="*/ 1 h 179"/>
                <a:gd name="T50" fmla="*/ 5 w 436"/>
                <a:gd name="T51" fmla="*/ 0 h 179"/>
                <a:gd name="T52" fmla="*/ 5 w 436"/>
                <a:gd name="T53" fmla="*/ 0 h 179"/>
                <a:gd name="T54" fmla="*/ 5 w 436"/>
                <a:gd name="T55" fmla="*/ 0 h 179"/>
                <a:gd name="T56" fmla="*/ 5 w 436"/>
                <a:gd name="T57" fmla="*/ 0 h 179"/>
                <a:gd name="T58" fmla="*/ 5 w 436"/>
                <a:gd name="T59" fmla="*/ 0 h 179"/>
                <a:gd name="T60" fmla="*/ 5 w 436"/>
                <a:gd name="T61" fmla="*/ 0 h 179"/>
                <a:gd name="T62" fmla="*/ 5 w 436"/>
                <a:gd name="T63" fmla="*/ 0 h 179"/>
                <a:gd name="T64" fmla="*/ 5 w 436"/>
                <a:gd name="T65" fmla="*/ 0 h 179"/>
                <a:gd name="T66" fmla="*/ 5 w 436"/>
                <a:gd name="T67" fmla="*/ 2 h 179"/>
                <a:gd name="T68" fmla="*/ 1 w 436"/>
                <a:gd name="T69" fmla="*/ 2 h 179"/>
                <a:gd name="T70" fmla="*/ 0 w 436"/>
                <a:gd name="T71" fmla="*/ 1 h 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6"/>
                <a:gd name="T109" fmla="*/ 0 h 179"/>
                <a:gd name="T110" fmla="*/ 436 w 436"/>
                <a:gd name="T111" fmla="*/ 179 h 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6" h="179">
                  <a:moveTo>
                    <a:pt x="0" y="46"/>
                  </a:moveTo>
                  <a:lnTo>
                    <a:pt x="1" y="45"/>
                  </a:lnTo>
                  <a:lnTo>
                    <a:pt x="4" y="43"/>
                  </a:lnTo>
                  <a:lnTo>
                    <a:pt x="11" y="40"/>
                  </a:lnTo>
                  <a:lnTo>
                    <a:pt x="19" y="35"/>
                  </a:lnTo>
                  <a:lnTo>
                    <a:pt x="29" y="31"/>
                  </a:lnTo>
                  <a:lnTo>
                    <a:pt x="42" y="25"/>
                  </a:lnTo>
                  <a:lnTo>
                    <a:pt x="55" y="19"/>
                  </a:lnTo>
                  <a:lnTo>
                    <a:pt x="71" y="14"/>
                  </a:lnTo>
                  <a:lnTo>
                    <a:pt x="87" y="9"/>
                  </a:lnTo>
                  <a:lnTo>
                    <a:pt x="106" y="5"/>
                  </a:lnTo>
                  <a:lnTo>
                    <a:pt x="125" y="2"/>
                  </a:lnTo>
                  <a:lnTo>
                    <a:pt x="146" y="0"/>
                  </a:lnTo>
                  <a:lnTo>
                    <a:pt x="167" y="0"/>
                  </a:lnTo>
                  <a:lnTo>
                    <a:pt x="190" y="1"/>
                  </a:lnTo>
                  <a:lnTo>
                    <a:pt x="212" y="6"/>
                  </a:lnTo>
                  <a:lnTo>
                    <a:pt x="236" y="11"/>
                  </a:lnTo>
                  <a:lnTo>
                    <a:pt x="277" y="26"/>
                  </a:lnTo>
                  <a:lnTo>
                    <a:pt x="306" y="39"/>
                  </a:lnTo>
                  <a:lnTo>
                    <a:pt x="326" y="48"/>
                  </a:lnTo>
                  <a:lnTo>
                    <a:pt x="340" y="54"/>
                  </a:lnTo>
                  <a:lnTo>
                    <a:pt x="349" y="59"/>
                  </a:lnTo>
                  <a:lnTo>
                    <a:pt x="357" y="59"/>
                  </a:lnTo>
                  <a:lnTo>
                    <a:pt x="366" y="54"/>
                  </a:lnTo>
                  <a:lnTo>
                    <a:pt x="379" y="46"/>
                  </a:lnTo>
                  <a:lnTo>
                    <a:pt x="393" y="36"/>
                  </a:lnTo>
                  <a:lnTo>
                    <a:pt x="405" y="28"/>
                  </a:lnTo>
                  <a:lnTo>
                    <a:pt x="415" y="22"/>
                  </a:lnTo>
                  <a:lnTo>
                    <a:pt x="423" y="16"/>
                  </a:lnTo>
                  <a:lnTo>
                    <a:pt x="428" y="11"/>
                  </a:lnTo>
                  <a:lnTo>
                    <a:pt x="433" y="8"/>
                  </a:lnTo>
                  <a:lnTo>
                    <a:pt x="435" y="7"/>
                  </a:lnTo>
                  <a:lnTo>
                    <a:pt x="436" y="6"/>
                  </a:lnTo>
                  <a:lnTo>
                    <a:pt x="384" y="138"/>
                  </a:lnTo>
                  <a:lnTo>
                    <a:pt x="109" y="179"/>
                  </a:lnTo>
                  <a:lnTo>
                    <a:pt x="0" y="46"/>
                  </a:lnTo>
                  <a:close/>
                </a:path>
              </a:pathLst>
            </a:custGeom>
            <a:solidFill>
              <a:srgbClr val="FFBFA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1" name="Freeform 377"/>
            <p:cNvSpPr>
              <a:spLocks/>
            </p:cNvSpPr>
            <p:nvPr/>
          </p:nvSpPr>
          <p:spPr bwMode="auto">
            <a:xfrm>
              <a:off x="3579" y="2849"/>
              <a:ext cx="172" cy="78"/>
            </a:xfrm>
            <a:custGeom>
              <a:avLst/>
              <a:gdLst>
                <a:gd name="T0" fmla="*/ 0 w 516"/>
                <a:gd name="T1" fmla="*/ 1 h 233"/>
                <a:gd name="T2" fmla="*/ 0 w 516"/>
                <a:gd name="T3" fmla="*/ 1 h 233"/>
                <a:gd name="T4" fmla="*/ 0 w 516"/>
                <a:gd name="T5" fmla="*/ 1 h 233"/>
                <a:gd name="T6" fmla="*/ 0 w 516"/>
                <a:gd name="T7" fmla="*/ 1 h 233"/>
                <a:gd name="T8" fmla="*/ 0 w 516"/>
                <a:gd name="T9" fmla="*/ 1 h 233"/>
                <a:gd name="T10" fmla="*/ 1 w 516"/>
                <a:gd name="T11" fmla="*/ 1 h 233"/>
                <a:gd name="T12" fmla="*/ 1 w 516"/>
                <a:gd name="T13" fmla="*/ 1 h 233"/>
                <a:gd name="T14" fmla="*/ 1 w 516"/>
                <a:gd name="T15" fmla="*/ 1 h 233"/>
                <a:gd name="T16" fmla="*/ 1 w 516"/>
                <a:gd name="T17" fmla="*/ 1 h 233"/>
                <a:gd name="T18" fmla="*/ 2 w 516"/>
                <a:gd name="T19" fmla="*/ 0 h 233"/>
                <a:gd name="T20" fmla="*/ 2 w 516"/>
                <a:gd name="T21" fmla="*/ 0 h 233"/>
                <a:gd name="T22" fmla="*/ 2 w 516"/>
                <a:gd name="T23" fmla="*/ 0 h 233"/>
                <a:gd name="T24" fmla="*/ 2 w 516"/>
                <a:gd name="T25" fmla="*/ 0 h 233"/>
                <a:gd name="T26" fmla="*/ 3 w 516"/>
                <a:gd name="T27" fmla="*/ 0 h 233"/>
                <a:gd name="T28" fmla="*/ 3 w 516"/>
                <a:gd name="T29" fmla="*/ 0 h 233"/>
                <a:gd name="T30" fmla="*/ 3 w 516"/>
                <a:gd name="T31" fmla="*/ 0 h 233"/>
                <a:gd name="T32" fmla="*/ 4 w 516"/>
                <a:gd name="T33" fmla="*/ 0 h 233"/>
                <a:gd name="T34" fmla="*/ 4 w 516"/>
                <a:gd name="T35" fmla="*/ 0 h 233"/>
                <a:gd name="T36" fmla="*/ 4 w 516"/>
                <a:gd name="T37" fmla="*/ 0 h 233"/>
                <a:gd name="T38" fmla="*/ 5 w 516"/>
                <a:gd name="T39" fmla="*/ 0 h 233"/>
                <a:gd name="T40" fmla="*/ 5 w 516"/>
                <a:gd name="T41" fmla="*/ 1 h 233"/>
                <a:gd name="T42" fmla="*/ 5 w 516"/>
                <a:gd name="T43" fmla="*/ 1 h 233"/>
                <a:gd name="T44" fmla="*/ 5 w 516"/>
                <a:gd name="T45" fmla="*/ 1 h 233"/>
                <a:gd name="T46" fmla="*/ 6 w 516"/>
                <a:gd name="T47" fmla="*/ 1 h 233"/>
                <a:gd name="T48" fmla="*/ 6 w 516"/>
                <a:gd name="T49" fmla="*/ 1 h 233"/>
                <a:gd name="T50" fmla="*/ 6 w 516"/>
                <a:gd name="T51" fmla="*/ 1 h 233"/>
                <a:gd name="T52" fmla="*/ 6 w 516"/>
                <a:gd name="T53" fmla="*/ 1 h 233"/>
                <a:gd name="T54" fmla="*/ 6 w 516"/>
                <a:gd name="T55" fmla="*/ 1 h 233"/>
                <a:gd name="T56" fmla="*/ 6 w 516"/>
                <a:gd name="T57" fmla="*/ 1 h 233"/>
                <a:gd name="T58" fmla="*/ 6 w 516"/>
                <a:gd name="T59" fmla="*/ 2 h 233"/>
                <a:gd name="T60" fmla="*/ 6 w 516"/>
                <a:gd name="T61" fmla="*/ 2 h 233"/>
                <a:gd name="T62" fmla="*/ 6 w 516"/>
                <a:gd name="T63" fmla="*/ 2 h 233"/>
                <a:gd name="T64" fmla="*/ 6 w 516"/>
                <a:gd name="T65" fmla="*/ 2 h 233"/>
                <a:gd name="T66" fmla="*/ 6 w 516"/>
                <a:gd name="T67" fmla="*/ 2 h 233"/>
                <a:gd name="T68" fmla="*/ 6 w 516"/>
                <a:gd name="T69" fmla="*/ 2 h 233"/>
                <a:gd name="T70" fmla="*/ 6 w 516"/>
                <a:gd name="T71" fmla="*/ 2 h 233"/>
                <a:gd name="T72" fmla="*/ 5 w 516"/>
                <a:gd name="T73" fmla="*/ 2 h 233"/>
                <a:gd name="T74" fmla="*/ 5 w 516"/>
                <a:gd name="T75" fmla="*/ 2 h 233"/>
                <a:gd name="T76" fmla="*/ 5 w 516"/>
                <a:gd name="T77" fmla="*/ 2 h 233"/>
                <a:gd name="T78" fmla="*/ 5 w 516"/>
                <a:gd name="T79" fmla="*/ 2 h 233"/>
                <a:gd name="T80" fmla="*/ 4 w 516"/>
                <a:gd name="T81" fmla="*/ 2 h 233"/>
                <a:gd name="T82" fmla="*/ 3 w 516"/>
                <a:gd name="T83" fmla="*/ 2 h 233"/>
                <a:gd name="T84" fmla="*/ 3 w 516"/>
                <a:gd name="T85" fmla="*/ 2 h 233"/>
                <a:gd name="T86" fmla="*/ 3 w 516"/>
                <a:gd name="T87" fmla="*/ 2 h 233"/>
                <a:gd name="T88" fmla="*/ 2 w 516"/>
                <a:gd name="T89" fmla="*/ 2 h 233"/>
                <a:gd name="T90" fmla="*/ 2 w 516"/>
                <a:gd name="T91" fmla="*/ 2 h 233"/>
                <a:gd name="T92" fmla="*/ 2 w 516"/>
                <a:gd name="T93" fmla="*/ 3 h 233"/>
                <a:gd name="T94" fmla="*/ 2 w 516"/>
                <a:gd name="T95" fmla="*/ 3 h 233"/>
                <a:gd name="T96" fmla="*/ 2 w 516"/>
                <a:gd name="T97" fmla="*/ 3 h 233"/>
                <a:gd name="T98" fmla="*/ 1 w 516"/>
                <a:gd name="T99" fmla="*/ 3 h 233"/>
                <a:gd name="T100" fmla="*/ 0 w 516"/>
                <a:gd name="T101" fmla="*/ 1 h 2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16"/>
                <a:gd name="T154" fmla="*/ 0 h 233"/>
                <a:gd name="T155" fmla="*/ 516 w 516"/>
                <a:gd name="T156" fmla="*/ 233 h 2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16" h="233">
                  <a:moveTo>
                    <a:pt x="0" y="112"/>
                  </a:moveTo>
                  <a:lnTo>
                    <a:pt x="2" y="111"/>
                  </a:lnTo>
                  <a:lnTo>
                    <a:pt x="8" y="106"/>
                  </a:lnTo>
                  <a:lnTo>
                    <a:pt x="17" y="99"/>
                  </a:lnTo>
                  <a:lnTo>
                    <a:pt x="29" y="90"/>
                  </a:lnTo>
                  <a:lnTo>
                    <a:pt x="44" y="80"/>
                  </a:lnTo>
                  <a:lnTo>
                    <a:pt x="61" y="68"/>
                  </a:lnTo>
                  <a:lnTo>
                    <a:pt x="81" y="56"/>
                  </a:lnTo>
                  <a:lnTo>
                    <a:pt x="103" y="43"/>
                  </a:lnTo>
                  <a:lnTo>
                    <a:pt x="125" y="32"/>
                  </a:lnTo>
                  <a:lnTo>
                    <a:pt x="149" y="22"/>
                  </a:lnTo>
                  <a:lnTo>
                    <a:pt x="175" y="13"/>
                  </a:lnTo>
                  <a:lnTo>
                    <a:pt x="201" y="6"/>
                  </a:lnTo>
                  <a:lnTo>
                    <a:pt x="227" y="3"/>
                  </a:lnTo>
                  <a:lnTo>
                    <a:pt x="253" y="0"/>
                  </a:lnTo>
                  <a:lnTo>
                    <a:pt x="279" y="3"/>
                  </a:lnTo>
                  <a:lnTo>
                    <a:pt x="304" y="9"/>
                  </a:lnTo>
                  <a:lnTo>
                    <a:pt x="329" y="18"/>
                  </a:lnTo>
                  <a:lnTo>
                    <a:pt x="353" y="28"/>
                  </a:lnTo>
                  <a:lnTo>
                    <a:pt x="376" y="35"/>
                  </a:lnTo>
                  <a:lnTo>
                    <a:pt x="399" y="44"/>
                  </a:lnTo>
                  <a:lnTo>
                    <a:pt x="421" y="54"/>
                  </a:lnTo>
                  <a:lnTo>
                    <a:pt x="440" y="63"/>
                  </a:lnTo>
                  <a:lnTo>
                    <a:pt x="458" y="72"/>
                  </a:lnTo>
                  <a:lnTo>
                    <a:pt x="475" y="81"/>
                  </a:lnTo>
                  <a:lnTo>
                    <a:pt x="488" y="90"/>
                  </a:lnTo>
                  <a:lnTo>
                    <a:pt x="500" y="98"/>
                  </a:lnTo>
                  <a:lnTo>
                    <a:pt x="508" y="107"/>
                  </a:lnTo>
                  <a:lnTo>
                    <a:pt x="513" y="116"/>
                  </a:lnTo>
                  <a:lnTo>
                    <a:pt x="516" y="124"/>
                  </a:lnTo>
                  <a:lnTo>
                    <a:pt x="513" y="132"/>
                  </a:lnTo>
                  <a:lnTo>
                    <a:pt x="509" y="140"/>
                  </a:lnTo>
                  <a:lnTo>
                    <a:pt x="499" y="147"/>
                  </a:lnTo>
                  <a:lnTo>
                    <a:pt x="478" y="159"/>
                  </a:lnTo>
                  <a:lnTo>
                    <a:pt x="464" y="163"/>
                  </a:lnTo>
                  <a:lnTo>
                    <a:pt x="451" y="163"/>
                  </a:lnTo>
                  <a:lnTo>
                    <a:pt x="439" y="160"/>
                  </a:lnTo>
                  <a:lnTo>
                    <a:pt x="423" y="155"/>
                  </a:lnTo>
                  <a:lnTo>
                    <a:pt x="400" y="151"/>
                  </a:lnTo>
                  <a:lnTo>
                    <a:pt x="370" y="147"/>
                  </a:lnTo>
                  <a:lnTo>
                    <a:pt x="327" y="147"/>
                  </a:lnTo>
                  <a:lnTo>
                    <a:pt x="281" y="152"/>
                  </a:lnTo>
                  <a:lnTo>
                    <a:pt x="245" y="160"/>
                  </a:lnTo>
                  <a:lnTo>
                    <a:pt x="218" y="170"/>
                  </a:lnTo>
                  <a:lnTo>
                    <a:pt x="197" y="181"/>
                  </a:lnTo>
                  <a:lnTo>
                    <a:pt x="182" y="193"/>
                  </a:lnTo>
                  <a:lnTo>
                    <a:pt x="173" y="202"/>
                  </a:lnTo>
                  <a:lnTo>
                    <a:pt x="167" y="208"/>
                  </a:lnTo>
                  <a:lnTo>
                    <a:pt x="166" y="211"/>
                  </a:lnTo>
                  <a:lnTo>
                    <a:pt x="69" y="233"/>
                  </a:lnTo>
                  <a:lnTo>
                    <a:pt x="0" y="112"/>
                  </a:lnTo>
                  <a:close/>
                </a:path>
              </a:pathLst>
            </a:custGeom>
            <a:solidFill>
              <a:srgbClr val="DD19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2" name="Freeform 378"/>
            <p:cNvSpPr>
              <a:spLocks/>
            </p:cNvSpPr>
            <p:nvPr/>
          </p:nvSpPr>
          <p:spPr bwMode="auto">
            <a:xfrm>
              <a:off x="2973" y="2799"/>
              <a:ext cx="220" cy="130"/>
            </a:xfrm>
            <a:custGeom>
              <a:avLst/>
              <a:gdLst>
                <a:gd name="T0" fmla="*/ 8 w 660"/>
                <a:gd name="T1" fmla="*/ 2 h 391"/>
                <a:gd name="T2" fmla="*/ 7 w 660"/>
                <a:gd name="T3" fmla="*/ 2 h 391"/>
                <a:gd name="T4" fmla="*/ 7 w 660"/>
                <a:gd name="T5" fmla="*/ 2 h 391"/>
                <a:gd name="T6" fmla="*/ 7 w 660"/>
                <a:gd name="T7" fmla="*/ 2 h 391"/>
                <a:gd name="T8" fmla="*/ 7 w 660"/>
                <a:gd name="T9" fmla="*/ 1 h 391"/>
                <a:gd name="T10" fmla="*/ 6 w 660"/>
                <a:gd name="T11" fmla="*/ 1 h 391"/>
                <a:gd name="T12" fmla="*/ 6 w 660"/>
                <a:gd name="T13" fmla="*/ 1 h 391"/>
                <a:gd name="T14" fmla="*/ 5 w 660"/>
                <a:gd name="T15" fmla="*/ 1 h 391"/>
                <a:gd name="T16" fmla="*/ 5 w 660"/>
                <a:gd name="T17" fmla="*/ 0 h 391"/>
                <a:gd name="T18" fmla="*/ 5 w 660"/>
                <a:gd name="T19" fmla="*/ 0 h 391"/>
                <a:gd name="T20" fmla="*/ 4 w 660"/>
                <a:gd name="T21" fmla="*/ 0 h 391"/>
                <a:gd name="T22" fmla="*/ 4 w 660"/>
                <a:gd name="T23" fmla="*/ 0 h 391"/>
                <a:gd name="T24" fmla="*/ 4 w 660"/>
                <a:gd name="T25" fmla="*/ 0 h 391"/>
                <a:gd name="T26" fmla="*/ 3 w 660"/>
                <a:gd name="T27" fmla="*/ 0 h 391"/>
                <a:gd name="T28" fmla="*/ 3 w 660"/>
                <a:gd name="T29" fmla="*/ 0 h 391"/>
                <a:gd name="T30" fmla="*/ 3 w 660"/>
                <a:gd name="T31" fmla="*/ 0 h 391"/>
                <a:gd name="T32" fmla="*/ 3 w 660"/>
                <a:gd name="T33" fmla="*/ 1 h 391"/>
                <a:gd name="T34" fmla="*/ 3 w 660"/>
                <a:gd name="T35" fmla="*/ 2 h 391"/>
                <a:gd name="T36" fmla="*/ 3 w 660"/>
                <a:gd name="T37" fmla="*/ 2 h 391"/>
                <a:gd name="T38" fmla="*/ 2 w 660"/>
                <a:gd name="T39" fmla="*/ 2 h 391"/>
                <a:gd name="T40" fmla="*/ 2 w 660"/>
                <a:gd name="T41" fmla="*/ 2 h 391"/>
                <a:gd name="T42" fmla="*/ 1 w 660"/>
                <a:gd name="T43" fmla="*/ 3 h 391"/>
                <a:gd name="T44" fmla="*/ 1 w 660"/>
                <a:gd name="T45" fmla="*/ 3 h 391"/>
                <a:gd name="T46" fmla="*/ 0 w 660"/>
                <a:gd name="T47" fmla="*/ 4 h 391"/>
                <a:gd name="T48" fmla="*/ 0 w 660"/>
                <a:gd name="T49" fmla="*/ 4 h 391"/>
                <a:gd name="T50" fmla="*/ 0 w 660"/>
                <a:gd name="T51" fmla="*/ 4 h 391"/>
                <a:gd name="T52" fmla="*/ 1 w 660"/>
                <a:gd name="T53" fmla="*/ 4 h 391"/>
                <a:gd name="T54" fmla="*/ 1 w 660"/>
                <a:gd name="T55" fmla="*/ 4 h 391"/>
                <a:gd name="T56" fmla="*/ 2 w 660"/>
                <a:gd name="T57" fmla="*/ 4 h 391"/>
                <a:gd name="T58" fmla="*/ 2 w 660"/>
                <a:gd name="T59" fmla="*/ 4 h 391"/>
                <a:gd name="T60" fmla="*/ 2 w 660"/>
                <a:gd name="T61" fmla="*/ 4 h 391"/>
                <a:gd name="T62" fmla="*/ 3 w 660"/>
                <a:gd name="T63" fmla="*/ 4 h 391"/>
                <a:gd name="T64" fmla="*/ 3 w 660"/>
                <a:gd name="T65" fmla="*/ 4 h 391"/>
                <a:gd name="T66" fmla="*/ 3 w 660"/>
                <a:gd name="T67" fmla="*/ 4 h 391"/>
                <a:gd name="T68" fmla="*/ 4 w 660"/>
                <a:gd name="T69" fmla="*/ 3 h 391"/>
                <a:gd name="T70" fmla="*/ 5 w 660"/>
                <a:gd name="T71" fmla="*/ 4 h 391"/>
                <a:gd name="T72" fmla="*/ 5 w 660"/>
                <a:gd name="T73" fmla="*/ 4 h 391"/>
                <a:gd name="T74" fmla="*/ 6 w 660"/>
                <a:gd name="T75" fmla="*/ 4 h 391"/>
                <a:gd name="T76" fmla="*/ 6 w 660"/>
                <a:gd name="T77" fmla="*/ 4 h 391"/>
                <a:gd name="T78" fmla="*/ 6 w 660"/>
                <a:gd name="T79" fmla="*/ 4 h 391"/>
                <a:gd name="T80" fmla="*/ 6 w 660"/>
                <a:gd name="T81" fmla="*/ 4 h 391"/>
                <a:gd name="T82" fmla="*/ 7 w 660"/>
                <a:gd name="T83" fmla="*/ 5 h 391"/>
                <a:gd name="T84" fmla="*/ 8 w 660"/>
                <a:gd name="T85" fmla="*/ 5 h 391"/>
                <a:gd name="T86" fmla="*/ 8 w 660"/>
                <a:gd name="T87" fmla="*/ 5 h 391"/>
                <a:gd name="T88" fmla="*/ 8 w 660"/>
                <a:gd name="T89" fmla="*/ 5 h 391"/>
                <a:gd name="T90" fmla="*/ 8 w 660"/>
                <a:gd name="T91" fmla="*/ 5 h 391"/>
                <a:gd name="T92" fmla="*/ 8 w 660"/>
                <a:gd name="T93" fmla="*/ 5 h 391"/>
                <a:gd name="T94" fmla="*/ 8 w 660"/>
                <a:gd name="T95" fmla="*/ 5 h 391"/>
                <a:gd name="T96" fmla="*/ 7 w 660"/>
                <a:gd name="T97" fmla="*/ 4 h 391"/>
                <a:gd name="T98" fmla="*/ 7 w 660"/>
                <a:gd name="T99" fmla="*/ 4 h 391"/>
                <a:gd name="T100" fmla="*/ 7 w 660"/>
                <a:gd name="T101" fmla="*/ 3 h 391"/>
                <a:gd name="T102" fmla="*/ 8 w 660"/>
                <a:gd name="T103" fmla="*/ 2 h 391"/>
                <a:gd name="T104" fmla="*/ 8 w 660"/>
                <a:gd name="T105" fmla="*/ 2 h 391"/>
                <a:gd name="T106" fmla="*/ 8 w 660"/>
                <a:gd name="T107" fmla="*/ 2 h 39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0"/>
                <a:gd name="T163" fmla="*/ 0 h 391"/>
                <a:gd name="T164" fmla="*/ 660 w 660"/>
                <a:gd name="T165" fmla="*/ 391 h 39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0" h="391">
                  <a:moveTo>
                    <a:pt x="620" y="178"/>
                  </a:moveTo>
                  <a:lnTo>
                    <a:pt x="618" y="177"/>
                  </a:lnTo>
                  <a:lnTo>
                    <a:pt x="614" y="173"/>
                  </a:lnTo>
                  <a:lnTo>
                    <a:pt x="606" y="166"/>
                  </a:lnTo>
                  <a:lnTo>
                    <a:pt x="597" y="157"/>
                  </a:lnTo>
                  <a:lnTo>
                    <a:pt x="586" y="147"/>
                  </a:lnTo>
                  <a:lnTo>
                    <a:pt x="573" y="135"/>
                  </a:lnTo>
                  <a:lnTo>
                    <a:pt x="560" y="123"/>
                  </a:lnTo>
                  <a:lnTo>
                    <a:pt x="545" y="109"/>
                  </a:lnTo>
                  <a:lnTo>
                    <a:pt x="530" y="97"/>
                  </a:lnTo>
                  <a:lnTo>
                    <a:pt x="514" y="85"/>
                  </a:lnTo>
                  <a:lnTo>
                    <a:pt x="499" y="73"/>
                  </a:lnTo>
                  <a:lnTo>
                    <a:pt x="484" y="63"/>
                  </a:lnTo>
                  <a:lnTo>
                    <a:pt x="470" y="54"/>
                  </a:lnTo>
                  <a:lnTo>
                    <a:pt x="457" y="47"/>
                  </a:lnTo>
                  <a:lnTo>
                    <a:pt x="445" y="43"/>
                  </a:lnTo>
                  <a:lnTo>
                    <a:pt x="436" y="42"/>
                  </a:lnTo>
                  <a:lnTo>
                    <a:pt x="419" y="39"/>
                  </a:lnTo>
                  <a:lnTo>
                    <a:pt x="402" y="35"/>
                  </a:lnTo>
                  <a:lnTo>
                    <a:pt x="387" y="29"/>
                  </a:lnTo>
                  <a:lnTo>
                    <a:pt x="372" y="21"/>
                  </a:lnTo>
                  <a:lnTo>
                    <a:pt x="357" y="13"/>
                  </a:lnTo>
                  <a:lnTo>
                    <a:pt x="342" y="8"/>
                  </a:lnTo>
                  <a:lnTo>
                    <a:pt x="329" y="3"/>
                  </a:lnTo>
                  <a:lnTo>
                    <a:pt x="315" y="1"/>
                  </a:lnTo>
                  <a:lnTo>
                    <a:pt x="302" y="1"/>
                  </a:lnTo>
                  <a:lnTo>
                    <a:pt x="287" y="0"/>
                  </a:lnTo>
                  <a:lnTo>
                    <a:pt x="273" y="1"/>
                  </a:lnTo>
                  <a:lnTo>
                    <a:pt x="259" y="4"/>
                  </a:lnTo>
                  <a:lnTo>
                    <a:pt x="246" y="11"/>
                  </a:lnTo>
                  <a:lnTo>
                    <a:pt x="236" y="22"/>
                  </a:lnTo>
                  <a:lnTo>
                    <a:pt x="228" y="40"/>
                  </a:lnTo>
                  <a:lnTo>
                    <a:pt x="224" y="64"/>
                  </a:lnTo>
                  <a:lnTo>
                    <a:pt x="220" y="108"/>
                  </a:lnTo>
                  <a:lnTo>
                    <a:pt x="219" y="132"/>
                  </a:lnTo>
                  <a:lnTo>
                    <a:pt x="218" y="142"/>
                  </a:lnTo>
                  <a:lnTo>
                    <a:pt x="218" y="144"/>
                  </a:lnTo>
                  <a:lnTo>
                    <a:pt x="213" y="147"/>
                  </a:lnTo>
                  <a:lnTo>
                    <a:pt x="203" y="152"/>
                  </a:lnTo>
                  <a:lnTo>
                    <a:pt x="186" y="161"/>
                  </a:lnTo>
                  <a:lnTo>
                    <a:pt x="166" y="173"/>
                  </a:lnTo>
                  <a:lnTo>
                    <a:pt x="144" y="187"/>
                  </a:lnTo>
                  <a:lnTo>
                    <a:pt x="121" y="202"/>
                  </a:lnTo>
                  <a:lnTo>
                    <a:pt x="99" y="219"/>
                  </a:lnTo>
                  <a:lnTo>
                    <a:pt x="80" y="236"/>
                  </a:lnTo>
                  <a:lnTo>
                    <a:pt x="61" y="254"/>
                  </a:lnTo>
                  <a:lnTo>
                    <a:pt x="41" y="272"/>
                  </a:lnTo>
                  <a:lnTo>
                    <a:pt x="22" y="290"/>
                  </a:lnTo>
                  <a:lnTo>
                    <a:pt x="8" y="306"/>
                  </a:lnTo>
                  <a:lnTo>
                    <a:pt x="0" y="319"/>
                  </a:lnTo>
                  <a:lnTo>
                    <a:pt x="1" y="328"/>
                  </a:lnTo>
                  <a:lnTo>
                    <a:pt x="15" y="331"/>
                  </a:lnTo>
                  <a:lnTo>
                    <a:pt x="46" y="328"/>
                  </a:lnTo>
                  <a:lnTo>
                    <a:pt x="64" y="324"/>
                  </a:lnTo>
                  <a:lnTo>
                    <a:pt x="82" y="322"/>
                  </a:lnTo>
                  <a:lnTo>
                    <a:pt x="98" y="319"/>
                  </a:lnTo>
                  <a:lnTo>
                    <a:pt x="114" y="316"/>
                  </a:lnTo>
                  <a:lnTo>
                    <a:pt x="127" y="314"/>
                  </a:lnTo>
                  <a:lnTo>
                    <a:pt x="142" y="312"/>
                  </a:lnTo>
                  <a:lnTo>
                    <a:pt x="156" y="310"/>
                  </a:lnTo>
                  <a:lnTo>
                    <a:pt x="168" y="307"/>
                  </a:lnTo>
                  <a:lnTo>
                    <a:pt x="182" y="306"/>
                  </a:lnTo>
                  <a:lnTo>
                    <a:pt x="195" y="304"/>
                  </a:lnTo>
                  <a:lnTo>
                    <a:pt x="209" y="302"/>
                  </a:lnTo>
                  <a:lnTo>
                    <a:pt x="223" y="299"/>
                  </a:lnTo>
                  <a:lnTo>
                    <a:pt x="237" y="297"/>
                  </a:lnTo>
                  <a:lnTo>
                    <a:pt x="253" y="294"/>
                  </a:lnTo>
                  <a:lnTo>
                    <a:pt x="269" y="292"/>
                  </a:lnTo>
                  <a:lnTo>
                    <a:pt x="287" y="288"/>
                  </a:lnTo>
                  <a:lnTo>
                    <a:pt x="322" y="284"/>
                  </a:lnTo>
                  <a:lnTo>
                    <a:pt x="355" y="282"/>
                  </a:lnTo>
                  <a:lnTo>
                    <a:pt x="384" y="285"/>
                  </a:lnTo>
                  <a:lnTo>
                    <a:pt x="409" y="287"/>
                  </a:lnTo>
                  <a:lnTo>
                    <a:pt x="431" y="292"/>
                  </a:lnTo>
                  <a:lnTo>
                    <a:pt x="445" y="295"/>
                  </a:lnTo>
                  <a:lnTo>
                    <a:pt x="456" y="298"/>
                  </a:lnTo>
                  <a:lnTo>
                    <a:pt x="459" y="299"/>
                  </a:lnTo>
                  <a:lnTo>
                    <a:pt x="461" y="303"/>
                  </a:lnTo>
                  <a:lnTo>
                    <a:pt x="468" y="311"/>
                  </a:lnTo>
                  <a:lnTo>
                    <a:pt x="479" y="322"/>
                  </a:lnTo>
                  <a:lnTo>
                    <a:pt x="494" y="336"/>
                  </a:lnTo>
                  <a:lnTo>
                    <a:pt x="513" y="349"/>
                  </a:lnTo>
                  <a:lnTo>
                    <a:pt x="535" y="363"/>
                  </a:lnTo>
                  <a:lnTo>
                    <a:pt x="558" y="373"/>
                  </a:lnTo>
                  <a:lnTo>
                    <a:pt x="586" y="380"/>
                  </a:lnTo>
                  <a:lnTo>
                    <a:pt x="611" y="383"/>
                  </a:lnTo>
                  <a:lnTo>
                    <a:pt x="629" y="387"/>
                  </a:lnTo>
                  <a:lnTo>
                    <a:pt x="642" y="389"/>
                  </a:lnTo>
                  <a:lnTo>
                    <a:pt x="651" y="390"/>
                  </a:lnTo>
                  <a:lnTo>
                    <a:pt x="657" y="390"/>
                  </a:lnTo>
                  <a:lnTo>
                    <a:pt x="659" y="391"/>
                  </a:lnTo>
                  <a:lnTo>
                    <a:pt x="660" y="391"/>
                  </a:lnTo>
                  <a:lnTo>
                    <a:pt x="655" y="390"/>
                  </a:lnTo>
                  <a:lnTo>
                    <a:pt x="642" y="384"/>
                  </a:lnTo>
                  <a:lnTo>
                    <a:pt x="624" y="375"/>
                  </a:lnTo>
                  <a:lnTo>
                    <a:pt x="606" y="363"/>
                  </a:lnTo>
                  <a:lnTo>
                    <a:pt x="589" y="345"/>
                  </a:lnTo>
                  <a:lnTo>
                    <a:pt x="578" y="323"/>
                  </a:lnTo>
                  <a:lnTo>
                    <a:pt x="575" y="296"/>
                  </a:lnTo>
                  <a:lnTo>
                    <a:pt x="586" y="264"/>
                  </a:lnTo>
                  <a:lnTo>
                    <a:pt x="600" y="234"/>
                  </a:lnTo>
                  <a:lnTo>
                    <a:pt x="611" y="212"/>
                  </a:lnTo>
                  <a:lnTo>
                    <a:pt x="616" y="196"/>
                  </a:lnTo>
                  <a:lnTo>
                    <a:pt x="620" y="187"/>
                  </a:lnTo>
                  <a:lnTo>
                    <a:pt x="621" y="182"/>
                  </a:lnTo>
                  <a:lnTo>
                    <a:pt x="621" y="178"/>
                  </a:lnTo>
                  <a:lnTo>
                    <a:pt x="620" y="178"/>
                  </a:lnTo>
                  <a:close/>
                </a:path>
              </a:pathLst>
            </a:custGeom>
            <a:solidFill>
              <a:srgbClr val="54F4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3" name="Freeform 379"/>
            <p:cNvSpPr>
              <a:spLocks/>
            </p:cNvSpPr>
            <p:nvPr/>
          </p:nvSpPr>
          <p:spPr bwMode="auto">
            <a:xfrm>
              <a:off x="3164" y="2805"/>
              <a:ext cx="92" cy="31"/>
            </a:xfrm>
            <a:custGeom>
              <a:avLst/>
              <a:gdLst>
                <a:gd name="T0" fmla="*/ 0 w 275"/>
                <a:gd name="T1" fmla="*/ 1 h 94"/>
                <a:gd name="T2" fmla="*/ 0 w 275"/>
                <a:gd name="T3" fmla="*/ 1 h 94"/>
                <a:gd name="T4" fmla="*/ 0 w 275"/>
                <a:gd name="T5" fmla="*/ 1 h 94"/>
                <a:gd name="T6" fmla="*/ 0 w 275"/>
                <a:gd name="T7" fmla="*/ 0 h 94"/>
                <a:gd name="T8" fmla="*/ 0 w 275"/>
                <a:gd name="T9" fmla="*/ 0 h 94"/>
                <a:gd name="T10" fmla="*/ 0 w 275"/>
                <a:gd name="T11" fmla="*/ 0 h 94"/>
                <a:gd name="T12" fmla="*/ 0 w 275"/>
                <a:gd name="T13" fmla="*/ 0 h 94"/>
                <a:gd name="T14" fmla="*/ 1 w 275"/>
                <a:gd name="T15" fmla="*/ 0 h 94"/>
                <a:gd name="T16" fmla="*/ 1 w 275"/>
                <a:gd name="T17" fmla="*/ 0 h 94"/>
                <a:gd name="T18" fmla="*/ 1 w 275"/>
                <a:gd name="T19" fmla="*/ 0 h 94"/>
                <a:gd name="T20" fmla="*/ 2 w 275"/>
                <a:gd name="T21" fmla="*/ 0 h 94"/>
                <a:gd name="T22" fmla="*/ 2 w 275"/>
                <a:gd name="T23" fmla="*/ 0 h 94"/>
                <a:gd name="T24" fmla="*/ 2 w 275"/>
                <a:gd name="T25" fmla="*/ 1 h 94"/>
                <a:gd name="T26" fmla="*/ 2 w 275"/>
                <a:gd name="T27" fmla="*/ 1 h 94"/>
                <a:gd name="T28" fmla="*/ 2 w 275"/>
                <a:gd name="T29" fmla="*/ 1 h 94"/>
                <a:gd name="T30" fmla="*/ 3 w 275"/>
                <a:gd name="T31" fmla="*/ 1 h 94"/>
                <a:gd name="T32" fmla="*/ 3 w 275"/>
                <a:gd name="T33" fmla="*/ 1 h 94"/>
                <a:gd name="T34" fmla="*/ 3 w 275"/>
                <a:gd name="T35" fmla="*/ 1 h 94"/>
                <a:gd name="T36" fmla="*/ 3 w 275"/>
                <a:gd name="T37" fmla="*/ 1 h 94"/>
                <a:gd name="T38" fmla="*/ 3 w 275"/>
                <a:gd name="T39" fmla="*/ 1 h 94"/>
                <a:gd name="T40" fmla="*/ 3 w 275"/>
                <a:gd name="T41" fmla="*/ 1 h 94"/>
                <a:gd name="T42" fmla="*/ 3 w 275"/>
                <a:gd name="T43" fmla="*/ 1 h 94"/>
                <a:gd name="T44" fmla="*/ 3 w 275"/>
                <a:gd name="T45" fmla="*/ 1 h 94"/>
                <a:gd name="T46" fmla="*/ 3 w 275"/>
                <a:gd name="T47" fmla="*/ 1 h 94"/>
                <a:gd name="T48" fmla="*/ 2 w 275"/>
                <a:gd name="T49" fmla="*/ 1 h 94"/>
                <a:gd name="T50" fmla="*/ 2 w 275"/>
                <a:gd name="T51" fmla="*/ 1 h 94"/>
                <a:gd name="T52" fmla="*/ 2 w 275"/>
                <a:gd name="T53" fmla="*/ 1 h 94"/>
                <a:gd name="T54" fmla="*/ 1 w 275"/>
                <a:gd name="T55" fmla="*/ 1 h 94"/>
                <a:gd name="T56" fmla="*/ 1 w 275"/>
                <a:gd name="T57" fmla="*/ 1 h 94"/>
                <a:gd name="T58" fmla="*/ 1 w 275"/>
                <a:gd name="T59" fmla="*/ 0 h 94"/>
                <a:gd name="T60" fmla="*/ 1 w 275"/>
                <a:gd name="T61" fmla="*/ 0 h 94"/>
                <a:gd name="T62" fmla="*/ 1 w 275"/>
                <a:gd name="T63" fmla="*/ 0 h 94"/>
                <a:gd name="T64" fmla="*/ 1 w 275"/>
                <a:gd name="T65" fmla="*/ 0 h 94"/>
                <a:gd name="T66" fmla="*/ 1 w 275"/>
                <a:gd name="T67" fmla="*/ 0 h 94"/>
                <a:gd name="T68" fmla="*/ 1 w 275"/>
                <a:gd name="T69" fmla="*/ 0 h 94"/>
                <a:gd name="T70" fmla="*/ 0 w 275"/>
                <a:gd name="T71" fmla="*/ 1 h 94"/>
                <a:gd name="T72" fmla="*/ 0 w 275"/>
                <a:gd name="T73" fmla="*/ 1 h 94"/>
                <a:gd name="T74" fmla="*/ 0 w 275"/>
                <a:gd name="T75" fmla="*/ 1 h 94"/>
                <a:gd name="T76" fmla="*/ 0 w 275"/>
                <a:gd name="T77" fmla="*/ 1 h 94"/>
                <a:gd name="T78" fmla="*/ 0 w 275"/>
                <a:gd name="T79" fmla="*/ 1 h 94"/>
                <a:gd name="T80" fmla="*/ 0 w 275"/>
                <a:gd name="T81" fmla="*/ 1 h 94"/>
                <a:gd name="T82" fmla="*/ 0 w 275"/>
                <a:gd name="T83" fmla="*/ 1 h 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94"/>
                <a:gd name="T128" fmla="*/ 275 w 275"/>
                <a:gd name="T129" fmla="*/ 94 h 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94">
                  <a:moveTo>
                    <a:pt x="0" y="57"/>
                  </a:moveTo>
                  <a:lnTo>
                    <a:pt x="0" y="54"/>
                  </a:lnTo>
                  <a:lnTo>
                    <a:pt x="0" y="45"/>
                  </a:lnTo>
                  <a:lnTo>
                    <a:pt x="3" y="34"/>
                  </a:lnTo>
                  <a:lnTo>
                    <a:pt x="7" y="21"/>
                  </a:lnTo>
                  <a:lnTo>
                    <a:pt x="16" y="10"/>
                  </a:lnTo>
                  <a:lnTo>
                    <a:pt x="30" y="2"/>
                  </a:lnTo>
                  <a:lnTo>
                    <a:pt x="49" y="0"/>
                  </a:lnTo>
                  <a:lnTo>
                    <a:pt x="75" y="5"/>
                  </a:lnTo>
                  <a:lnTo>
                    <a:pt x="103" y="17"/>
                  </a:lnTo>
                  <a:lnTo>
                    <a:pt x="129" y="27"/>
                  </a:lnTo>
                  <a:lnTo>
                    <a:pt x="152" y="37"/>
                  </a:lnTo>
                  <a:lnTo>
                    <a:pt x="171" y="45"/>
                  </a:lnTo>
                  <a:lnTo>
                    <a:pt x="186" y="53"/>
                  </a:lnTo>
                  <a:lnTo>
                    <a:pt x="197" y="59"/>
                  </a:lnTo>
                  <a:lnTo>
                    <a:pt x="204" y="62"/>
                  </a:lnTo>
                  <a:lnTo>
                    <a:pt x="206" y="63"/>
                  </a:lnTo>
                  <a:lnTo>
                    <a:pt x="275" y="91"/>
                  </a:lnTo>
                  <a:lnTo>
                    <a:pt x="273" y="91"/>
                  </a:lnTo>
                  <a:lnTo>
                    <a:pt x="266" y="93"/>
                  </a:lnTo>
                  <a:lnTo>
                    <a:pt x="256" y="94"/>
                  </a:lnTo>
                  <a:lnTo>
                    <a:pt x="241" y="94"/>
                  </a:lnTo>
                  <a:lnTo>
                    <a:pt x="224" y="93"/>
                  </a:lnTo>
                  <a:lnTo>
                    <a:pt x="205" y="89"/>
                  </a:lnTo>
                  <a:lnTo>
                    <a:pt x="184" y="83"/>
                  </a:lnTo>
                  <a:lnTo>
                    <a:pt x="161" y="74"/>
                  </a:lnTo>
                  <a:lnTo>
                    <a:pt x="138" y="63"/>
                  </a:lnTo>
                  <a:lnTo>
                    <a:pt x="119" y="53"/>
                  </a:lnTo>
                  <a:lnTo>
                    <a:pt x="103" y="43"/>
                  </a:lnTo>
                  <a:lnTo>
                    <a:pt x="89" y="35"/>
                  </a:lnTo>
                  <a:lnTo>
                    <a:pt x="77" y="28"/>
                  </a:lnTo>
                  <a:lnTo>
                    <a:pt x="67" y="25"/>
                  </a:lnTo>
                  <a:lnTo>
                    <a:pt x="58" y="25"/>
                  </a:lnTo>
                  <a:lnTo>
                    <a:pt x="51" y="29"/>
                  </a:lnTo>
                  <a:lnTo>
                    <a:pt x="44" y="35"/>
                  </a:lnTo>
                  <a:lnTo>
                    <a:pt x="37" y="41"/>
                  </a:lnTo>
                  <a:lnTo>
                    <a:pt x="27" y="46"/>
                  </a:lnTo>
                  <a:lnTo>
                    <a:pt x="20" y="50"/>
                  </a:lnTo>
                  <a:lnTo>
                    <a:pt x="12" y="53"/>
                  </a:lnTo>
                  <a:lnTo>
                    <a:pt x="6" y="55"/>
                  </a:lnTo>
                  <a:lnTo>
                    <a:pt x="1" y="57"/>
                  </a:lnTo>
                  <a:lnTo>
                    <a:pt x="0" y="5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4" name="Freeform 380"/>
            <p:cNvSpPr>
              <a:spLocks/>
            </p:cNvSpPr>
            <p:nvPr/>
          </p:nvSpPr>
          <p:spPr bwMode="auto">
            <a:xfrm>
              <a:off x="3064" y="2793"/>
              <a:ext cx="117" cy="73"/>
            </a:xfrm>
            <a:custGeom>
              <a:avLst/>
              <a:gdLst>
                <a:gd name="T0" fmla="*/ 4 w 350"/>
                <a:gd name="T1" fmla="*/ 3 h 219"/>
                <a:gd name="T2" fmla="*/ 4 w 350"/>
                <a:gd name="T3" fmla="*/ 3 h 219"/>
                <a:gd name="T4" fmla="*/ 4 w 350"/>
                <a:gd name="T5" fmla="*/ 2 h 219"/>
                <a:gd name="T6" fmla="*/ 4 w 350"/>
                <a:gd name="T7" fmla="*/ 2 h 219"/>
                <a:gd name="T8" fmla="*/ 4 w 350"/>
                <a:gd name="T9" fmla="*/ 2 h 219"/>
                <a:gd name="T10" fmla="*/ 4 w 350"/>
                <a:gd name="T11" fmla="*/ 2 h 219"/>
                <a:gd name="T12" fmla="*/ 4 w 350"/>
                <a:gd name="T13" fmla="*/ 1 h 219"/>
                <a:gd name="T14" fmla="*/ 3 w 350"/>
                <a:gd name="T15" fmla="*/ 1 h 219"/>
                <a:gd name="T16" fmla="*/ 2 w 350"/>
                <a:gd name="T17" fmla="*/ 1 h 219"/>
                <a:gd name="T18" fmla="*/ 2 w 350"/>
                <a:gd name="T19" fmla="*/ 1 h 219"/>
                <a:gd name="T20" fmla="*/ 2 w 350"/>
                <a:gd name="T21" fmla="*/ 0 h 219"/>
                <a:gd name="T22" fmla="*/ 2 w 350"/>
                <a:gd name="T23" fmla="*/ 0 h 219"/>
                <a:gd name="T24" fmla="*/ 1 w 350"/>
                <a:gd name="T25" fmla="*/ 0 h 219"/>
                <a:gd name="T26" fmla="*/ 1 w 350"/>
                <a:gd name="T27" fmla="*/ 0 h 219"/>
                <a:gd name="T28" fmla="*/ 1 w 350"/>
                <a:gd name="T29" fmla="*/ 0 h 219"/>
                <a:gd name="T30" fmla="*/ 1 w 350"/>
                <a:gd name="T31" fmla="*/ 0 h 219"/>
                <a:gd name="T32" fmla="*/ 1 w 350"/>
                <a:gd name="T33" fmla="*/ 0 h 219"/>
                <a:gd name="T34" fmla="*/ 1 w 350"/>
                <a:gd name="T35" fmla="*/ 0 h 219"/>
                <a:gd name="T36" fmla="*/ 0 w 350"/>
                <a:gd name="T37" fmla="*/ 0 h 219"/>
                <a:gd name="T38" fmla="*/ 0 w 350"/>
                <a:gd name="T39" fmla="*/ 0 h 219"/>
                <a:gd name="T40" fmla="*/ 0 w 350"/>
                <a:gd name="T41" fmla="*/ 0 h 219"/>
                <a:gd name="T42" fmla="*/ 0 w 350"/>
                <a:gd name="T43" fmla="*/ 0 h 219"/>
                <a:gd name="T44" fmla="*/ 0 w 350"/>
                <a:gd name="T45" fmla="*/ 0 h 219"/>
                <a:gd name="T46" fmla="*/ 0 w 350"/>
                <a:gd name="T47" fmla="*/ 0 h 219"/>
                <a:gd name="T48" fmla="*/ 0 w 350"/>
                <a:gd name="T49" fmla="*/ 0 h 219"/>
                <a:gd name="T50" fmla="*/ 0 w 350"/>
                <a:gd name="T51" fmla="*/ 0 h 219"/>
                <a:gd name="T52" fmla="*/ 0 w 350"/>
                <a:gd name="T53" fmla="*/ 0 h 219"/>
                <a:gd name="T54" fmla="*/ 0 w 350"/>
                <a:gd name="T55" fmla="*/ 0 h 219"/>
                <a:gd name="T56" fmla="*/ 0 w 350"/>
                <a:gd name="T57" fmla="*/ 0 h 219"/>
                <a:gd name="T58" fmla="*/ 0 w 350"/>
                <a:gd name="T59" fmla="*/ 0 h 219"/>
                <a:gd name="T60" fmla="*/ 0 w 350"/>
                <a:gd name="T61" fmla="*/ 0 h 219"/>
                <a:gd name="T62" fmla="*/ 0 w 350"/>
                <a:gd name="T63" fmla="*/ 0 h 219"/>
                <a:gd name="T64" fmla="*/ 0 w 350"/>
                <a:gd name="T65" fmla="*/ 0 h 219"/>
                <a:gd name="T66" fmla="*/ 0 w 350"/>
                <a:gd name="T67" fmla="*/ 0 h 219"/>
                <a:gd name="T68" fmla="*/ 0 w 350"/>
                <a:gd name="T69" fmla="*/ 0 h 219"/>
                <a:gd name="T70" fmla="*/ 0 w 350"/>
                <a:gd name="T71" fmla="*/ 0 h 219"/>
                <a:gd name="T72" fmla="*/ 0 w 350"/>
                <a:gd name="T73" fmla="*/ 0 h 219"/>
                <a:gd name="T74" fmla="*/ 0 w 350"/>
                <a:gd name="T75" fmla="*/ 0 h 219"/>
                <a:gd name="T76" fmla="*/ 1 w 350"/>
                <a:gd name="T77" fmla="*/ 0 h 219"/>
                <a:gd name="T78" fmla="*/ 1 w 350"/>
                <a:gd name="T79" fmla="*/ 0 h 219"/>
                <a:gd name="T80" fmla="*/ 1 w 350"/>
                <a:gd name="T81" fmla="*/ 1 h 219"/>
                <a:gd name="T82" fmla="*/ 2 w 350"/>
                <a:gd name="T83" fmla="*/ 1 h 219"/>
                <a:gd name="T84" fmla="*/ 2 w 350"/>
                <a:gd name="T85" fmla="*/ 1 h 219"/>
                <a:gd name="T86" fmla="*/ 2 w 350"/>
                <a:gd name="T87" fmla="*/ 1 h 219"/>
                <a:gd name="T88" fmla="*/ 3 w 350"/>
                <a:gd name="T89" fmla="*/ 1 h 219"/>
                <a:gd name="T90" fmla="*/ 3 w 350"/>
                <a:gd name="T91" fmla="*/ 1 h 219"/>
                <a:gd name="T92" fmla="*/ 3 w 350"/>
                <a:gd name="T93" fmla="*/ 1 h 219"/>
                <a:gd name="T94" fmla="*/ 3 w 350"/>
                <a:gd name="T95" fmla="*/ 1 h 219"/>
                <a:gd name="T96" fmla="*/ 3 w 350"/>
                <a:gd name="T97" fmla="*/ 2 h 219"/>
                <a:gd name="T98" fmla="*/ 4 w 350"/>
                <a:gd name="T99" fmla="*/ 2 h 219"/>
                <a:gd name="T100" fmla="*/ 4 w 350"/>
                <a:gd name="T101" fmla="*/ 2 h 219"/>
                <a:gd name="T102" fmla="*/ 4 w 350"/>
                <a:gd name="T103" fmla="*/ 2 h 219"/>
                <a:gd name="T104" fmla="*/ 4 w 350"/>
                <a:gd name="T105" fmla="*/ 3 h 219"/>
                <a:gd name="T106" fmla="*/ 4 w 350"/>
                <a:gd name="T107" fmla="*/ 3 h 219"/>
                <a:gd name="T108" fmla="*/ 4 w 350"/>
                <a:gd name="T109" fmla="*/ 3 h 219"/>
                <a:gd name="T110" fmla="*/ 4 w 350"/>
                <a:gd name="T111" fmla="*/ 3 h 219"/>
                <a:gd name="T112" fmla="*/ 4 w 350"/>
                <a:gd name="T113" fmla="*/ 3 h 2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0"/>
                <a:gd name="T172" fmla="*/ 0 h 219"/>
                <a:gd name="T173" fmla="*/ 350 w 350"/>
                <a:gd name="T174" fmla="*/ 219 h 2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0" h="219">
                  <a:moveTo>
                    <a:pt x="350" y="219"/>
                  </a:moveTo>
                  <a:lnTo>
                    <a:pt x="350" y="213"/>
                  </a:lnTo>
                  <a:lnTo>
                    <a:pt x="349" y="200"/>
                  </a:lnTo>
                  <a:lnTo>
                    <a:pt x="343" y="178"/>
                  </a:lnTo>
                  <a:lnTo>
                    <a:pt x="333" y="152"/>
                  </a:lnTo>
                  <a:lnTo>
                    <a:pt x="316" y="125"/>
                  </a:lnTo>
                  <a:lnTo>
                    <a:pt x="289" y="97"/>
                  </a:lnTo>
                  <a:lnTo>
                    <a:pt x="252" y="72"/>
                  </a:lnTo>
                  <a:lnTo>
                    <a:pt x="201" y="52"/>
                  </a:lnTo>
                  <a:lnTo>
                    <a:pt x="174" y="44"/>
                  </a:lnTo>
                  <a:lnTo>
                    <a:pt x="149" y="36"/>
                  </a:lnTo>
                  <a:lnTo>
                    <a:pt x="127" y="29"/>
                  </a:lnTo>
                  <a:lnTo>
                    <a:pt x="108" y="22"/>
                  </a:lnTo>
                  <a:lnTo>
                    <a:pt x="91" y="17"/>
                  </a:lnTo>
                  <a:lnTo>
                    <a:pt x="78" y="12"/>
                  </a:lnTo>
                  <a:lnTo>
                    <a:pt x="65" y="8"/>
                  </a:lnTo>
                  <a:lnTo>
                    <a:pt x="54" y="4"/>
                  </a:lnTo>
                  <a:lnTo>
                    <a:pt x="45" y="2"/>
                  </a:lnTo>
                  <a:lnTo>
                    <a:pt x="37" y="1"/>
                  </a:lnTo>
                  <a:lnTo>
                    <a:pt x="30" y="0"/>
                  </a:lnTo>
                  <a:lnTo>
                    <a:pt x="24" y="0"/>
                  </a:lnTo>
                  <a:lnTo>
                    <a:pt x="20" y="2"/>
                  </a:lnTo>
                  <a:lnTo>
                    <a:pt x="15" y="4"/>
                  </a:lnTo>
                  <a:lnTo>
                    <a:pt x="11" y="8"/>
                  </a:lnTo>
                  <a:lnTo>
                    <a:pt x="6" y="12"/>
                  </a:lnTo>
                  <a:lnTo>
                    <a:pt x="1" y="21"/>
                  </a:lnTo>
                  <a:lnTo>
                    <a:pt x="0" y="28"/>
                  </a:lnTo>
                  <a:lnTo>
                    <a:pt x="3" y="31"/>
                  </a:lnTo>
                  <a:lnTo>
                    <a:pt x="9" y="34"/>
                  </a:lnTo>
                  <a:lnTo>
                    <a:pt x="15" y="35"/>
                  </a:lnTo>
                  <a:lnTo>
                    <a:pt x="22" y="35"/>
                  </a:lnTo>
                  <a:lnTo>
                    <a:pt x="27" y="35"/>
                  </a:lnTo>
                  <a:lnTo>
                    <a:pt x="29" y="35"/>
                  </a:lnTo>
                  <a:lnTo>
                    <a:pt x="28" y="33"/>
                  </a:lnTo>
                  <a:lnTo>
                    <a:pt x="24" y="26"/>
                  </a:lnTo>
                  <a:lnTo>
                    <a:pt x="22" y="19"/>
                  </a:lnTo>
                  <a:lnTo>
                    <a:pt x="23" y="12"/>
                  </a:lnTo>
                  <a:lnTo>
                    <a:pt x="30" y="10"/>
                  </a:lnTo>
                  <a:lnTo>
                    <a:pt x="44" y="13"/>
                  </a:lnTo>
                  <a:lnTo>
                    <a:pt x="67" y="25"/>
                  </a:lnTo>
                  <a:lnTo>
                    <a:pt x="104" y="46"/>
                  </a:lnTo>
                  <a:lnTo>
                    <a:pt x="142" y="68"/>
                  </a:lnTo>
                  <a:lnTo>
                    <a:pt x="172" y="80"/>
                  </a:lnTo>
                  <a:lnTo>
                    <a:pt x="195" y="85"/>
                  </a:lnTo>
                  <a:lnTo>
                    <a:pt x="213" y="87"/>
                  </a:lnTo>
                  <a:lnTo>
                    <a:pt x="228" y="89"/>
                  </a:lnTo>
                  <a:lnTo>
                    <a:pt x="242" y="96"/>
                  </a:lnTo>
                  <a:lnTo>
                    <a:pt x="254" y="109"/>
                  </a:lnTo>
                  <a:lnTo>
                    <a:pt x="270" y="133"/>
                  </a:lnTo>
                  <a:lnTo>
                    <a:pt x="287" y="160"/>
                  </a:lnTo>
                  <a:lnTo>
                    <a:pt x="302" y="181"/>
                  </a:lnTo>
                  <a:lnTo>
                    <a:pt x="315" y="195"/>
                  </a:lnTo>
                  <a:lnTo>
                    <a:pt x="328" y="207"/>
                  </a:lnTo>
                  <a:lnTo>
                    <a:pt x="337" y="213"/>
                  </a:lnTo>
                  <a:lnTo>
                    <a:pt x="345" y="217"/>
                  </a:lnTo>
                  <a:lnTo>
                    <a:pt x="349" y="219"/>
                  </a:lnTo>
                  <a:lnTo>
                    <a:pt x="350" y="2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5" name="Freeform 381"/>
            <p:cNvSpPr>
              <a:spLocks/>
            </p:cNvSpPr>
            <p:nvPr/>
          </p:nvSpPr>
          <p:spPr bwMode="auto">
            <a:xfrm>
              <a:off x="3043" y="2808"/>
              <a:ext cx="16" cy="43"/>
            </a:xfrm>
            <a:custGeom>
              <a:avLst/>
              <a:gdLst>
                <a:gd name="T0" fmla="*/ 0 w 46"/>
                <a:gd name="T1" fmla="*/ 0 h 127"/>
                <a:gd name="T2" fmla="*/ 0 w 46"/>
                <a:gd name="T3" fmla="*/ 0 h 127"/>
                <a:gd name="T4" fmla="*/ 0 w 46"/>
                <a:gd name="T5" fmla="*/ 1 h 127"/>
                <a:gd name="T6" fmla="*/ 0 w 46"/>
                <a:gd name="T7" fmla="*/ 1 h 127"/>
                <a:gd name="T8" fmla="*/ 0 w 46"/>
                <a:gd name="T9" fmla="*/ 1 h 127"/>
                <a:gd name="T10" fmla="*/ 1 w 46"/>
                <a:gd name="T11" fmla="*/ 2 h 127"/>
                <a:gd name="T12" fmla="*/ 0 w 46"/>
                <a:gd name="T13" fmla="*/ 0 h 127"/>
                <a:gd name="T14" fmla="*/ 0 60000 65536"/>
                <a:gd name="T15" fmla="*/ 0 60000 65536"/>
                <a:gd name="T16" fmla="*/ 0 60000 65536"/>
                <a:gd name="T17" fmla="*/ 0 60000 65536"/>
                <a:gd name="T18" fmla="*/ 0 60000 65536"/>
                <a:gd name="T19" fmla="*/ 0 60000 65536"/>
                <a:gd name="T20" fmla="*/ 0 60000 65536"/>
                <a:gd name="T21" fmla="*/ 0 w 46"/>
                <a:gd name="T22" fmla="*/ 0 h 127"/>
                <a:gd name="T23" fmla="*/ 46 w 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27">
                  <a:moveTo>
                    <a:pt x="12" y="0"/>
                  </a:moveTo>
                  <a:lnTo>
                    <a:pt x="5" y="26"/>
                  </a:lnTo>
                  <a:lnTo>
                    <a:pt x="1" y="61"/>
                  </a:lnTo>
                  <a:lnTo>
                    <a:pt x="0" y="92"/>
                  </a:lnTo>
                  <a:lnTo>
                    <a:pt x="0" y="104"/>
                  </a:lnTo>
                  <a:lnTo>
                    <a:pt x="46" y="127"/>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6" name="Freeform 382"/>
            <p:cNvSpPr>
              <a:spLocks/>
            </p:cNvSpPr>
            <p:nvPr/>
          </p:nvSpPr>
          <p:spPr bwMode="auto">
            <a:xfrm>
              <a:off x="2973" y="2849"/>
              <a:ext cx="160" cy="69"/>
            </a:xfrm>
            <a:custGeom>
              <a:avLst/>
              <a:gdLst>
                <a:gd name="T0" fmla="*/ 4 w 479"/>
                <a:gd name="T1" fmla="*/ 0 h 207"/>
                <a:gd name="T2" fmla="*/ 3 w 479"/>
                <a:gd name="T3" fmla="*/ 0 h 207"/>
                <a:gd name="T4" fmla="*/ 3 w 479"/>
                <a:gd name="T5" fmla="*/ 0 h 207"/>
                <a:gd name="T6" fmla="*/ 2 w 479"/>
                <a:gd name="T7" fmla="*/ 0 h 207"/>
                <a:gd name="T8" fmla="*/ 2 w 479"/>
                <a:gd name="T9" fmla="*/ 1 h 207"/>
                <a:gd name="T10" fmla="*/ 1 w 479"/>
                <a:gd name="T11" fmla="*/ 1 h 207"/>
                <a:gd name="T12" fmla="*/ 1 w 479"/>
                <a:gd name="T13" fmla="*/ 1 h 207"/>
                <a:gd name="T14" fmla="*/ 0 w 479"/>
                <a:gd name="T15" fmla="*/ 2 h 207"/>
                <a:gd name="T16" fmla="*/ 0 w 479"/>
                <a:gd name="T17" fmla="*/ 2 h 207"/>
                <a:gd name="T18" fmla="*/ 0 w 479"/>
                <a:gd name="T19" fmla="*/ 2 h 207"/>
                <a:gd name="T20" fmla="*/ 0 w 479"/>
                <a:gd name="T21" fmla="*/ 2 h 207"/>
                <a:gd name="T22" fmla="*/ 1 w 479"/>
                <a:gd name="T23" fmla="*/ 3 h 207"/>
                <a:gd name="T24" fmla="*/ 1 w 479"/>
                <a:gd name="T25" fmla="*/ 3 h 207"/>
                <a:gd name="T26" fmla="*/ 2 w 479"/>
                <a:gd name="T27" fmla="*/ 3 h 207"/>
                <a:gd name="T28" fmla="*/ 2 w 479"/>
                <a:gd name="T29" fmla="*/ 2 h 207"/>
                <a:gd name="T30" fmla="*/ 2 w 479"/>
                <a:gd name="T31" fmla="*/ 2 h 207"/>
                <a:gd name="T32" fmla="*/ 2 w 479"/>
                <a:gd name="T33" fmla="*/ 2 h 207"/>
                <a:gd name="T34" fmla="*/ 3 w 479"/>
                <a:gd name="T35" fmla="*/ 2 h 207"/>
                <a:gd name="T36" fmla="*/ 3 w 479"/>
                <a:gd name="T37" fmla="*/ 2 h 207"/>
                <a:gd name="T38" fmla="*/ 3 w 479"/>
                <a:gd name="T39" fmla="*/ 2 h 207"/>
                <a:gd name="T40" fmla="*/ 4 w 479"/>
                <a:gd name="T41" fmla="*/ 2 h 207"/>
                <a:gd name="T42" fmla="*/ 4 w 479"/>
                <a:gd name="T43" fmla="*/ 2 h 207"/>
                <a:gd name="T44" fmla="*/ 5 w 479"/>
                <a:gd name="T45" fmla="*/ 2 h 207"/>
                <a:gd name="T46" fmla="*/ 5 w 479"/>
                <a:gd name="T47" fmla="*/ 2 h 207"/>
                <a:gd name="T48" fmla="*/ 5 w 479"/>
                <a:gd name="T49" fmla="*/ 2 h 207"/>
                <a:gd name="T50" fmla="*/ 6 w 479"/>
                <a:gd name="T51" fmla="*/ 2 h 207"/>
                <a:gd name="T52" fmla="*/ 6 w 479"/>
                <a:gd name="T53" fmla="*/ 2 h 207"/>
                <a:gd name="T54" fmla="*/ 6 w 479"/>
                <a:gd name="T55" fmla="*/ 2 h 207"/>
                <a:gd name="T56" fmla="*/ 6 w 479"/>
                <a:gd name="T57" fmla="*/ 2 h 207"/>
                <a:gd name="T58" fmla="*/ 6 w 479"/>
                <a:gd name="T59" fmla="*/ 2 h 207"/>
                <a:gd name="T60" fmla="*/ 6 w 479"/>
                <a:gd name="T61" fmla="*/ 2 h 207"/>
                <a:gd name="T62" fmla="*/ 5 w 479"/>
                <a:gd name="T63" fmla="*/ 1 h 207"/>
                <a:gd name="T64" fmla="*/ 4 w 479"/>
                <a:gd name="T65" fmla="*/ 1 h 207"/>
                <a:gd name="T66" fmla="*/ 4 w 479"/>
                <a:gd name="T67" fmla="*/ 1 h 207"/>
                <a:gd name="T68" fmla="*/ 4 w 479"/>
                <a:gd name="T69" fmla="*/ 1 h 207"/>
                <a:gd name="T70" fmla="*/ 3 w 479"/>
                <a:gd name="T71" fmla="*/ 1 h 207"/>
                <a:gd name="T72" fmla="*/ 3 w 479"/>
                <a:gd name="T73" fmla="*/ 1 h 207"/>
                <a:gd name="T74" fmla="*/ 3 w 479"/>
                <a:gd name="T75" fmla="*/ 1 h 207"/>
                <a:gd name="T76" fmla="*/ 3 w 479"/>
                <a:gd name="T77" fmla="*/ 2 h 207"/>
                <a:gd name="T78" fmla="*/ 2 w 479"/>
                <a:gd name="T79" fmla="*/ 2 h 207"/>
                <a:gd name="T80" fmla="*/ 2 w 479"/>
                <a:gd name="T81" fmla="*/ 2 h 207"/>
                <a:gd name="T82" fmla="*/ 2 w 479"/>
                <a:gd name="T83" fmla="*/ 2 h 207"/>
                <a:gd name="T84" fmla="*/ 2 w 479"/>
                <a:gd name="T85" fmla="*/ 2 h 207"/>
                <a:gd name="T86" fmla="*/ 2 w 479"/>
                <a:gd name="T87" fmla="*/ 2 h 207"/>
                <a:gd name="T88" fmla="*/ 1 w 479"/>
                <a:gd name="T89" fmla="*/ 1 h 207"/>
                <a:gd name="T90" fmla="*/ 1 w 479"/>
                <a:gd name="T91" fmla="*/ 2 h 207"/>
                <a:gd name="T92" fmla="*/ 1 w 479"/>
                <a:gd name="T93" fmla="*/ 2 h 207"/>
                <a:gd name="T94" fmla="*/ 1 w 479"/>
                <a:gd name="T95" fmla="*/ 2 h 207"/>
                <a:gd name="T96" fmla="*/ 1 w 479"/>
                <a:gd name="T97" fmla="*/ 2 h 207"/>
                <a:gd name="T98" fmla="*/ 1 w 479"/>
                <a:gd name="T99" fmla="*/ 2 h 207"/>
                <a:gd name="T100" fmla="*/ 1 w 479"/>
                <a:gd name="T101" fmla="*/ 2 h 207"/>
                <a:gd name="T102" fmla="*/ 1 w 479"/>
                <a:gd name="T103" fmla="*/ 1 h 207"/>
                <a:gd name="T104" fmla="*/ 1 w 479"/>
                <a:gd name="T105" fmla="*/ 1 h 207"/>
                <a:gd name="T106" fmla="*/ 2 w 479"/>
                <a:gd name="T107" fmla="*/ 1 h 207"/>
                <a:gd name="T108" fmla="*/ 3 w 479"/>
                <a:gd name="T109" fmla="*/ 0 h 207"/>
                <a:gd name="T110" fmla="*/ 3 w 479"/>
                <a:gd name="T111" fmla="*/ 0 h 207"/>
                <a:gd name="T112" fmla="*/ 4 w 479"/>
                <a:gd name="T113" fmla="*/ 0 h 20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9"/>
                <a:gd name="T172" fmla="*/ 0 h 207"/>
                <a:gd name="T173" fmla="*/ 479 w 479"/>
                <a:gd name="T174" fmla="*/ 207 h 20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9" h="207">
                  <a:moveTo>
                    <a:pt x="292" y="11"/>
                  </a:moveTo>
                  <a:lnTo>
                    <a:pt x="289" y="10"/>
                  </a:lnTo>
                  <a:lnTo>
                    <a:pt x="281" y="6"/>
                  </a:lnTo>
                  <a:lnTo>
                    <a:pt x="269" y="2"/>
                  </a:lnTo>
                  <a:lnTo>
                    <a:pt x="252" y="0"/>
                  </a:lnTo>
                  <a:lnTo>
                    <a:pt x="232" y="1"/>
                  </a:lnTo>
                  <a:lnTo>
                    <a:pt x="207" y="7"/>
                  </a:lnTo>
                  <a:lnTo>
                    <a:pt x="179" y="19"/>
                  </a:lnTo>
                  <a:lnTo>
                    <a:pt x="148" y="41"/>
                  </a:lnTo>
                  <a:lnTo>
                    <a:pt x="131" y="54"/>
                  </a:lnTo>
                  <a:lnTo>
                    <a:pt x="113" y="68"/>
                  </a:lnTo>
                  <a:lnTo>
                    <a:pt x="95" y="82"/>
                  </a:lnTo>
                  <a:lnTo>
                    <a:pt x="77" y="95"/>
                  </a:lnTo>
                  <a:lnTo>
                    <a:pt x="59" y="110"/>
                  </a:lnTo>
                  <a:lnTo>
                    <a:pt x="43" y="123"/>
                  </a:lnTo>
                  <a:lnTo>
                    <a:pt x="28" y="137"/>
                  </a:lnTo>
                  <a:lnTo>
                    <a:pt x="16" y="149"/>
                  </a:lnTo>
                  <a:lnTo>
                    <a:pt x="7" y="162"/>
                  </a:lnTo>
                  <a:lnTo>
                    <a:pt x="1" y="172"/>
                  </a:lnTo>
                  <a:lnTo>
                    <a:pt x="0" y="182"/>
                  </a:lnTo>
                  <a:lnTo>
                    <a:pt x="3" y="190"/>
                  </a:lnTo>
                  <a:lnTo>
                    <a:pt x="11" y="198"/>
                  </a:lnTo>
                  <a:lnTo>
                    <a:pt x="26" y="203"/>
                  </a:lnTo>
                  <a:lnTo>
                    <a:pt x="46" y="206"/>
                  </a:lnTo>
                  <a:lnTo>
                    <a:pt x="73" y="207"/>
                  </a:lnTo>
                  <a:lnTo>
                    <a:pt x="102" y="207"/>
                  </a:lnTo>
                  <a:lnTo>
                    <a:pt x="125" y="205"/>
                  </a:lnTo>
                  <a:lnTo>
                    <a:pt x="143" y="203"/>
                  </a:lnTo>
                  <a:lnTo>
                    <a:pt x="159" y="200"/>
                  </a:lnTo>
                  <a:lnTo>
                    <a:pt x="171" y="196"/>
                  </a:lnTo>
                  <a:lnTo>
                    <a:pt x="181" y="192"/>
                  </a:lnTo>
                  <a:lnTo>
                    <a:pt x="188" y="188"/>
                  </a:lnTo>
                  <a:lnTo>
                    <a:pt x="194" y="183"/>
                  </a:lnTo>
                  <a:lnTo>
                    <a:pt x="201" y="179"/>
                  </a:lnTo>
                  <a:lnTo>
                    <a:pt x="207" y="174"/>
                  </a:lnTo>
                  <a:lnTo>
                    <a:pt x="214" y="170"/>
                  </a:lnTo>
                  <a:lnTo>
                    <a:pt x="223" y="165"/>
                  </a:lnTo>
                  <a:lnTo>
                    <a:pt x="234" y="162"/>
                  </a:lnTo>
                  <a:lnTo>
                    <a:pt x="248" y="158"/>
                  </a:lnTo>
                  <a:lnTo>
                    <a:pt x="264" y="156"/>
                  </a:lnTo>
                  <a:lnTo>
                    <a:pt x="286" y="155"/>
                  </a:lnTo>
                  <a:lnTo>
                    <a:pt x="309" y="154"/>
                  </a:lnTo>
                  <a:lnTo>
                    <a:pt x="330" y="154"/>
                  </a:lnTo>
                  <a:lnTo>
                    <a:pt x="349" y="154"/>
                  </a:lnTo>
                  <a:lnTo>
                    <a:pt x="367" y="155"/>
                  </a:lnTo>
                  <a:lnTo>
                    <a:pt x="383" y="156"/>
                  </a:lnTo>
                  <a:lnTo>
                    <a:pt x="398" y="157"/>
                  </a:lnTo>
                  <a:lnTo>
                    <a:pt x="412" y="160"/>
                  </a:lnTo>
                  <a:lnTo>
                    <a:pt x="423" y="162"/>
                  </a:lnTo>
                  <a:lnTo>
                    <a:pt x="434" y="165"/>
                  </a:lnTo>
                  <a:lnTo>
                    <a:pt x="443" y="169"/>
                  </a:lnTo>
                  <a:lnTo>
                    <a:pt x="451" y="172"/>
                  </a:lnTo>
                  <a:lnTo>
                    <a:pt x="458" y="175"/>
                  </a:lnTo>
                  <a:lnTo>
                    <a:pt x="464" y="180"/>
                  </a:lnTo>
                  <a:lnTo>
                    <a:pt x="469" y="184"/>
                  </a:lnTo>
                  <a:lnTo>
                    <a:pt x="473" y="189"/>
                  </a:lnTo>
                  <a:lnTo>
                    <a:pt x="475" y="195"/>
                  </a:lnTo>
                  <a:lnTo>
                    <a:pt x="478" y="198"/>
                  </a:lnTo>
                  <a:lnTo>
                    <a:pt x="479" y="190"/>
                  </a:lnTo>
                  <a:lnTo>
                    <a:pt x="476" y="173"/>
                  </a:lnTo>
                  <a:lnTo>
                    <a:pt x="469" y="152"/>
                  </a:lnTo>
                  <a:lnTo>
                    <a:pt x="457" y="129"/>
                  </a:lnTo>
                  <a:lnTo>
                    <a:pt x="438" y="110"/>
                  </a:lnTo>
                  <a:lnTo>
                    <a:pt x="412" y="96"/>
                  </a:lnTo>
                  <a:lnTo>
                    <a:pt x="378" y="92"/>
                  </a:lnTo>
                  <a:lnTo>
                    <a:pt x="360" y="93"/>
                  </a:lnTo>
                  <a:lnTo>
                    <a:pt x="341" y="94"/>
                  </a:lnTo>
                  <a:lnTo>
                    <a:pt x="326" y="95"/>
                  </a:lnTo>
                  <a:lnTo>
                    <a:pt x="311" y="97"/>
                  </a:lnTo>
                  <a:lnTo>
                    <a:pt x="297" y="99"/>
                  </a:lnTo>
                  <a:lnTo>
                    <a:pt x="285" y="101"/>
                  </a:lnTo>
                  <a:lnTo>
                    <a:pt x="274" y="103"/>
                  </a:lnTo>
                  <a:lnTo>
                    <a:pt x="262" y="106"/>
                  </a:lnTo>
                  <a:lnTo>
                    <a:pt x="252" y="109"/>
                  </a:lnTo>
                  <a:lnTo>
                    <a:pt x="243" y="112"/>
                  </a:lnTo>
                  <a:lnTo>
                    <a:pt x="234" y="115"/>
                  </a:lnTo>
                  <a:lnTo>
                    <a:pt x="225" y="119"/>
                  </a:lnTo>
                  <a:lnTo>
                    <a:pt x="217" y="123"/>
                  </a:lnTo>
                  <a:lnTo>
                    <a:pt x="209" y="128"/>
                  </a:lnTo>
                  <a:lnTo>
                    <a:pt x="202" y="132"/>
                  </a:lnTo>
                  <a:lnTo>
                    <a:pt x="194" y="138"/>
                  </a:lnTo>
                  <a:lnTo>
                    <a:pt x="181" y="146"/>
                  </a:lnTo>
                  <a:lnTo>
                    <a:pt x="171" y="151"/>
                  </a:lnTo>
                  <a:lnTo>
                    <a:pt x="164" y="151"/>
                  </a:lnTo>
                  <a:lnTo>
                    <a:pt x="159" y="148"/>
                  </a:lnTo>
                  <a:lnTo>
                    <a:pt x="156" y="146"/>
                  </a:lnTo>
                  <a:lnTo>
                    <a:pt x="155" y="143"/>
                  </a:lnTo>
                  <a:lnTo>
                    <a:pt x="154" y="139"/>
                  </a:lnTo>
                  <a:lnTo>
                    <a:pt x="154" y="138"/>
                  </a:lnTo>
                  <a:lnTo>
                    <a:pt x="90" y="92"/>
                  </a:lnTo>
                  <a:lnTo>
                    <a:pt x="114" y="144"/>
                  </a:lnTo>
                  <a:lnTo>
                    <a:pt x="113" y="145"/>
                  </a:lnTo>
                  <a:lnTo>
                    <a:pt x="110" y="148"/>
                  </a:lnTo>
                  <a:lnTo>
                    <a:pt x="105" y="153"/>
                  </a:lnTo>
                  <a:lnTo>
                    <a:pt x="98" y="156"/>
                  </a:lnTo>
                  <a:lnTo>
                    <a:pt x="93" y="158"/>
                  </a:lnTo>
                  <a:lnTo>
                    <a:pt x="87" y="158"/>
                  </a:lnTo>
                  <a:lnTo>
                    <a:pt x="82" y="154"/>
                  </a:lnTo>
                  <a:lnTo>
                    <a:pt x="79" y="144"/>
                  </a:lnTo>
                  <a:lnTo>
                    <a:pt x="76" y="134"/>
                  </a:lnTo>
                  <a:lnTo>
                    <a:pt x="72" y="128"/>
                  </a:lnTo>
                  <a:lnTo>
                    <a:pt x="70" y="125"/>
                  </a:lnTo>
                  <a:lnTo>
                    <a:pt x="70" y="122"/>
                  </a:lnTo>
                  <a:lnTo>
                    <a:pt x="74" y="119"/>
                  </a:lnTo>
                  <a:lnTo>
                    <a:pt x="83" y="112"/>
                  </a:lnTo>
                  <a:lnTo>
                    <a:pt x="100" y="100"/>
                  </a:lnTo>
                  <a:lnTo>
                    <a:pt x="125" y="80"/>
                  </a:lnTo>
                  <a:lnTo>
                    <a:pt x="156" y="59"/>
                  </a:lnTo>
                  <a:lnTo>
                    <a:pt x="185" y="43"/>
                  </a:lnTo>
                  <a:lnTo>
                    <a:pt x="214" y="31"/>
                  </a:lnTo>
                  <a:lnTo>
                    <a:pt x="238" y="22"/>
                  </a:lnTo>
                  <a:lnTo>
                    <a:pt x="260" y="17"/>
                  </a:lnTo>
                  <a:lnTo>
                    <a:pt x="277" y="14"/>
                  </a:lnTo>
                  <a:lnTo>
                    <a:pt x="288" y="11"/>
                  </a:lnTo>
                  <a:lnTo>
                    <a:pt x="292" y="1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7" name="Freeform 383"/>
            <p:cNvSpPr>
              <a:spLocks/>
            </p:cNvSpPr>
            <p:nvPr/>
          </p:nvSpPr>
          <p:spPr bwMode="auto">
            <a:xfrm>
              <a:off x="3162" y="2877"/>
              <a:ext cx="165" cy="270"/>
            </a:xfrm>
            <a:custGeom>
              <a:avLst/>
              <a:gdLst>
                <a:gd name="T0" fmla="*/ 0 w 494"/>
                <a:gd name="T1" fmla="*/ 0 h 809"/>
                <a:gd name="T2" fmla="*/ 0 w 494"/>
                <a:gd name="T3" fmla="*/ 1 h 809"/>
                <a:gd name="T4" fmla="*/ 0 w 494"/>
                <a:gd name="T5" fmla="*/ 1 h 809"/>
                <a:gd name="T6" fmla="*/ 1 w 494"/>
                <a:gd name="T7" fmla="*/ 2 h 809"/>
                <a:gd name="T8" fmla="*/ 1 w 494"/>
                <a:gd name="T9" fmla="*/ 3 h 809"/>
                <a:gd name="T10" fmla="*/ 2 w 494"/>
                <a:gd name="T11" fmla="*/ 3 h 809"/>
                <a:gd name="T12" fmla="*/ 2 w 494"/>
                <a:gd name="T13" fmla="*/ 4 h 809"/>
                <a:gd name="T14" fmla="*/ 2 w 494"/>
                <a:gd name="T15" fmla="*/ 7 h 809"/>
                <a:gd name="T16" fmla="*/ 2 w 494"/>
                <a:gd name="T17" fmla="*/ 10 h 809"/>
                <a:gd name="T18" fmla="*/ 2 w 494"/>
                <a:gd name="T19" fmla="*/ 10 h 809"/>
                <a:gd name="T20" fmla="*/ 3 w 494"/>
                <a:gd name="T21" fmla="*/ 10 h 809"/>
                <a:gd name="T22" fmla="*/ 3 w 494"/>
                <a:gd name="T23" fmla="*/ 9 h 809"/>
                <a:gd name="T24" fmla="*/ 4 w 494"/>
                <a:gd name="T25" fmla="*/ 9 h 809"/>
                <a:gd name="T26" fmla="*/ 5 w 494"/>
                <a:gd name="T27" fmla="*/ 9 h 809"/>
                <a:gd name="T28" fmla="*/ 6 w 494"/>
                <a:gd name="T29" fmla="*/ 9 h 809"/>
                <a:gd name="T30" fmla="*/ 6 w 494"/>
                <a:gd name="T31" fmla="*/ 9 h 809"/>
                <a:gd name="T32" fmla="*/ 6 w 494"/>
                <a:gd name="T33" fmla="*/ 9 h 809"/>
                <a:gd name="T34" fmla="*/ 6 w 494"/>
                <a:gd name="T35" fmla="*/ 8 h 809"/>
                <a:gd name="T36" fmla="*/ 6 w 494"/>
                <a:gd name="T37" fmla="*/ 6 h 809"/>
                <a:gd name="T38" fmla="*/ 5 w 494"/>
                <a:gd name="T39" fmla="*/ 4 h 809"/>
                <a:gd name="T40" fmla="*/ 6 w 494"/>
                <a:gd name="T41" fmla="*/ 2 h 809"/>
                <a:gd name="T42" fmla="*/ 5 w 494"/>
                <a:gd name="T43" fmla="*/ 1 h 809"/>
                <a:gd name="T44" fmla="*/ 5 w 494"/>
                <a:gd name="T45" fmla="*/ 0 h 809"/>
                <a:gd name="T46" fmla="*/ 5 w 494"/>
                <a:gd name="T47" fmla="*/ 0 h 809"/>
                <a:gd name="T48" fmla="*/ 5 w 494"/>
                <a:gd name="T49" fmla="*/ 1 h 809"/>
                <a:gd name="T50" fmla="*/ 5 w 494"/>
                <a:gd name="T51" fmla="*/ 3 h 809"/>
                <a:gd name="T52" fmla="*/ 5 w 494"/>
                <a:gd name="T53" fmla="*/ 6 h 809"/>
                <a:gd name="T54" fmla="*/ 5 w 494"/>
                <a:gd name="T55" fmla="*/ 8 h 809"/>
                <a:gd name="T56" fmla="*/ 5 w 494"/>
                <a:gd name="T57" fmla="*/ 9 h 809"/>
                <a:gd name="T58" fmla="*/ 5 w 494"/>
                <a:gd name="T59" fmla="*/ 8 h 809"/>
                <a:gd name="T60" fmla="*/ 4 w 494"/>
                <a:gd name="T61" fmla="*/ 8 h 809"/>
                <a:gd name="T62" fmla="*/ 3 w 494"/>
                <a:gd name="T63" fmla="*/ 9 h 809"/>
                <a:gd name="T64" fmla="*/ 3 w 494"/>
                <a:gd name="T65" fmla="*/ 9 h 809"/>
                <a:gd name="T66" fmla="*/ 3 w 494"/>
                <a:gd name="T67" fmla="*/ 9 h 809"/>
                <a:gd name="T68" fmla="*/ 2 w 494"/>
                <a:gd name="T69" fmla="*/ 8 h 809"/>
                <a:gd name="T70" fmla="*/ 2 w 494"/>
                <a:gd name="T71" fmla="*/ 7 h 809"/>
                <a:gd name="T72" fmla="*/ 3 w 494"/>
                <a:gd name="T73" fmla="*/ 7 h 809"/>
                <a:gd name="T74" fmla="*/ 4 w 494"/>
                <a:gd name="T75" fmla="*/ 7 h 809"/>
                <a:gd name="T76" fmla="*/ 5 w 494"/>
                <a:gd name="T77" fmla="*/ 7 h 809"/>
                <a:gd name="T78" fmla="*/ 5 w 494"/>
                <a:gd name="T79" fmla="*/ 7 h 809"/>
                <a:gd name="T80" fmla="*/ 4 w 494"/>
                <a:gd name="T81" fmla="*/ 7 h 809"/>
                <a:gd name="T82" fmla="*/ 3 w 494"/>
                <a:gd name="T83" fmla="*/ 7 h 809"/>
                <a:gd name="T84" fmla="*/ 3 w 494"/>
                <a:gd name="T85" fmla="*/ 7 h 809"/>
                <a:gd name="T86" fmla="*/ 2 w 494"/>
                <a:gd name="T87" fmla="*/ 7 h 809"/>
                <a:gd name="T88" fmla="*/ 2 w 494"/>
                <a:gd name="T89" fmla="*/ 7 h 809"/>
                <a:gd name="T90" fmla="*/ 2 w 494"/>
                <a:gd name="T91" fmla="*/ 7 h 809"/>
                <a:gd name="T92" fmla="*/ 2 w 494"/>
                <a:gd name="T93" fmla="*/ 6 h 809"/>
                <a:gd name="T94" fmla="*/ 2 w 494"/>
                <a:gd name="T95" fmla="*/ 4 h 809"/>
                <a:gd name="T96" fmla="*/ 2 w 494"/>
                <a:gd name="T97" fmla="*/ 4 h 809"/>
                <a:gd name="T98" fmla="*/ 2 w 494"/>
                <a:gd name="T99" fmla="*/ 3 h 809"/>
                <a:gd name="T100" fmla="*/ 2 w 494"/>
                <a:gd name="T101" fmla="*/ 2 h 809"/>
                <a:gd name="T102" fmla="*/ 2 w 494"/>
                <a:gd name="T103" fmla="*/ 1 h 809"/>
                <a:gd name="T104" fmla="*/ 2 w 494"/>
                <a:gd name="T105" fmla="*/ 3 h 809"/>
                <a:gd name="T106" fmla="*/ 2 w 494"/>
                <a:gd name="T107" fmla="*/ 3 h 809"/>
                <a:gd name="T108" fmla="*/ 2 w 494"/>
                <a:gd name="T109" fmla="*/ 3 h 809"/>
                <a:gd name="T110" fmla="*/ 2 w 494"/>
                <a:gd name="T111" fmla="*/ 2 h 809"/>
                <a:gd name="T112" fmla="*/ 1 w 494"/>
                <a:gd name="T113" fmla="*/ 2 h 809"/>
                <a:gd name="T114" fmla="*/ 1 w 494"/>
                <a:gd name="T115" fmla="*/ 1 h 809"/>
                <a:gd name="T116" fmla="*/ 1 w 494"/>
                <a:gd name="T117" fmla="*/ 1 h 809"/>
                <a:gd name="T118" fmla="*/ 0 w 494"/>
                <a:gd name="T119" fmla="*/ 0 h 8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94"/>
                <a:gd name="T181" fmla="*/ 0 h 809"/>
                <a:gd name="T182" fmla="*/ 494 w 494"/>
                <a:gd name="T183" fmla="*/ 809 h 8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94" h="809">
                  <a:moveTo>
                    <a:pt x="29" y="17"/>
                  </a:moveTo>
                  <a:lnTo>
                    <a:pt x="27" y="18"/>
                  </a:lnTo>
                  <a:lnTo>
                    <a:pt x="21" y="22"/>
                  </a:lnTo>
                  <a:lnTo>
                    <a:pt x="13" y="28"/>
                  </a:lnTo>
                  <a:lnTo>
                    <a:pt x="6" y="39"/>
                  </a:lnTo>
                  <a:lnTo>
                    <a:pt x="1" y="51"/>
                  </a:lnTo>
                  <a:lnTo>
                    <a:pt x="0" y="69"/>
                  </a:lnTo>
                  <a:lnTo>
                    <a:pt x="5" y="89"/>
                  </a:lnTo>
                  <a:lnTo>
                    <a:pt x="18" y="115"/>
                  </a:lnTo>
                  <a:lnTo>
                    <a:pt x="35" y="141"/>
                  </a:lnTo>
                  <a:lnTo>
                    <a:pt x="53" y="165"/>
                  </a:lnTo>
                  <a:lnTo>
                    <a:pt x="70" y="184"/>
                  </a:lnTo>
                  <a:lnTo>
                    <a:pt x="87" y="200"/>
                  </a:lnTo>
                  <a:lnTo>
                    <a:pt x="100" y="213"/>
                  </a:lnTo>
                  <a:lnTo>
                    <a:pt x="110" y="222"/>
                  </a:lnTo>
                  <a:lnTo>
                    <a:pt x="118" y="227"/>
                  </a:lnTo>
                  <a:lnTo>
                    <a:pt x="121" y="230"/>
                  </a:lnTo>
                  <a:lnTo>
                    <a:pt x="122" y="234"/>
                  </a:lnTo>
                  <a:lnTo>
                    <a:pt x="124" y="252"/>
                  </a:lnTo>
                  <a:lnTo>
                    <a:pt x="127" y="287"/>
                  </a:lnTo>
                  <a:lnTo>
                    <a:pt x="132" y="345"/>
                  </a:lnTo>
                  <a:lnTo>
                    <a:pt x="138" y="422"/>
                  </a:lnTo>
                  <a:lnTo>
                    <a:pt x="145" y="502"/>
                  </a:lnTo>
                  <a:lnTo>
                    <a:pt x="152" y="564"/>
                  </a:lnTo>
                  <a:lnTo>
                    <a:pt x="156" y="590"/>
                  </a:lnTo>
                  <a:lnTo>
                    <a:pt x="178" y="809"/>
                  </a:lnTo>
                  <a:lnTo>
                    <a:pt x="179" y="808"/>
                  </a:lnTo>
                  <a:lnTo>
                    <a:pt x="183" y="805"/>
                  </a:lnTo>
                  <a:lnTo>
                    <a:pt x="187" y="801"/>
                  </a:lnTo>
                  <a:lnTo>
                    <a:pt x="194" y="796"/>
                  </a:lnTo>
                  <a:lnTo>
                    <a:pt x="203" y="791"/>
                  </a:lnTo>
                  <a:lnTo>
                    <a:pt x="212" y="784"/>
                  </a:lnTo>
                  <a:lnTo>
                    <a:pt x="225" y="777"/>
                  </a:lnTo>
                  <a:lnTo>
                    <a:pt x="237" y="769"/>
                  </a:lnTo>
                  <a:lnTo>
                    <a:pt x="251" y="762"/>
                  </a:lnTo>
                  <a:lnTo>
                    <a:pt x="267" y="756"/>
                  </a:lnTo>
                  <a:lnTo>
                    <a:pt x="282" y="749"/>
                  </a:lnTo>
                  <a:lnTo>
                    <a:pt x="299" y="743"/>
                  </a:lnTo>
                  <a:lnTo>
                    <a:pt x="316" y="739"/>
                  </a:lnTo>
                  <a:lnTo>
                    <a:pt x="334" y="735"/>
                  </a:lnTo>
                  <a:lnTo>
                    <a:pt x="354" y="734"/>
                  </a:lnTo>
                  <a:lnTo>
                    <a:pt x="373" y="734"/>
                  </a:lnTo>
                  <a:lnTo>
                    <a:pt x="408" y="736"/>
                  </a:lnTo>
                  <a:lnTo>
                    <a:pt x="436" y="738"/>
                  </a:lnTo>
                  <a:lnTo>
                    <a:pt x="457" y="739"/>
                  </a:lnTo>
                  <a:lnTo>
                    <a:pt x="472" y="739"/>
                  </a:lnTo>
                  <a:lnTo>
                    <a:pt x="483" y="740"/>
                  </a:lnTo>
                  <a:lnTo>
                    <a:pt x="489" y="740"/>
                  </a:lnTo>
                  <a:lnTo>
                    <a:pt x="493" y="740"/>
                  </a:lnTo>
                  <a:lnTo>
                    <a:pt x="494" y="740"/>
                  </a:lnTo>
                  <a:lnTo>
                    <a:pt x="493" y="733"/>
                  </a:lnTo>
                  <a:lnTo>
                    <a:pt x="488" y="715"/>
                  </a:lnTo>
                  <a:lnTo>
                    <a:pt x="483" y="688"/>
                  </a:lnTo>
                  <a:lnTo>
                    <a:pt x="475" y="652"/>
                  </a:lnTo>
                  <a:lnTo>
                    <a:pt x="467" y="610"/>
                  </a:lnTo>
                  <a:lnTo>
                    <a:pt x="460" y="563"/>
                  </a:lnTo>
                  <a:lnTo>
                    <a:pt x="453" y="515"/>
                  </a:lnTo>
                  <a:lnTo>
                    <a:pt x="448" y="465"/>
                  </a:lnTo>
                  <a:lnTo>
                    <a:pt x="440" y="395"/>
                  </a:lnTo>
                  <a:lnTo>
                    <a:pt x="435" y="357"/>
                  </a:lnTo>
                  <a:lnTo>
                    <a:pt x="436" y="318"/>
                  </a:lnTo>
                  <a:lnTo>
                    <a:pt x="448" y="241"/>
                  </a:lnTo>
                  <a:lnTo>
                    <a:pt x="452" y="189"/>
                  </a:lnTo>
                  <a:lnTo>
                    <a:pt x="450" y="143"/>
                  </a:lnTo>
                  <a:lnTo>
                    <a:pt x="442" y="102"/>
                  </a:lnTo>
                  <a:lnTo>
                    <a:pt x="431" y="67"/>
                  </a:lnTo>
                  <a:lnTo>
                    <a:pt x="419" y="39"/>
                  </a:lnTo>
                  <a:lnTo>
                    <a:pt x="408" y="17"/>
                  </a:lnTo>
                  <a:lnTo>
                    <a:pt x="400" y="5"/>
                  </a:lnTo>
                  <a:lnTo>
                    <a:pt x="397" y="0"/>
                  </a:lnTo>
                  <a:lnTo>
                    <a:pt x="399" y="2"/>
                  </a:lnTo>
                  <a:lnTo>
                    <a:pt x="405" y="9"/>
                  </a:lnTo>
                  <a:lnTo>
                    <a:pt x="411" y="23"/>
                  </a:lnTo>
                  <a:lnTo>
                    <a:pt x="418" y="43"/>
                  </a:lnTo>
                  <a:lnTo>
                    <a:pt x="425" y="72"/>
                  </a:lnTo>
                  <a:lnTo>
                    <a:pt x="427" y="112"/>
                  </a:lnTo>
                  <a:lnTo>
                    <a:pt x="426" y="162"/>
                  </a:lnTo>
                  <a:lnTo>
                    <a:pt x="419" y="224"/>
                  </a:lnTo>
                  <a:lnTo>
                    <a:pt x="407" y="336"/>
                  </a:lnTo>
                  <a:lnTo>
                    <a:pt x="407" y="411"/>
                  </a:lnTo>
                  <a:lnTo>
                    <a:pt x="412" y="474"/>
                  </a:lnTo>
                  <a:lnTo>
                    <a:pt x="419" y="550"/>
                  </a:lnTo>
                  <a:lnTo>
                    <a:pt x="426" y="624"/>
                  </a:lnTo>
                  <a:lnTo>
                    <a:pt x="435" y="670"/>
                  </a:lnTo>
                  <a:lnTo>
                    <a:pt x="444" y="692"/>
                  </a:lnTo>
                  <a:lnTo>
                    <a:pt x="448" y="699"/>
                  </a:lnTo>
                  <a:lnTo>
                    <a:pt x="443" y="697"/>
                  </a:lnTo>
                  <a:lnTo>
                    <a:pt x="429" y="692"/>
                  </a:lnTo>
                  <a:lnTo>
                    <a:pt x="410" y="685"/>
                  </a:lnTo>
                  <a:lnTo>
                    <a:pt x="386" y="679"/>
                  </a:lnTo>
                  <a:lnTo>
                    <a:pt x="359" y="675"/>
                  </a:lnTo>
                  <a:lnTo>
                    <a:pt x="331" y="675"/>
                  </a:lnTo>
                  <a:lnTo>
                    <a:pt x="305" y="681"/>
                  </a:lnTo>
                  <a:lnTo>
                    <a:pt x="281" y="693"/>
                  </a:lnTo>
                  <a:lnTo>
                    <a:pt x="262" y="709"/>
                  </a:lnTo>
                  <a:lnTo>
                    <a:pt x="246" y="723"/>
                  </a:lnTo>
                  <a:lnTo>
                    <a:pt x="234" y="734"/>
                  </a:lnTo>
                  <a:lnTo>
                    <a:pt x="225" y="742"/>
                  </a:lnTo>
                  <a:lnTo>
                    <a:pt x="219" y="749"/>
                  </a:lnTo>
                  <a:lnTo>
                    <a:pt x="214" y="753"/>
                  </a:lnTo>
                  <a:lnTo>
                    <a:pt x="213" y="756"/>
                  </a:lnTo>
                  <a:lnTo>
                    <a:pt x="212" y="757"/>
                  </a:lnTo>
                  <a:lnTo>
                    <a:pt x="201" y="630"/>
                  </a:lnTo>
                  <a:lnTo>
                    <a:pt x="200" y="629"/>
                  </a:lnTo>
                  <a:lnTo>
                    <a:pt x="198" y="624"/>
                  </a:lnTo>
                  <a:lnTo>
                    <a:pt x="195" y="619"/>
                  </a:lnTo>
                  <a:lnTo>
                    <a:pt x="195" y="612"/>
                  </a:lnTo>
                  <a:lnTo>
                    <a:pt x="200" y="605"/>
                  </a:lnTo>
                  <a:lnTo>
                    <a:pt x="211" y="600"/>
                  </a:lnTo>
                  <a:lnTo>
                    <a:pt x="230" y="594"/>
                  </a:lnTo>
                  <a:lnTo>
                    <a:pt x="259" y="590"/>
                  </a:lnTo>
                  <a:lnTo>
                    <a:pt x="290" y="588"/>
                  </a:lnTo>
                  <a:lnTo>
                    <a:pt x="317" y="585"/>
                  </a:lnTo>
                  <a:lnTo>
                    <a:pt x="339" y="580"/>
                  </a:lnTo>
                  <a:lnTo>
                    <a:pt x="356" y="577"/>
                  </a:lnTo>
                  <a:lnTo>
                    <a:pt x="368" y="572"/>
                  </a:lnTo>
                  <a:lnTo>
                    <a:pt x="377" y="570"/>
                  </a:lnTo>
                  <a:lnTo>
                    <a:pt x="383" y="568"/>
                  </a:lnTo>
                  <a:lnTo>
                    <a:pt x="384" y="567"/>
                  </a:lnTo>
                  <a:lnTo>
                    <a:pt x="379" y="566"/>
                  </a:lnTo>
                  <a:lnTo>
                    <a:pt x="365" y="564"/>
                  </a:lnTo>
                  <a:lnTo>
                    <a:pt x="345" y="562"/>
                  </a:lnTo>
                  <a:lnTo>
                    <a:pt x="321" y="560"/>
                  </a:lnTo>
                  <a:lnTo>
                    <a:pt x="295" y="558"/>
                  </a:lnTo>
                  <a:lnTo>
                    <a:pt x="271" y="558"/>
                  </a:lnTo>
                  <a:lnTo>
                    <a:pt x="251" y="558"/>
                  </a:lnTo>
                  <a:lnTo>
                    <a:pt x="236" y="561"/>
                  </a:lnTo>
                  <a:lnTo>
                    <a:pt x="226" y="564"/>
                  </a:lnTo>
                  <a:lnTo>
                    <a:pt x="216" y="567"/>
                  </a:lnTo>
                  <a:lnTo>
                    <a:pt x="207" y="567"/>
                  </a:lnTo>
                  <a:lnTo>
                    <a:pt x="199" y="566"/>
                  </a:lnTo>
                  <a:lnTo>
                    <a:pt x="193" y="564"/>
                  </a:lnTo>
                  <a:lnTo>
                    <a:pt x="188" y="563"/>
                  </a:lnTo>
                  <a:lnTo>
                    <a:pt x="185" y="561"/>
                  </a:lnTo>
                  <a:lnTo>
                    <a:pt x="184" y="561"/>
                  </a:lnTo>
                  <a:lnTo>
                    <a:pt x="183" y="559"/>
                  </a:lnTo>
                  <a:lnTo>
                    <a:pt x="178" y="551"/>
                  </a:lnTo>
                  <a:lnTo>
                    <a:pt x="174" y="537"/>
                  </a:lnTo>
                  <a:lnTo>
                    <a:pt x="169" y="518"/>
                  </a:lnTo>
                  <a:lnTo>
                    <a:pt x="165" y="493"/>
                  </a:lnTo>
                  <a:lnTo>
                    <a:pt x="162" y="464"/>
                  </a:lnTo>
                  <a:lnTo>
                    <a:pt x="162" y="426"/>
                  </a:lnTo>
                  <a:lnTo>
                    <a:pt x="167" y="385"/>
                  </a:lnTo>
                  <a:lnTo>
                    <a:pt x="174" y="347"/>
                  </a:lnTo>
                  <a:lnTo>
                    <a:pt x="181" y="322"/>
                  </a:lnTo>
                  <a:lnTo>
                    <a:pt x="186" y="307"/>
                  </a:lnTo>
                  <a:lnTo>
                    <a:pt x="193" y="296"/>
                  </a:lnTo>
                  <a:lnTo>
                    <a:pt x="198" y="287"/>
                  </a:lnTo>
                  <a:lnTo>
                    <a:pt x="201" y="276"/>
                  </a:lnTo>
                  <a:lnTo>
                    <a:pt x="202" y="258"/>
                  </a:lnTo>
                  <a:lnTo>
                    <a:pt x="201" y="230"/>
                  </a:lnTo>
                  <a:lnTo>
                    <a:pt x="194" y="171"/>
                  </a:lnTo>
                  <a:lnTo>
                    <a:pt x="185" y="132"/>
                  </a:lnTo>
                  <a:lnTo>
                    <a:pt x="176" y="110"/>
                  </a:lnTo>
                  <a:lnTo>
                    <a:pt x="173" y="103"/>
                  </a:lnTo>
                  <a:lnTo>
                    <a:pt x="175" y="113"/>
                  </a:lnTo>
                  <a:lnTo>
                    <a:pt x="179" y="138"/>
                  </a:lnTo>
                  <a:lnTo>
                    <a:pt x="182" y="171"/>
                  </a:lnTo>
                  <a:lnTo>
                    <a:pt x="178" y="207"/>
                  </a:lnTo>
                  <a:lnTo>
                    <a:pt x="172" y="234"/>
                  </a:lnTo>
                  <a:lnTo>
                    <a:pt x="168" y="249"/>
                  </a:lnTo>
                  <a:lnTo>
                    <a:pt x="167" y="257"/>
                  </a:lnTo>
                  <a:lnTo>
                    <a:pt x="167" y="258"/>
                  </a:lnTo>
                  <a:lnTo>
                    <a:pt x="166" y="255"/>
                  </a:lnTo>
                  <a:lnTo>
                    <a:pt x="165" y="243"/>
                  </a:lnTo>
                  <a:lnTo>
                    <a:pt x="160" y="229"/>
                  </a:lnTo>
                  <a:lnTo>
                    <a:pt x="155" y="209"/>
                  </a:lnTo>
                  <a:lnTo>
                    <a:pt x="147" y="188"/>
                  </a:lnTo>
                  <a:lnTo>
                    <a:pt x="135" y="166"/>
                  </a:lnTo>
                  <a:lnTo>
                    <a:pt x="122" y="145"/>
                  </a:lnTo>
                  <a:lnTo>
                    <a:pt x="104" y="127"/>
                  </a:lnTo>
                  <a:lnTo>
                    <a:pt x="87" y="110"/>
                  </a:lnTo>
                  <a:lnTo>
                    <a:pt x="73" y="94"/>
                  </a:lnTo>
                  <a:lnTo>
                    <a:pt x="63" y="79"/>
                  </a:lnTo>
                  <a:lnTo>
                    <a:pt x="55" y="67"/>
                  </a:lnTo>
                  <a:lnTo>
                    <a:pt x="50" y="56"/>
                  </a:lnTo>
                  <a:lnTo>
                    <a:pt x="48" y="48"/>
                  </a:lnTo>
                  <a:lnTo>
                    <a:pt x="46" y="43"/>
                  </a:lnTo>
                  <a:lnTo>
                    <a:pt x="46" y="41"/>
                  </a:lnTo>
                  <a:lnTo>
                    <a:pt x="29" y="1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8" name="Freeform 384"/>
            <p:cNvSpPr>
              <a:spLocks/>
            </p:cNvSpPr>
            <p:nvPr/>
          </p:nvSpPr>
          <p:spPr bwMode="auto">
            <a:xfrm>
              <a:off x="3177" y="2855"/>
              <a:ext cx="137" cy="45"/>
            </a:xfrm>
            <a:custGeom>
              <a:avLst/>
              <a:gdLst>
                <a:gd name="T0" fmla="*/ 0 w 411"/>
                <a:gd name="T1" fmla="*/ 0 h 136"/>
                <a:gd name="T2" fmla="*/ 0 w 411"/>
                <a:gd name="T3" fmla="*/ 0 h 136"/>
                <a:gd name="T4" fmla="*/ 0 w 411"/>
                <a:gd name="T5" fmla="*/ 0 h 136"/>
                <a:gd name="T6" fmla="*/ 0 w 411"/>
                <a:gd name="T7" fmla="*/ 0 h 136"/>
                <a:gd name="T8" fmla="*/ 0 w 411"/>
                <a:gd name="T9" fmla="*/ 0 h 136"/>
                <a:gd name="T10" fmla="*/ 0 w 411"/>
                <a:gd name="T11" fmla="*/ 0 h 136"/>
                <a:gd name="T12" fmla="*/ 0 w 411"/>
                <a:gd name="T13" fmla="*/ 0 h 136"/>
                <a:gd name="T14" fmla="*/ 0 w 411"/>
                <a:gd name="T15" fmla="*/ 0 h 136"/>
                <a:gd name="T16" fmla="*/ 1 w 411"/>
                <a:gd name="T17" fmla="*/ 0 h 136"/>
                <a:gd name="T18" fmla="*/ 1 w 411"/>
                <a:gd name="T19" fmla="*/ 0 h 136"/>
                <a:gd name="T20" fmla="*/ 2 w 411"/>
                <a:gd name="T21" fmla="*/ 1 h 136"/>
                <a:gd name="T22" fmla="*/ 2 w 411"/>
                <a:gd name="T23" fmla="*/ 1 h 136"/>
                <a:gd name="T24" fmla="*/ 2 w 411"/>
                <a:gd name="T25" fmla="*/ 1 h 136"/>
                <a:gd name="T26" fmla="*/ 2 w 411"/>
                <a:gd name="T27" fmla="*/ 1 h 136"/>
                <a:gd name="T28" fmla="*/ 2 w 411"/>
                <a:gd name="T29" fmla="*/ 1 h 136"/>
                <a:gd name="T30" fmla="*/ 3 w 411"/>
                <a:gd name="T31" fmla="*/ 1 h 136"/>
                <a:gd name="T32" fmla="*/ 3 w 411"/>
                <a:gd name="T33" fmla="*/ 1 h 136"/>
                <a:gd name="T34" fmla="*/ 3 w 411"/>
                <a:gd name="T35" fmla="*/ 1 h 136"/>
                <a:gd name="T36" fmla="*/ 4 w 411"/>
                <a:gd name="T37" fmla="*/ 1 h 136"/>
                <a:gd name="T38" fmla="*/ 4 w 411"/>
                <a:gd name="T39" fmla="*/ 1 h 136"/>
                <a:gd name="T40" fmla="*/ 4 w 411"/>
                <a:gd name="T41" fmla="*/ 1 h 136"/>
                <a:gd name="T42" fmla="*/ 4 w 411"/>
                <a:gd name="T43" fmla="*/ 1 h 136"/>
                <a:gd name="T44" fmla="*/ 5 w 411"/>
                <a:gd name="T45" fmla="*/ 1 h 136"/>
                <a:gd name="T46" fmla="*/ 5 w 411"/>
                <a:gd name="T47" fmla="*/ 1 h 136"/>
                <a:gd name="T48" fmla="*/ 5 w 411"/>
                <a:gd name="T49" fmla="*/ 1 h 136"/>
                <a:gd name="T50" fmla="*/ 5 w 411"/>
                <a:gd name="T51" fmla="*/ 1 h 136"/>
                <a:gd name="T52" fmla="*/ 5 w 411"/>
                <a:gd name="T53" fmla="*/ 1 h 136"/>
                <a:gd name="T54" fmla="*/ 5 w 411"/>
                <a:gd name="T55" fmla="*/ 1 h 136"/>
                <a:gd name="T56" fmla="*/ 5 w 411"/>
                <a:gd name="T57" fmla="*/ 1 h 136"/>
                <a:gd name="T58" fmla="*/ 5 w 411"/>
                <a:gd name="T59" fmla="*/ 1 h 136"/>
                <a:gd name="T60" fmla="*/ 5 w 411"/>
                <a:gd name="T61" fmla="*/ 1 h 136"/>
                <a:gd name="T62" fmla="*/ 5 w 411"/>
                <a:gd name="T63" fmla="*/ 1 h 136"/>
                <a:gd name="T64" fmla="*/ 4 w 411"/>
                <a:gd name="T65" fmla="*/ 1 h 136"/>
                <a:gd name="T66" fmla="*/ 4 w 411"/>
                <a:gd name="T67" fmla="*/ 1 h 136"/>
                <a:gd name="T68" fmla="*/ 4 w 411"/>
                <a:gd name="T69" fmla="*/ 1 h 136"/>
                <a:gd name="T70" fmla="*/ 4 w 411"/>
                <a:gd name="T71" fmla="*/ 1 h 136"/>
                <a:gd name="T72" fmla="*/ 3 w 411"/>
                <a:gd name="T73" fmla="*/ 1 h 136"/>
                <a:gd name="T74" fmla="*/ 3 w 411"/>
                <a:gd name="T75" fmla="*/ 1 h 136"/>
                <a:gd name="T76" fmla="*/ 3 w 411"/>
                <a:gd name="T77" fmla="*/ 2 h 136"/>
                <a:gd name="T78" fmla="*/ 3 w 411"/>
                <a:gd name="T79" fmla="*/ 2 h 136"/>
                <a:gd name="T80" fmla="*/ 3 w 411"/>
                <a:gd name="T81" fmla="*/ 2 h 136"/>
                <a:gd name="T82" fmla="*/ 3 w 411"/>
                <a:gd name="T83" fmla="*/ 2 h 136"/>
                <a:gd name="T84" fmla="*/ 3 w 411"/>
                <a:gd name="T85" fmla="*/ 2 h 136"/>
                <a:gd name="T86" fmla="*/ 3 w 411"/>
                <a:gd name="T87" fmla="*/ 2 h 136"/>
                <a:gd name="T88" fmla="*/ 2 w 411"/>
                <a:gd name="T89" fmla="*/ 2 h 136"/>
                <a:gd name="T90" fmla="*/ 2 w 411"/>
                <a:gd name="T91" fmla="*/ 2 h 136"/>
                <a:gd name="T92" fmla="*/ 2 w 411"/>
                <a:gd name="T93" fmla="*/ 2 h 136"/>
                <a:gd name="T94" fmla="*/ 2 w 411"/>
                <a:gd name="T95" fmla="*/ 1 h 136"/>
                <a:gd name="T96" fmla="*/ 2 w 411"/>
                <a:gd name="T97" fmla="*/ 1 h 136"/>
                <a:gd name="T98" fmla="*/ 2 w 411"/>
                <a:gd name="T99" fmla="*/ 1 h 136"/>
                <a:gd name="T100" fmla="*/ 1 w 411"/>
                <a:gd name="T101" fmla="*/ 1 h 136"/>
                <a:gd name="T102" fmla="*/ 1 w 411"/>
                <a:gd name="T103" fmla="*/ 1 h 136"/>
                <a:gd name="T104" fmla="*/ 1 w 411"/>
                <a:gd name="T105" fmla="*/ 1 h 136"/>
                <a:gd name="T106" fmla="*/ 0 w 411"/>
                <a:gd name="T107" fmla="*/ 1 h 136"/>
                <a:gd name="T108" fmla="*/ 0 w 411"/>
                <a:gd name="T109" fmla="*/ 0 h 136"/>
                <a:gd name="T110" fmla="*/ 0 w 411"/>
                <a:gd name="T111" fmla="*/ 0 h 136"/>
                <a:gd name="T112" fmla="*/ 0 w 411"/>
                <a:gd name="T113" fmla="*/ 0 h 1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36"/>
                <a:gd name="T173" fmla="*/ 411 w 411"/>
                <a:gd name="T174" fmla="*/ 136 h 1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36">
                  <a:moveTo>
                    <a:pt x="11" y="27"/>
                  </a:moveTo>
                  <a:lnTo>
                    <a:pt x="9" y="25"/>
                  </a:lnTo>
                  <a:lnTo>
                    <a:pt x="4" y="20"/>
                  </a:lnTo>
                  <a:lnTo>
                    <a:pt x="1" y="12"/>
                  </a:lnTo>
                  <a:lnTo>
                    <a:pt x="0" y="5"/>
                  </a:lnTo>
                  <a:lnTo>
                    <a:pt x="3" y="0"/>
                  </a:lnTo>
                  <a:lnTo>
                    <a:pt x="15" y="0"/>
                  </a:lnTo>
                  <a:lnTo>
                    <a:pt x="35" y="7"/>
                  </a:lnTo>
                  <a:lnTo>
                    <a:pt x="69" y="22"/>
                  </a:lnTo>
                  <a:lnTo>
                    <a:pt x="103" y="39"/>
                  </a:lnTo>
                  <a:lnTo>
                    <a:pt x="127" y="52"/>
                  </a:lnTo>
                  <a:lnTo>
                    <a:pt x="142" y="61"/>
                  </a:lnTo>
                  <a:lnTo>
                    <a:pt x="155" y="68"/>
                  </a:lnTo>
                  <a:lnTo>
                    <a:pt x="167" y="73"/>
                  </a:lnTo>
                  <a:lnTo>
                    <a:pt x="183" y="74"/>
                  </a:lnTo>
                  <a:lnTo>
                    <a:pt x="207" y="74"/>
                  </a:lnTo>
                  <a:lnTo>
                    <a:pt x="241" y="73"/>
                  </a:lnTo>
                  <a:lnTo>
                    <a:pt x="278" y="70"/>
                  </a:lnTo>
                  <a:lnTo>
                    <a:pt x="309" y="68"/>
                  </a:lnTo>
                  <a:lnTo>
                    <a:pt x="333" y="67"/>
                  </a:lnTo>
                  <a:lnTo>
                    <a:pt x="351" y="65"/>
                  </a:lnTo>
                  <a:lnTo>
                    <a:pt x="364" y="64"/>
                  </a:lnTo>
                  <a:lnTo>
                    <a:pt x="373" y="63"/>
                  </a:lnTo>
                  <a:lnTo>
                    <a:pt x="378" y="61"/>
                  </a:lnTo>
                  <a:lnTo>
                    <a:pt x="379" y="61"/>
                  </a:lnTo>
                  <a:lnTo>
                    <a:pt x="382" y="61"/>
                  </a:lnTo>
                  <a:lnTo>
                    <a:pt x="391" y="61"/>
                  </a:lnTo>
                  <a:lnTo>
                    <a:pt x="402" y="63"/>
                  </a:lnTo>
                  <a:lnTo>
                    <a:pt x="409" y="65"/>
                  </a:lnTo>
                  <a:lnTo>
                    <a:pt x="411" y="68"/>
                  </a:lnTo>
                  <a:lnTo>
                    <a:pt x="404" y="74"/>
                  </a:lnTo>
                  <a:lnTo>
                    <a:pt x="382" y="81"/>
                  </a:lnTo>
                  <a:lnTo>
                    <a:pt x="345" y="90"/>
                  </a:lnTo>
                  <a:lnTo>
                    <a:pt x="322" y="95"/>
                  </a:lnTo>
                  <a:lnTo>
                    <a:pt x="304" y="101"/>
                  </a:lnTo>
                  <a:lnTo>
                    <a:pt x="287" y="107"/>
                  </a:lnTo>
                  <a:lnTo>
                    <a:pt x="273" y="113"/>
                  </a:lnTo>
                  <a:lnTo>
                    <a:pt x="261" y="118"/>
                  </a:lnTo>
                  <a:lnTo>
                    <a:pt x="250" y="124"/>
                  </a:lnTo>
                  <a:lnTo>
                    <a:pt x="241" y="128"/>
                  </a:lnTo>
                  <a:lnTo>
                    <a:pt x="233" y="132"/>
                  </a:lnTo>
                  <a:lnTo>
                    <a:pt x="225" y="135"/>
                  </a:lnTo>
                  <a:lnTo>
                    <a:pt x="217" y="136"/>
                  </a:lnTo>
                  <a:lnTo>
                    <a:pt x="209" y="136"/>
                  </a:lnTo>
                  <a:lnTo>
                    <a:pt x="200" y="135"/>
                  </a:lnTo>
                  <a:lnTo>
                    <a:pt x="191" y="133"/>
                  </a:lnTo>
                  <a:lnTo>
                    <a:pt x="181" y="128"/>
                  </a:lnTo>
                  <a:lnTo>
                    <a:pt x="168" y="121"/>
                  </a:lnTo>
                  <a:lnTo>
                    <a:pt x="155" y="113"/>
                  </a:lnTo>
                  <a:lnTo>
                    <a:pt x="126" y="95"/>
                  </a:lnTo>
                  <a:lnTo>
                    <a:pt x="98" y="78"/>
                  </a:lnTo>
                  <a:lnTo>
                    <a:pt x="75" y="64"/>
                  </a:lnTo>
                  <a:lnTo>
                    <a:pt x="53" y="51"/>
                  </a:lnTo>
                  <a:lnTo>
                    <a:pt x="35" y="41"/>
                  </a:lnTo>
                  <a:lnTo>
                    <a:pt x="23" y="33"/>
                  </a:lnTo>
                  <a:lnTo>
                    <a:pt x="15" y="29"/>
                  </a:lnTo>
                  <a:lnTo>
                    <a:pt x="1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79" name="Freeform 385"/>
            <p:cNvSpPr>
              <a:spLocks/>
            </p:cNvSpPr>
            <p:nvPr/>
          </p:nvSpPr>
          <p:spPr bwMode="auto">
            <a:xfrm>
              <a:off x="3329" y="2841"/>
              <a:ext cx="160" cy="80"/>
            </a:xfrm>
            <a:custGeom>
              <a:avLst/>
              <a:gdLst>
                <a:gd name="T0" fmla="*/ 0 w 480"/>
                <a:gd name="T1" fmla="*/ 1 h 240"/>
                <a:gd name="T2" fmla="*/ 0 w 480"/>
                <a:gd name="T3" fmla="*/ 1 h 240"/>
                <a:gd name="T4" fmla="*/ 0 w 480"/>
                <a:gd name="T5" fmla="*/ 0 h 240"/>
                <a:gd name="T6" fmla="*/ 1 w 480"/>
                <a:gd name="T7" fmla="*/ 0 h 240"/>
                <a:gd name="T8" fmla="*/ 1 w 480"/>
                <a:gd name="T9" fmla="*/ 0 h 240"/>
                <a:gd name="T10" fmla="*/ 2 w 480"/>
                <a:gd name="T11" fmla="*/ 0 h 240"/>
                <a:gd name="T12" fmla="*/ 2 w 480"/>
                <a:gd name="T13" fmla="*/ 0 h 240"/>
                <a:gd name="T14" fmla="*/ 3 w 480"/>
                <a:gd name="T15" fmla="*/ 1 h 240"/>
                <a:gd name="T16" fmla="*/ 3 w 480"/>
                <a:gd name="T17" fmla="*/ 1 h 240"/>
                <a:gd name="T18" fmla="*/ 3 w 480"/>
                <a:gd name="T19" fmla="*/ 1 h 240"/>
                <a:gd name="T20" fmla="*/ 4 w 480"/>
                <a:gd name="T21" fmla="*/ 1 h 240"/>
                <a:gd name="T22" fmla="*/ 4 w 480"/>
                <a:gd name="T23" fmla="*/ 2 h 240"/>
                <a:gd name="T24" fmla="*/ 4 w 480"/>
                <a:gd name="T25" fmla="*/ 2 h 240"/>
                <a:gd name="T26" fmla="*/ 5 w 480"/>
                <a:gd name="T27" fmla="*/ 2 h 240"/>
                <a:gd name="T28" fmla="*/ 5 w 480"/>
                <a:gd name="T29" fmla="*/ 2 h 240"/>
                <a:gd name="T30" fmla="*/ 5 w 480"/>
                <a:gd name="T31" fmla="*/ 2 h 240"/>
                <a:gd name="T32" fmla="*/ 6 w 480"/>
                <a:gd name="T33" fmla="*/ 2 h 240"/>
                <a:gd name="T34" fmla="*/ 6 w 480"/>
                <a:gd name="T35" fmla="*/ 3 h 240"/>
                <a:gd name="T36" fmla="*/ 6 w 480"/>
                <a:gd name="T37" fmla="*/ 3 h 240"/>
                <a:gd name="T38" fmla="*/ 6 w 480"/>
                <a:gd name="T39" fmla="*/ 3 h 240"/>
                <a:gd name="T40" fmla="*/ 6 w 480"/>
                <a:gd name="T41" fmla="*/ 3 h 240"/>
                <a:gd name="T42" fmla="*/ 6 w 480"/>
                <a:gd name="T43" fmla="*/ 3 h 240"/>
                <a:gd name="T44" fmla="*/ 5 w 480"/>
                <a:gd name="T45" fmla="*/ 3 h 240"/>
                <a:gd name="T46" fmla="*/ 5 w 480"/>
                <a:gd name="T47" fmla="*/ 2 h 240"/>
                <a:gd name="T48" fmla="*/ 4 w 480"/>
                <a:gd name="T49" fmla="*/ 2 h 240"/>
                <a:gd name="T50" fmla="*/ 4 w 480"/>
                <a:gd name="T51" fmla="*/ 2 h 240"/>
                <a:gd name="T52" fmla="*/ 4 w 480"/>
                <a:gd name="T53" fmla="*/ 2 h 240"/>
                <a:gd name="T54" fmla="*/ 4 w 480"/>
                <a:gd name="T55" fmla="*/ 2 h 240"/>
                <a:gd name="T56" fmla="*/ 3 w 480"/>
                <a:gd name="T57" fmla="*/ 2 h 240"/>
                <a:gd name="T58" fmla="*/ 3 w 480"/>
                <a:gd name="T59" fmla="*/ 2 h 240"/>
                <a:gd name="T60" fmla="*/ 3 w 480"/>
                <a:gd name="T61" fmla="*/ 1 h 240"/>
                <a:gd name="T62" fmla="*/ 3 w 480"/>
                <a:gd name="T63" fmla="*/ 1 h 240"/>
                <a:gd name="T64" fmla="*/ 2 w 480"/>
                <a:gd name="T65" fmla="*/ 1 h 240"/>
                <a:gd name="T66" fmla="*/ 2 w 480"/>
                <a:gd name="T67" fmla="*/ 1 h 240"/>
                <a:gd name="T68" fmla="*/ 2 w 480"/>
                <a:gd name="T69" fmla="*/ 1 h 240"/>
                <a:gd name="T70" fmla="*/ 1 w 480"/>
                <a:gd name="T71" fmla="*/ 1 h 240"/>
                <a:gd name="T72" fmla="*/ 1 w 480"/>
                <a:gd name="T73" fmla="*/ 1 h 240"/>
                <a:gd name="T74" fmla="*/ 0 w 480"/>
                <a:gd name="T75" fmla="*/ 1 h 240"/>
                <a:gd name="T76" fmla="*/ 0 w 480"/>
                <a:gd name="T77" fmla="*/ 1 h 240"/>
                <a:gd name="T78" fmla="*/ 0 w 480"/>
                <a:gd name="T79" fmla="*/ 1 h 2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0"/>
                <a:gd name="T121" fmla="*/ 0 h 240"/>
                <a:gd name="T122" fmla="*/ 480 w 480"/>
                <a:gd name="T123" fmla="*/ 240 h 2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0" h="240">
                  <a:moveTo>
                    <a:pt x="0" y="68"/>
                  </a:moveTo>
                  <a:lnTo>
                    <a:pt x="1" y="65"/>
                  </a:lnTo>
                  <a:lnTo>
                    <a:pt x="4" y="57"/>
                  </a:lnTo>
                  <a:lnTo>
                    <a:pt x="10" y="47"/>
                  </a:lnTo>
                  <a:lnTo>
                    <a:pt x="19" y="33"/>
                  </a:lnTo>
                  <a:lnTo>
                    <a:pt x="30" y="21"/>
                  </a:lnTo>
                  <a:lnTo>
                    <a:pt x="46" y="11"/>
                  </a:lnTo>
                  <a:lnTo>
                    <a:pt x="64" y="3"/>
                  </a:lnTo>
                  <a:lnTo>
                    <a:pt x="86" y="0"/>
                  </a:lnTo>
                  <a:lnTo>
                    <a:pt x="107" y="0"/>
                  </a:lnTo>
                  <a:lnTo>
                    <a:pt x="125" y="2"/>
                  </a:lnTo>
                  <a:lnTo>
                    <a:pt x="141" y="4"/>
                  </a:lnTo>
                  <a:lnTo>
                    <a:pt x="156" y="10"/>
                  </a:lnTo>
                  <a:lnTo>
                    <a:pt x="170" y="18"/>
                  </a:lnTo>
                  <a:lnTo>
                    <a:pt x="186" y="29"/>
                  </a:lnTo>
                  <a:lnTo>
                    <a:pt x="205" y="44"/>
                  </a:lnTo>
                  <a:lnTo>
                    <a:pt x="228" y="63"/>
                  </a:lnTo>
                  <a:lnTo>
                    <a:pt x="250" y="81"/>
                  </a:lnTo>
                  <a:lnTo>
                    <a:pt x="263" y="95"/>
                  </a:lnTo>
                  <a:lnTo>
                    <a:pt x="271" y="105"/>
                  </a:lnTo>
                  <a:lnTo>
                    <a:pt x="278" y="113"/>
                  </a:lnTo>
                  <a:lnTo>
                    <a:pt x="286" y="118"/>
                  </a:lnTo>
                  <a:lnTo>
                    <a:pt x="296" y="123"/>
                  </a:lnTo>
                  <a:lnTo>
                    <a:pt x="312" y="130"/>
                  </a:lnTo>
                  <a:lnTo>
                    <a:pt x="337" y="136"/>
                  </a:lnTo>
                  <a:lnTo>
                    <a:pt x="363" y="144"/>
                  </a:lnTo>
                  <a:lnTo>
                    <a:pt x="380" y="151"/>
                  </a:lnTo>
                  <a:lnTo>
                    <a:pt x="392" y="156"/>
                  </a:lnTo>
                  <a:lnTo>
                    <a:pt x="401" y="160"/>
                  </a:lnTo>
                  <a:lnTo>
                    <a:pt x="407" y="166"/>
                  </a:lnTo>
                  <a:lnTo>
                    <a:pt x="414" y="171"/>
                  </a:lnTo>
                  <a:lnTo>
                    <a:pt x="423" y="179"/>
                  </a:lnTo>
                  <a:lnTo>
                    <a:pt x="435" y="188"/>
                  </a:lnTo>
                  <a:lnTo>
                    <a:pt x="449" y="199"/>
                  </a:lnTo>
                  <a:lnTo>
                    <a:pt x="459" y="209"/>
                  </a:lnTo>
                  <a:lnTo>
                    <a:pt x="467" y="218"/>
                  </a:lnTo>
                  <a:lnTo>
                    <a:pt x="472" y="226"/>
                  </a:lnTo>
                  <a:lnTo>
                    <a:pt x="477" y="231"/>
                  </a:lnTo>
                  <a:lnTo>
                    <a:pt x="479" y="236"/>
                  </a:lnTo>
                  <a:lnTo>
                    <a:pt x="480" y="239"/>
                  </a:lnTo>
                  <a:lnTo>
                    <a:pt x="480" y="240"/>
                  </a:lnTo>
                  <a:lnTo>
                    <a:pt x="478" y="238"/>
                  </a:lnTo>
                  <a:lnTo>
                    <a:pt x="474" y="234"/>
                  </a:lnTo>
                  <a:lnTo>
                    <a:pt x="465" y="227"/>
                  </a:lnTo>
                  <a:lnTo>
                    <a:pt x="453" y="218"/>
                  </a:lnTo>
                  <a:lnTo>
                    <a:pt x="440" y="209"/>
                  </a:lnTo>
                  <a:lnTo>
                    <a:pt x="423" y="199"/>
                  </a:lnTo>
                  <a:lnTo>
                    <a:pt x="403" y="190"/>
                  </a:lnTo>
                  <a:lnTo>
                    <a:pt x="383" y="183"/>
                  </a:lnTo>
                  <a:lnTo>
                    <a:pt x="364" y="178"/>
                  </a:lnTo>
                  <a:lnTo>
                    <a:pt x="348" y="175"/>
                  </a:lnTo>
                  <a:lnTo>
                    <a:pt x="336" y="174"/>
                  </a:lnTo>
                  <a:lnTo>
                    <a:pt x="325" y="173"/>
                  </a:lnTo>
                  <a:lnTo>
                    <a:pt x="315" y="171"/>
                  </a:lnTo>
                  <a:lnTo>
                    <a:pt x="305" y="168"/>
                  </a:lnTo>
                  <a:lnTo>
                    <a:pt x="294" y="164"/>
                  </a:lnTo>
                  <a:lnTo>
                    <a:pt x="280" y="154"/>
                  </a:lnTo>
                  <a:lnTo>
                    <a:pt x="267" y="143"/>
                  </a:lnTo>
                  <a:lnTo>
                    <a:pt x="255" y="133"/>
                  </a:lnTo>
                  <a:lnTo>
                    <a:pt x="246" y="123"/>
                  </a:lnTo>
                  <a:lnTo>
                    <a:pt x="238" y="113"/>
                  </a:lnTo>
                  <a:lnTo>
                    <a:pt x="229" y="104"/>
                  </a:lnTo>
                  <a:lnTo>
                    <a:pt x="218" y="95"/>
                  </a:lnTo>
                  <a:lnTo>
                    <a:pt x="204" y="87"/>
                  </a:lnTo>
                  <a:lnTo>
                    <a:pt x="187" y="80"/>
                  </a:lnTo>
                  <a:lnTo>
                    <a:pt x="177" y="76"/>
                  </a:lnTo>
                  <a:lnTo>
                    <a:pt x="165" y="74"/>
                  </a:lnTo>
                  <a:lnTo>
                    <a:pt x="151" y="73"/>
                  </a:lnTo>
                  <a:lnTo>
                    <a:pt x="138" y="71"/>
                  </a:lnTo>
                  <a:lnTo>
                    <a:pt x="122" y="70"/>
                  </a:lnTo>
                  <a:lnTo>
                    <a:pt x="106" y="68"/>
                  </a:lnTo>
                  <a:lnTo>
                    <a:pt x="90" y="68"/>
                  </a:lnTo>
                  <a:lnTo>
                    <a:pt x="75" y="67"/>
                  </a:lnTo>
                  <a:lnTo>
                    <a:pt x="60" y="67"/>
                  </a:lnTo>
                  <a:lnTo>
                    <a:pt x="46" y="67"/>
                  </a:lnTo>
                  <a:lnTo>
                    <a:pt x="34" y="67"/>
                  </a:lnTo>
                  <a:lnTo>
                    <a:pt x="22" y="67"/>
                  </a:lnTo>
                  <a:lnTo>
                    <a:pt x="13" y="68"/>
                  </a:lnTo>
                  <a:lnTo>
                    <a:pt x="5" y="68"/>
                  </a:lnTo>
                  <a:lnTo>
                    <a:pt x="1" y="68"/>
                  </a:lnTo>
                  <a:lnTo>
                    <a:pt x="0" y="6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0" name="Freeform 386"/>
            <p:cNvSpPr>
              <a:spLocks/>
            </p:cNvSpPr>
            <p:nvPr/>
          </p:nvSpPr>
          <p:spPr bwMode="auto">
            <a:xfrm>
              <a:off x="3365" y="2883"/>
              <a:ext cx="97" cy="40"/>
            </a:xfrm>
            <a:custGeom>
              <a:avLst/>
              <a:gdLst>
                <a:gd name="T0" fmla="*/ 0 w 292"/>
                <a:gd name="T1" fmla="*/ 0 h 121"/>
                <a:gd name="T2" fmla="*/ 0 w 292"/>
                <a:gd name="T3" fmla="*/ 0 h 121"/>
                <a:gd name="T4" fmla="*/ 0 w 292"/>
                <a:gd name="T5" fmla="*/ 0 h 121"/>
                <a:gd name="T6" fmla="*/ 0 w 292"/>
                <a:gd name="T7" fmla="*/ 0 h 121"/>
                <a:gd name="T8" fmla="*/ 1 w 292"/>
                <a:gd name="T9" fmla="*/ 0 h 121"/>
                <a:gd name="T10" fmla="*/ 1 w 292"/>
                <a:gd name="T11" fmla="*/ 1 h 121"/>
                <a:gd name="T12" fmla="*/ 1 w 292"/>
                <a:gd name="T13" fmla="*/ 1 h 121"/>
                <a:gd name="T14" fmla="*/ 2 w 292"/>
                <a:gd name="T15" fmla="*/ 1 h 121"/>
                <a:gd name="T16" fmla="*/ 2 w 292"/>
                <a:gd name="T17" fmla="*/ 1 h 121"/>
                <a:gd name="T18" fmla="*/ 2 w 292"/>
                <a:gd name="T19" fmla="*/ 1 h 121"/>
                <a:gd name="T20" fmla="*/ 2 w 292"/>
                <a:gd name="T21" fmla="*/ 1 h 121"/>
                <a:gd name="T22" fmla="*/ 3 w 292"/>
                <a:gd name="T23" fmla="*/ 1 h 121"/>
                <a:gd name="T24" fmla="*/ 3 w 292"/>
                <a:gd name="T25" fmla="*/ 1 h 121"/>
                <a:gd name="T26" fmla="*/ 3 w 292"/>
                <a:gd name="T27" fmla="*/ 1 h 121"/>
                <a:gd name="T28" fmla="*/ 3 w 292"/>
                <a:gd name="T29" fmla="*/ 1 h 121"/>
                <a:gd name="T30" fmla="*/ 4 w 292"/>
                <a:gd name="T31" fmla="*/ 1 h 121"/>
                <a:gd name="T32" fmla="*/ 4 w 292"/>
                <a:gd name="T33" fmla="*/ 1 h 121"/>
                <a:gd name="T34" fmla="*/ 4 w 292"/>
                <a:gd name="T35" fmla="*/ 1 h 121"/>
                <a:gd name="T36" fmla="*/ 3 w 292"/>
                <a:gd name="T37" fmla="*/ 1 h 121"/>
                <a:gd name="T38" fmla="*/ 3 w 292"/>
                <a:gd name="T39" fmla="*/ 1 h 121"/>
                <a:gd name="T40" fmla="*/ 3 w 292"/>
                <a:gd name="T41" fmla="*/ 1 h 121"/>
                <a:gd name="T42" fmla="*/ 3 w 292"/>
                <a:gd name="T43" fmla="*/ 1 h 121"/>
                <a:gd name="T44" fmla="*/ 2 w 292"/>
                <a:gd name="T45" fmla="*/ 1 h 121"/>
                <a:gd name="T46" fmla="*/ 2 w 292"/>
                <a:gd name="T47" fmla="*/ 1 h 121"/>
                <a:gd name="T48" fmla="*/ 2 w 292"/>
                <a:gd name="T49" fmla="*/ 1 h 121"/>
                <a:gd name="T50" fmla="*/ 1 w 292"/>
                <a:gd name="T51" fmla="*/ 1 h 121"/>
                <a:gd name="T52" fmla="*/ 1 w 292"/>
                <a:gd name="T53" fmla="*/ 1 h 121"/>
                <a:gd name="T54" fmla="*/ 1 w 292"/>
                <a:gd name="T55" fmla="*/ 1 h 121"/>
                <a:gd name="T56" fmla="*/ 0 w 292"/>
                <a:gd name="T57" fmla="*/ 1 h 121"/>
                <a:gd name="T58" fmla="*/ 0 w 292"/>
                <a:gd name="T59" fmla="*/ 0 h 121"/>
                <a:gd name="T60" fmla="*/ 0 w 292"/>
                <a:gd name="T61" fmla="*/ 0 h 121"/>
                <a:gd name="T62" fmla="*/ 0 w 292"/>
                <a:gd name="T63" fmla="*/ 0 h 121"/>
                <a:gd name="T64" fmla="*/ 0 w 292"/>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2"/>
                <a:gd name="T100" fmla="*/ 0 h 121"/>
                <a:gd name="T101" fmla="*/ 292 w 292"/>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2" h="121">
                  <a:moveTo>
                    <a:pt x="0" y="0"/>
                  </a:moveTo>
                  <a:lnTo>
                    <a:pt x="5" y="2"/>
                  </a:lnTo>
                  <a:lnTo>
                    <a:pt x="16" y="10"/>
                  </a:lnTo>
                  <a:lnTo>
                    <a:pt x="33" y="20"/>
                  </a:lnTo>
                  <a:lnTo>
                    <a:pt x="53" y="33"/>
                  </a:lnTo>
                  <a:lnTo>
                    <a:pt x="78" y="46"/>
                  </a:lnTo>
                  <a:lnTo>
                    <a:pt x="104" y="58"/>
                  </a:lnTo>
                  <a:lnTo>
                    <a:pt x="129" y="68"/>
                  </a:lnTo>
                  <a:lnTo>
                    <a:pt x="154" y="75"/>
                  </a:lnTo>
                  <a:lnTo>
                    <a:pt x="178" y="79"/>
                  </a:lnTo>
                  <a:lnTo>
                    <a:pt x="203" y="83"/>
                  </a:lnTo>
                  <a:lnTo>
                    <a:pt x="225" y="85"/>
                  </a:lnTo>
                  <a:lnTo>
                    <a:pt x="247" y="88"/>
                  </a:lnTo>
                  <a:lnTo>
                    <a:pt x="265" y="91"/>
                  </a:lnTo>
                  <a:lnTo>
                    <a:pt x="280" y="92"/>
                  </a:lnTo>
                  <a:lnTo>
                    <a:pt x="289" y="93"/>
                  </a:lnTo>
                  <a:lnTo>
                    <a:pt x="292" y="93"/>
                  </a:lnTo>
                  <a:lnTo>
                    <a:pt x="290" y="95"/>
                  </a:lnTo>
                  <a:lnTo>
                    <a:pt x="282" y="101"/>
                  </a:lnTo>
                  <a:lnTo>
                    <a:pt x="268" y="107"/>
                  </a:lnTo>
                  <a:lnTo>
                    <a:pt x="250" y="114"/>
                  </a:lnTo>
                  <a:lnTo>
                    <a:pt x="228" y="119"/>
                  </a:lnTo>
                  <a:lnTo>
                    <a:pt x="200" y="121"/>
                  </a:lnTo>
                  <a:lnTo>
                    <a:pt x="168" y="119"/>
                  </a:lnTo>
                  <a:lnTo>
                    <a:pt x="131" y="110"/>
                  </a:lnTo>
                  <a:lnTo>
                    <a:pt x="96" y="95"/>
                  </a:lnTo>
                  <a:lnTo>
                    <a:pt x="68" y="78"/>
                  </a:lnTo>
                  <a:lnTo>
                    <a:pt x="45" y="60"/>
                  </a:lnTo>
                  <a:lnTo>
                    <a:pt x="27" y="42"/>
                  </a:lnTo>
                  <a:lnTo>
                    <a:pt x="15" y="26"/>
                  </a:lnTo>
                  <a:lnTo>
                    <a:pt x="6" y="12"/>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1" name="Freeform 387"/>
            <p:cNvSpPr>
              <a:spLocks/>
            </p:cNvSpPr>
            <p:nvPr/>
          </p:nvSpPr>
          <p:spPr bwMode="auto">
            <a:xfrm>
              <a:off x="3426" y="2816"/>
              <a:ext cx="197" cy="69"/>
            </a:xfrm>
            <a:custGeom>
              <a:avLst/>
              <a:gdLst>
                <a:gd name="T0" fmla="*/ 0 w 591"/>
                <a:gd name="T1" fmla="*/ 2 h 209"/>
                <a:gd name="T2" fmla="*/ 1 w 591"/>
                <a:gd name="T3" fmla="*/ 2 h 209"/>
                <a:gd name="T4" fmla="*/ 1 w 591"/>
                <a:gd name="T5" fmla="*/ 2 h 209"/>
                <a:gd name="T6" fmla="*/ 2 w 591"/>
                <a:gd name="T7" fmla="*/ 2 h 209"/>
                <a:gd name="T8" fmla="*/ 2 w 591"/>
                <a:gd name="T9" fmla="*/ 2 h 209"/>
                <a:gd name="T10" fmla="*/ 3 w 591"/>
                <a:gd name="T11" fmla="*/ 2 h 209"/>
                <a:gd name="T12" fmla="*/ 4 w 591"/>
                <a:gd name="T13" fmla="*/ 1 h 209"/>
                <a:gd name="T14" fmla="*/ 4 w 591"/>
                <a:gd name="T15" fmla="*/ 0 h 209"/>
                <a:gd name="T16" fmla="*/ 5 w 591"/>
                <a:gd name="T17" fmla="*/ 0 h 209"/>
                <a:gd name="T18" fmla="*/ 6 w 591"/>
                <a:gd name="T19" fmla="*/ 1 h 209"/>
                <a:gd name="T20" fmla="*/ 6 w 591"/>
                <a:gd name="T21" fmla="*/ 1 h 209"/>
                <a:gd name="T22" fmla="*/ 7 w 591"/>
                <a:gd name="T23" fmla="*/ 1 h 209"/>
                <a:gd name="T24" fmla="*/ 6 w 591"/>
                <a:gd name="T25" fmla="*/ 1 h 209"/>
                <a:gd name="T26" fmla="*/ 6 w 591"/>
                <a:gd name="T27" fmla="*/ 1 h 209"/>
                <a:gd name="T28" fmla="*/ 5 w 591"/>
                <a:gd name="T29" fmla="*/ 1 h 209"/>
                <a:gd name="T30" fmla="*/ 4 w 591"/>
                <a:gd name="T31" fmla="*/ 1 h 209"/>
                <a:gd name="T32" fmla="*/ 4 w 591"/>
                <a:gd name="T33" fmla="*/ 2 h 209"/>
                <a:gd name="T34" fmla="*/ 4 w 591"/>
                <a:gd name="T35" fmla="*/ 2 h 209"/>
                <a:gd name="T36" fmla="*/ 3 w 591"/>
                <a:gd name="T37" fmla="*/ 2 h 209"/>
                <a:gd name="T38" fmla="*/ 3 w 591"/>
                <a:gd name="T39" fmla="*/ 2 h 209"/>
                <a:gd name="T40" fmla="*/ 4 w 591"/>
                <a:gd name="T41" fmla="*/ 3 h 209"/>
                <a:gd name="T42" fmla="*/ 4 w 591"/>
                <a:gd name="T43" fmla="*/ 2 h 209"/>
                <a:gd name="T44" fmla="*/ 4 w 591"/>
                <a:gd name="T45" fmla="*/ 2 h 209"/>
                <a:gd name="T46" fmla="*/ 4 w 591"/>
                <a:gd name="T47" fmla="*/ 2 h 209"/>
                <a:gd name="T48" fmla="*/ 5 w 591"/>
                <a:gd name="T49" fmla="*/ 2 h 209"/>
                <a:gd name="T50" fmla="*/ 6 w 591"/>
                <a:gd name="T51" fmla="*/ 1 h 209"/>
                <a:gd name="T52" fmla="*/ 7 w 591"/>
                <a:gd name="T53" fmla="*/ 1 h 209"/>
                <a:gd name="T54" fmla="*/ 7 w 591"/>
                <a:gd name="T55" fmla="*/ 1 h 209"/>
                <a:gd name="T56" fmla="*/ 7 w 591"/>
                <a:gd name="T57" fmla="*/ 1 h 209"/>
                <a:gd name="T58" fmla="*/ 7 w 591"/>
                <a:gd name="T59" fmla="*/ 1 h 209"/>
                <a:gd name="T60" fmla="*/ 6 w 591"/>
                <a:gd name="T61" fmla="*/ 0 h 209"/>
                <a:gd name="T62" fmla="*/ 6 w 591"/>
                <a:gd name="T63" fmla="*/ 0 h 209"/>
                <a:gd name="T64" fmla="*/ 5 w 591"/>
                <a:gd name="T65" fmla="*/ 0 h 209"/>
                <a:gd name="T66" fmla="*/ 4 w 591"/>
                <a:gd name="T67" fmla="*/ 0 h 209"/>
                <a:gd name="T68" fmla="*/ 4 w 591"/>
                <a:gd name="T69" fmla="*/ 0 h 209"/>
                <a:gd name="T70" fmla="*/ 3 w 591"/>
                <a:gd name="T71" fmla="*/ 1 h 209"/>
                <a:gd name="T72" fmla="*/ 2 w 591"/>
                <a:gd name="T73" fmla="*/ 1 h 209"/>
                <a:gd name="T74" fmla="*/ 2 w 591"/>
                <a:gd name="T75" fmla="*/ 1 h 209"/>
                <a:gd name="T76" fmla="*/ 2 w 591"/>
                <a:gd name="T77" fmla="*/ 1 h 209"/>
                <a:gd name="T78" fmla="*/ 1 w 591"/>
                <a:gd name="T79" fmla="*/ 1 h 209"/>
                <a:gd name="T80" fmla="*/ 1 w 591"/>
                <a:gd name="T81" fmla="*/ 1 h 209"/>
                <a:gd name="T82" fmla="*/ 0 w 591"/>
                <a:gd name="T83" fmla="*/ 2 h 209"/>
                <a:gd name="T84" fmla="*/ 0 w 591"/>
                <a:gd name="T85" fmla="*/ 2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91"/>
                <a:gd name="T130" fmla="*/ 0 h 209"/>
                <a:gd name="T131" fmla="*/ 591 w 591"/>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91" h="209">
                  <a:moveTo>
                    <a:pt x="0" y="190"/>
                  </a:moveTo>
                  <a:lnTo>
                    <a:pt x="3" y="186"/>
                  </a:lnTo>
                  <a:lnTo>
                    <a:pt x="8" y="179"/>
                  </a:lnTo>
                  <a:lnTo>
                    <a:pt x="19" y="168"/>
                  </a:lnTo>
                  <a:lnTo>
                    <a:pt x="31" y="157"/>
                  </a:lnTo>
                  <a:lnTo>
                    <a:pt x="46" y="145"/>
                  </a:lnTo>
                  <a:lnTo>
                    <a:pt x="64" y="136"/>
                  </a:lnTo>
                  <a:lnTo>
                    <a:pt x="83" y="131"/>
                  </a:lnTo>
                  <a:lnTo>
                    <a:pt x="103" y="132"/>
                  </a:lnTo>
                  <a:lnTo>
                    <a:pt x="123" y="136"/>
                  </a:lnTo>
                  <a:lnTo>
                    <a:pt x="138" y="142"/>
                  </a:lnTo>
                  <a:lnTo>
                    <a:pt x="152" y="148"/>
                  </a:lnTo>
                  <a:lnTo>
                    <a:pt x="163" y="152"/>
                  </a:lnTo>
                  <a:lnTo>
                    <a:pt x="175" y="155"/>
                  </a:lnTo>
                  <a:lnTo>
                    <a:pt x="187" y="153"/>
                  </a:lnTo>
                  <a:lnTo>
                    <a:pt x="202" y="148"/>
                  </a:lnTo>
                  <a:lnTo>
                    <a:pt x="219" y="138"/>
                  </a:lnTo>
                  <a:lnTo>
                    <a:pt x="238" y="123"/>
                  </a:lnTo>
                  <a:lnTo>
                    <a:pt x="255" y="106"/>
                  </a:lnTo>
                  <a:lnTo>
                    <a:pt x="272" y="88"/>
                  </a:lnTo>
                  <a:lnTo>
                    <a:pt x="290" y="70"/>
                  </a:lnTo>
                  <a:lnTo>
                    <a:pt x="308" y="54"/>
                  </a:lnTo>
                  <a:lnTo>
                    <a:pt x="327" y="40"/>
                  </a:lnTo>
                  <a:lnTo>
                    <a:pt x="349" y="32"/>
                  </a:lnTo>
                  <a:lnTo>
                    <a:pt x="374" y="31"/>
                  </a:lnTo>
                  <a:lnTo>
                    <a:pt x="387" y="32"/>
                  </a:lnTo>
                  <a:lnTo>
                    <a:pt x="404" y="35"/>
                  </a:lnTo>
                  <a:lnTo>
                    <a:pt x="421" y="38"/>
                  </a:lnTo>
                  <a:lnTo>
                    <a:pt x="439" y="40"/>
                  </a:lnTo>
                  <a:lnTo>
                    <a:pt x="458" y="45"/>
                  </a:lnTo>
                  <a:lnTo>
                    <a:pt x="474" y="48"/>
                  </a:lnTo>
                  <a:lnTo>
                    <a:pt x="490" y="53"/>
                  </a:lnTo>
                  <a:lnTo>
                    <a:pt x="505" y="57"/>
                  </a:lnTo>
                  <a:lnTo>
                    <a:pt x="516" y="63"/>
                  </a:lnTo>
                  <a:lnTo>
                    <a:pt x="525" y="67"/>
                  </a:lnTo>
                  <a:lnTo>
                    <a:pt x="530" y="73"/>
                  </a:lnTo>
                  <a:lnTo>
                    <a:pt x="531" y="79"/>
                  </a:lnTo>
                  <a:lnTo>
                    <a:pt x="527" y="83"/>
                  </a:lnTo>
                  <a:lnTo>
                    <a:pt x="516" y="89"/>
                  </a:lnTo>
                  <a:lnTo>
                    <a:pt x="500" y="93"/>
                  </a:lnTo>
                  <a:lnTo>
                    <a:pt x="477" y="98"/>
                  </a:lnTo>
                  <a:lnTo>
                    <a:pt x="451" y="103"/>
                  </a:lnTo>
                  <a:lnTo>
                    <a:pt x="428" y="106"/>
                  </a:lnTo>
                  <a:lnTo>
                    <a:pt x="407" y="109"/>
                  </a:lnTo>
                  <a:lnTo>
                    <a:pt x="387" y="112"/>
                  </a:lnTo>
                  <a:lnTo>
                    <a:pt x="370" y="115"/>
                  </a:lnTo>
                  <a:lnTo>
                    <a:pt x="355" y="118"/>
                  </a:lnTo>
                  <a:lnTo>
                    <a:pt x="341" y="121"/>
                  </a:lnTo>
                  <a:lnTo>
                    <a:pt x="330" y="124"/>
                  </a:lnTo>
                  <a:lnTo>
                    <a:pt x="318" y="129"/>
                  </a:lnTo>
                  <a:lnTo>
                    <a:pt x="309" y="132"/>
                  </a:lnTo>
                  <a:lnTo>
                    <a:pt x="301" y="136"/>
                  </a:lnTo>
                  <a:lnTo>
                    <a:pt x="295" y="142"/>
                  </a:lnTo>
                  <a:lnTo>
                    <a:pt x="289" y="149"/>
                  </a:lnTo>
                  <a:lnTo>
                    <a:pt x="284" y="156"/>
                  </a:lnTo>
                  <a:lnTo>
                    <a:pt x="280" y="164"/>
                  </a:lnTo>
                  <a:lnTo>
                    <a:pt x="277" y="173"/>
                  </a:lnTo>
                  <a:lnTo>
                    <a:pt x="272" y="188"/>
                  </a:lnTo>
                  <a:lnTo>
                    <a:pt x="273" y="200"/>
                  </a:lnTo>
                  <a:lnTo>
                    <a:pt x="278" y="205"/>
                  </a:lnTo>
                  <a:lnTo>
                    <a:pt x="284" y="209"/>
                  </a:lnTo>
                  <a:lnTo>
                    <a:pt x="291" y="209"/>
                  </a:lnTo>
                  <a:lnTo>
                    <a:pt x="298" y="209"/>
                  </a:lnTo>
                  <a:lnTo>
                    <a:pt x="303" y="208"/>
                  </a:lnTo>
                  <a:lnTo>
                    <a:pt x="305" y="207"/>
                  </a:lnTo>
                  <a:lnTo>
                    <a:pt x="303" y="204"/>
                  </a:lnTo>
                  <a:lnTo>
                    <a:pt x="297" y="199"/>
                  </a:lnTo>
                  <a:lnTo>
                    <a:pt x="292" y="191"/>
                  </a:lnTo>
                  <a:lnTo>
                    <a:pt x="290" y="179"/>
                  </a:lnTo>
                  <a:lnTo>
                    <a:pt x="296" y="168"/>
                  </a:lnTo>
                  <a:lnTo>
                    <a:pt x="309" y="156"/>
                  </a:lnTo>
                  <a:lnTo>
                    <a:pt x="336" y="143"/>
                  </a:lnTo>
                  <a:lnTo>
                    <a:pt x="379" y="132"/>
                  </a:lnTo>
                  <a:lnTo>
                    <a:pt x="405" y="127"/>
                  </a:lnTo>
                  <a:lnTo>
                    <a:pt x="430" y="123"/>
                  </a:lnTo>
                  <a:lnTo>
                    <a:pt x="454" y="118"/>
                  </a:lnTo>
                  <a:lnTo>
                    <a:pt x="478" y="115"/>
                  </a:lnTo>
                  <a:lnTo>
                    <a:pt x="499" y="112"/>
                  </a:lnTo>
                  <a:lnTo>
                    <a:pt x="520" y="108"/>
                  </a:lnTo>
                  <a:lnTo>
                    <a:pt x="538" y="105"/>
                  </a:lnTo>
                  <a:lnTo>
                    <a:pt x="554" y="103"/>
                  </a:lnTo>
                  <a:lnTo>
                    <a:pt x="567" y="99"/>
                  </a:lnTo>
                  <a:lnTo>
                    <a:pt x="577" y="96"/>
                  </a:lnTo>
                  <a:lnTo>
                    <a:pt x="585" y="91"/>
                  </a:lnTo>
                  <a:lnTo>
                    <a:pt x="590" y="87"/>
                  </a:lnTo>
                  <a:lnTo>
                    <a:pt x="591" y="82"/>
                  </a:lnTo>
                  <a:lnTo>
                    <a:pt x="588" y="77"/>
                  </a:lnTo>
                  <a:lnTo>
                    <a:pt x="580" y="70"/>
                  </a:lnTo>
                  <a:lnTo>
                    <a:pt x="568" y="63"/>
                  </a:lnTo>
                  <a:lnTo>
                    <a:pt x="555" y="55"/>
                  </a:lnTo>
                  <a:lnTo>
                    <a:pt x="540" y="48"/>
                  </a:lnTo>
                  <a:lnTo>
                    <a:pt x="524" y="40"/>
                  </a:lnTo>
                  <a:lnTo>
                    <a:pt x="508" y="34"/>
                  </a:lnTo>
                  <a:lnTo>
                    <a:pt x="493" y="27"/>
                  </a:lnTo>
                  <a:lnTo>
                    <a:pt x="477" y="20"/>
                  </a:lnTo>
                  <a:lnTo>
                    <a:pt x="460" y="14"/>
                  </a:lnTo>
                  <a:lnTo>
                    <a:pt x="443" y="10"/>
                  </a:lnTo>
                  <a:lnTo>
                    <a:pt x="426" y="5"/>
                  </a:lnTo>
                  <a:lnTo>
                    <a:pt x="408" y="2"/>
                  </a:lnTo>
                  <a:lnTo>
                    <a:pt x="390" y="1"/>
                  </a:lnTo>
                  <a:lnTo>
                    <a:pt x="372" y="0"/>
                  </a:lnTo>
                  <a:lnTo>
                    <a:pt x="353" y="1"/>
                  </a:lnTo>
                  <a:lnTo>
                    <a:pt x="335" y="3"/>
                  </a:lnTo>
                  <a:lnTo>
                    <a:pt x="317" y="6"/>
                  </a:lnTo>
                  <a:lnTo>
                    <a:pt x="299" y="12"/>
                  </a:lnTo>
                  <a:lnTo>
                    <a:pt x="267" y="26"/>
                  </a:lnTo>
                  <a:lnTo>
                    <a:pt x="245" y="39"/>
                  </a:lnTo>
                  <a:lnTo>
                    <a:pt x="228" y="54"/>
                  </a:lnTo>
                  <a:lnTo>
                    <a:pt x="215" y="66"/>
                  </a:lnTo>
                  <a:lnTo>
                    <a:pt x="206" y="79"/>
                  </a:lnTo>
                  <a:lnTo>
                    <a:pt x="200" y="89"/>
                  </a:lnTo>
                  <a:lnTo>
                    <a:pt x="191" y="96"/>
                  </a:lnTo>
                  <a:lnTo>
                    <a:pt x="179" y="100"/>
                  </a:lnTo>
                  <a:lnTo>
                    <a:pt x="169" y="100"/>
                  </a:lnTo>
                  <a:lnTo>
                    <a:pt x="161" y="97"/>
                  </a:lnTo>
                  <a:lnTo>
                    <a:pt x="154" y="92"/>
                  </a:lnTo>
                  <a:lnTo>
                    <a:pt x="149" y="87"/>
                  </a:lnTo>
                  <a:lnTo>
                    <a:pt x="140" y="82"/>
                  </a:lnTo>
                  <a:lnTo>
                    <a:pt x="127" y="80"/>
                  </a:lnTo>
                  <a:lnTo>
                    <a:pt x="110" y="81"/>
                  </a:lnTo>
                  <a:lnTo>
                    <a:pt x="86" y="87"/>
                  </a:lnTo>
                  <a:lnTo>
                    <a:pt x="62" y="98"/>
                  </a:lnTo>
                  <a:lnTo>
                    <a:pt x="41" y="113"/>
                  </a:lnTo>
                  <a:lnTo>
                    <a:pt x="26" y="130"/>
                  </a:lnTo>
                  <a:lnTo>
                    <a:pt x="15" y="147"/>
                  </a:lnTo>
                  <a:lnTo>
                    <a:pt x="8" y="162"/>
                  </a:lnTo>
                  <a:lnTo>
                    <a:pt x="4" y="177"/>
                  </a:lnTo>
                  <a:lnTo>
                    <a:pt x="2" y="186"/>
                  </a:lnTo>
                  <a:lnTo>
                    <a:pt x="0" y="19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2" name="Freeform 388"/>
            <p:cNvSpPr>
              <a:spLocks/>
            </p:cNvSpPr>
            <p:nvPr/>
          </p:nvSpPr>
          <p:spPr bwMode="auto">
            <a:xfrm>
              <a:off x="3497" y="2872"/>
              <a:ext cx="118" cy="30"/>
            </a:xfrm>
            <a:custGeom>
              <a:avLst/>
              <a:gdLst>
                <a:gd name="T0" fmla="*/ 0 w 355"/>
                <a:gd name="T1" fmla="*/ 1 h 91"/>
                <a:gd name="T2" fmla="*/ 0 w 355"/>
                <a:gd name="T3" fmla="*/ 1 h 91"/>
                <a:gd name="T4" fmla="*/ 0 w 355"/>
                <a:gd name="T5" fmla="*/ 1 h 91"/>
                <a:gd name="T6" fmla="*/ 0 w 355"/>
                <a:gd name="T7" fmla="*/ 0 h 91"/>
                <a:gd name="T8" fmla="*/ 1 w 355"/>
                <a:gd name="T9" fmla="*/ 0 h 91"/>
                <a:gd name="T10" fmla="*/ 1 w 355"/>
                <a:gd name="T11" fmla="*/ 0 h 91"/>
                <a:gd name="T12" fmla="*/ 1 w 355"/>
                <a:gd name="T13" fmla="*/ 0 h 91"/>
                <a:gd name="T14" fmla="*/ 2 w 355"/>
                <a:gd name="T15" fmla="*/ 0 h 91"/>
                <a:gd name="T16" fmla="*/ 2 w 355"/>
                <a:gd name="T17" fmla="*/ 0 h 91"/>
                <a:gd name="T18" fmla="*/ 2 w 355"/>
                <a:gd name="T19" fmla="*/ 0 h 91"/>
                <a:gd name="T20" fmla="*/ 3 w 355"/>
                <a:gd name="T21" fmla="*/ 0 h 91"/>
                <a:gd name="T22" fmla="*/ 3 w 355"/>
                <a:gd name="T23" fmla="*/ 0 h 91"/>
                <a:gd name="T24" fmla="*/ 3 w 355"/>
                <a:gd name="T25" fmla="*/ 1 h 91"/>
                <a:gd name="T26" fmla="*/ 3 w 355"/>
                <a:gd name="T27" fmla="*/ 1 h 91"/>
                <a:gd name="T28" fmla="*/ 3 w 355"/>
                <a:gd name="T29" fmla="*/ 1 h 91"/>
                <a:gd name="T30" fmla="*/ 3 w 355"/>
                <a:gd name="T31" fmla="*/ 1 h 91"/>
                <a:gd name="T32" fmla="*/ 3 w 355"/>
                <a:gd name="T33" fmla="*/ 1 h 91"/>
                <a:gd name="T34" fmla="*/ 4 w 355"/>
                <a:gd name="T35" fmla="*/ 1 h 91"/>
                <a:gd name="T36" fmla="*/ 4 w 355"/>
                <a:gd name="T37" fmla="*/ 1 h 91"/>
                <a:gd name="T38" fmla="*/ 4 w 355"/>
                <a:gd name="T39" fmla="*/ 1 h 91"/>
                <a:gd name="T40" fmla="*/ 4 w 355"/>
                <a:gd name="T41" fmla="*/ 0 h 91"/>
                <a:gd name="T42" fmla="*/ 4 w 355"/>
                <a:gd name="T43" fmla="*/ 0 h 91"/>
                <a:gd name="T44" fmla="*/ 4 w 355"/>
                <a:gd name="T45" fmla="*/ 0 h 91"/>
                <a:gd name="T46" fmla="*/ 4 w 355"/>
                <a:gd name="T47" fmla="*/ 0 h 91"/>
                <a:gd name="T48" fmla="*/ 4 w 355"/>
                <a:gd name="T49" fmla="*/ 0 h 91"/>
                <a:gd name="T50" fmla="*/ 4 w 355"/>
                <a:gd name="T51" fmla="*/ 0 h 91"/>
                <a:gd name="T52" fmla="*/ 4 w 355"/>
                <a:gd name="T53" fmla="*/ 0 h 91"/>
                <a:gd name="T54" fmla="*/ 4 w 355"/>
                <a:gd name="T55" fmla="*/ 1 h 91"/>
                <a:gd name="T56" fmla="*/ 4 w 355"/>
                <a:gd name="T57" fmla="*/ 1 h 91"/>
                <a:gd name="T58" fmla="*/ 4 w 355"/>
                <a:gd name="T59" fmla="*/ 1 h 91"/>
                <a:gd name="T60" fmla="*/ 4 w 355"/>
                <a:gd name="T61" fmla="*/ 1 h 91"/>
                <a:gd name="T62" fmla="*/ 4 w 355"/>
                <a:gd name="T63" fmla="*/ 1 h 91"/>
                <a:gd name="T64" fmla="*/ 4 w 355"/>
                <a:gd name="T65" fmla="*/ 1 h 91"/>
                <a:gd name="T66" fmla="*/ 3 w 355"/>
                <a:gd name="T67" fmla="*/ 1 h 91"/>
                <a:gd name="T68" fmla="*/ 3 w 355"/>
                <a:gd name="T69" fmla="*/ 1 h 91"/>
                <a:gd name="T70" fmla="*/ 3 w 355"/>
                <a:gd name="T71" fmla="*/ 1 h 91"/>
                <a:gd name="T72" fmla="*/ 3 w 355"/>
                <a:gd name="T73" fmla="*/ 1 h 91"/>
                <a:gd name="T74" fmla="*/ 3 w 355"/>
                <a:gd name="T75" fmla="*/ 1 h 91"/>
                <a:gd name="T76" fmla="*/ 2 w 355"/>
                <a:gd name="T77" fmla="*/ 1 h 91"/>
                <a:gd name="T78" fmla="*/ 2 w 355"/>
                <a:gd name="T79" fmla="*/ 0 h 91"/>
                <a:gd name="T80" fmla="*/ 2 w 355"/>
                <a:gd name="T81" fmla="*/ 0 h 91"/>
                <a:gd name="T82" fmla="*/ 1 w 355"/>
                <a:gd name="T83" fmla="*/ 1 h 91"/>
                <a:gd name="T84" fmla="*/ 1 w 355"/>
                <a:gd name="T85" fmla="*/ 1 h 91"/>
                <a:gd name="T86" fmla="*/ 1 w 355"/>
                <a:gd name="T87" fmla="*/ 1 h 91"/>
                <a:gd name="T88" fmla="*/ 0 w 355"/>
                <a:gd name="T89" fmla="*/ 1 h 91"/>
                <a:gd name="T90" fmla="*/ 0 w 355"/>
                <a:gd name="T91" fmla="*/ 1 h 91"/>
                <a:gd name="T92" fmla="*/ 0 w 355"/>
                <a:gd name="T93" fmla="*/ 1 h 91"/>
                <a:gd name="T94" fmla="*/ 0 w 355"/>
                <a:gd name="T95" fmla="*/ 1 h 91"/>
                <a:gd name="T96" fmla="*/ 0 w 355"/>
                <a:gd name="T97" fmla="*/ 1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91"/>
                <a:gd name="T149" fmla="*/ 355 w 355"/>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91">
                  <a:moveTo>
                    <a:pt x="0" y="51"/>
                  </a:moveTo>
                  <a:lnTo>
                    <a:pt x="5" y="48"/>
                  </a:lnTo>
                  <a:lnTo>
                    <a:pt x="19" y="41"/>
                  </a:lnTo>
                  <a:lnTo>
                    <a:pt x="40" y="31"/>
                  </a:lnTo>
                  <a:lnTo>
                    <a:pt x="65" y="19"/>
                  </a:lnTo>
                  <a:lnTo>
                    <a:pt x="92" y="9"/>
                  </a:lnTo>
                  <a:lnTo>
                    <a:pt x="121" y="3"/>
                  </a:lnTo>
                  <a:lnTo>
                    <a:pt x="148" y="0"/>
                  </a:lnTo>
                  <a:lnTo>
                    <a:pt x="172" y="5"/>
                  </a:lnTo>
                  <a:lnTo>
                    <a:pt x="191" y="14"/>
                  </a:lnTo>
                  <a:lnTo>
                    <a:pt x="207" y="23"/>
                  </a:lnTo>
                  <a:lnTo>
                    <a:pt x="220" y="33"/>
                  </a:lnTo>
                  <a:lnTo>
                    <a:pt x="231" y="41"/>
                  </a:lnTo>
                  <a:lnTo>
                    <a:pt x="240" y="49"/>
                  </a:lnTo>
                  <a:lnTo>
                    <a:pt x="250" y="55"/>
                  </a:lnTo>
                  <a:lnTo>
                    <a:pt x="261" y="57"/>
                  </a:lnTo>
                  <a:lnTo>
                    <a:pt x="275" y="57"/>
                  </a:lnTo>
                  <a:lnTo>
                    <a:pt x="290" y="53"/>
                  </a:lnTo>
                  <a:lnTo>
                    <a:pt x="304" y="49"/>
                  </a:lnTo>
                  <a:lnTo>
                    <a:pt x="317" y="43"/>
                  </a:lnTo>
                  <a:lnTo>
                    <a:pt x="328" y="38"/>
                  </a:lnTo>
                  <a:lnTo>
                    <a:pt x="337" y="31"/>
                  </a:lnTo>
                  <a:lnTo>
                    <a:pt x="344" y="26"/>
                  </a:lnTo>
                  <a:lnTo>
                    <a:pt x="349" y="23"/>
                  </a:lnTo>
                  <a:lnTo>
                    <a:pt x="350" y="22"/>
                  </a:lnTo>
                  <a:lnTo>
                    <a:pt x="351" y="25"/>
                  </a:lnTo>
                  <a:lnTo>
                    <a:pt x="353" y="34"/>
                  </a:lnTo>
                  <a:lnTo>
                    <a:pt x="355" y="47"/>
                  </a:lnTo>
                  <a:lnTo>
                    <a:pt x="355" y="60"/>
                  </a:lnTo>
                  <a:lnTo>
                    <a:pt x="350" y="74"/>
                  </a:lnTo>
                  <a:lnTo>
                    <a:pt x="337" y="85"/>
                  </a:lnTo>
                  <a:lnTo>
                    <a:pt x="317" y="91"/>
                  </a:lnTo>
                  <a:lnTo>
                    <a:pt x="286" y="91"/>
                  </a:lnTo>
                  <a:lnTo>
                    <a:pt x="256" y="85"/>
                  </a:lnTo>
                  <a:lnTo>
                    <a:pt x="237" y="77"/>
                  </a:lnTo>
                  <a:lnTo>
                    <a:pt x="224" y="68"/>
                  </a:lnTo>
                  <a:lnTo>
                    <a:pt x="215" y="58"/>
                  </a:lnTo>
                  <a:lnTo>
                    <a:pt x="206" y="50"/>
                  </a:lnTo>
                  <a:lnTo>
                    <a:pt x="192" y="43"/>
                  </a:lnTo>
                  <a:lnTo>
                    <a:pt x="173" y="39"/>
                  </a:lnTo>
                  <a:lnTo>
                    <a:pt x="143" y="39"/>
                  </a:lnTo>
                  <a:lnTo>
                    <a:pt x="109" y="41"/>
                  </a:lnTo>
                  <a:lnTo>
                    <a:pt x="79" y="43"/>
                  </a:lnTo>
                  <a:lnTo>
                    <a:pt x="54" y="45"/>
                  </a:lnTo>
                  <a:lnTo>
                    <a:pt x="35" y="47"/>
                  </a:lnTo>
                  <a:lnTo>
                    <a:pt x="19" y="49"/>
                  </a:lnTo>
                  <a:lnTo>
                    <a:pt x="9" y="50"/>
                  </a:lnTo>
                  <a:lnTo>
                    <a:pt x="2" y="51"/>
                  </a:lnTo>
                  <a:lnTo>
                    <a:pt x="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3" name="Freeform 389"/>
            <p:cNvSpPr>
              <a:spLocks/>
            </p:cNvSpPr>
            <p:nvPr/>
          </p:nvSpPr>
          <p:spPr bwMode="auto">
            <a:xfrm>
              <a:off x="3577" y="2849"/>
              <a:ext cx="181" cy="73"/>
            </a:xfrm>
            <a:custGeom>
              <a:avLst/>
              <a:gdLst>
                <a:gd name="T0" fmla="*/ 0 w 544"/>
                <a:gd name="T1" fmla="*/ 1 h 218"/>
                <a:gd name="T2" fmla="*/ 0 w 544"/>
                <a:gd name="T3" fmla="*/ 1 h 218"/>
                <a:gd name="T4" fmla="*/ 0 w 544"/>
                <a:gd name="T5" fmla="*/ 1 h 218"/>
                <a:gd name="T6" fmla="*/ 1 w 544"/>
                <a:gd name="T7" fmla="*/ 1 h 218"/>
                <a:gd name="T8" fmla="*/ 2 w 544"/>
                <a:gd name="T9" fmla="*/ 0 h 218"/>
                <a:gd name="T10" fmla="*/ 2 w 544"/>
                <a:gd name="T11" fmla="*/ 0 h 218"/>
                <a:gd name="T12" fmla="*/ 3 w 544"/>
                <a:gd name="T13" fmla="*/ 0 h 218"/>
                <a:gd name="T14" fmla="*/ 4 w 544"/>
                <a:gd name="T15" fmla="*/ 0 h 218"/>
                <a:gd name="T16" fmla="*/ 5 w 544"/>
                <a:gd name="T17" fmla="*/ 0 h 218"/>
                <a:gd name="T18" fmla="*/ 5 w 544"/>
                <a:gd name="T19" fmla="*/ 1 h 218"/>
                <a:gd name="T20" fmla="*/ 6 w 544"/>
                <a:gd name="T21" fmla="*/ 1 h 218"/>
                <a:gd name="T22" fmla="*/ 6 w 544"/>
                <a:gd name="T23" fmla="*/ 1 h 218"/>
                <a:gd name="T24" fmla="*/ 6 w 544"/>
                <a:gd name="T25" fmla="*/ 1 h 218"/>
                <a:gd name="T26" fmla="*/ 7 w 544"/>
                <a:gd name="T27" fmla="*/ 2 h 218"/>
                <a:gd name="T28" fmla="*/ 7 w 544"/>
                <a:gd name="T29" fmla="*/ 2 h 218"/>
                <a:gd name="T30" fmla="*/ 7 w 544"/>
                <a:gd name="T31" fmla="*/ 2 h 218"/>
                <a:gd name="T32" fmla="*/ 6 w 544"/>
                <a:gd name="T33" fmla="*/ 3 h 218"/>
                <a:gd name="T34" fmla="*/ 6 w 544"/>
                <a:gd name="T35" fmla="*/ 3 h 218"/>
                <a:gd name="T36" fmla="*/ 5 w 544"/>
                <a:gd name="T37" fmla="*/ 3 h 218"/>
                <a:gd name="T38" fmla="*/ 5 w 544"/>
                <a:gd name="T39" fmla="*/ 2 h 218"/>
                <a:gd name="T40" fmla="*/ 4 w 544"/>
                <a:gd name="T41" fmla="*/ 2 h 218"/>
                <a:gd name="T42" fmla="*/ 4 w 544"/>
                <a:gd name="T43" fmla="*/ 2 h 218"/>
                <a:gd name="T44" fmla="*/ 3 w 544"/>
                <a:gd name="T45" fmla="*/ 2 h 218"/>
                <a:gd name="T46" fmla="*/ 3 w 544"/>
                <a:gd name="T47" fmla="*/ 2 h 218"/>
                <a:gd name="T48" fmla="*/ 3 w 544"/>
                <a:gd name="T49" fmla="*/ 2 h 218"/>
                <a:gd name="T50" fmla="*/ 3 w 544"/>
                <a:gd name="T51" fmla="*/ 2 h 218"/>
                <a:gd name="T52" fmla="*/ 4 w 544"/>
                <a:gd name="T53" fmla="*/ 2 h 218"/>
                <a:gd name="T54" fmla="*/ 5 w 544"/>
                <a:gd name="T55" fmla="*/ 2 h 218"/>
                <a:gd name="T56" fmla="*/ 5 w 544"/>
                <a:gd name="T57" fmla="*/ 2 h 218"/>
                <a:gd name="T58" fmla="*/ 6 w 544"/>
                <a:gd name="T59" fmla="*/ 2 h 218"/>
                <a:gd name="T60" fmla="*/ 6 w 544"/>
                <a:gd name="T61" fmla="*/ 2 h 218"/>
                <a:gd name="T62" fmla="*/ 6 w 544"/>
                <a:gd name="T63" fmla="*/ 2 h 218"/>
                <a:gd name="T64" fmla="*/ 6 w 544"/>
                <a:gd name="T65" fmla="*/ 2 h 218"/>
                <a:gd name="T66" fmla="*/ 6 w 544"/>
                <a:gd name="T67" fmla="*/ 2 h 218"/>
                <a:gd name="T68" fmla="*/ 5 w 544"/>
                <a:gd name="T69" fmla="*/ 1 h 218"/>
                <a:gd name="T70" fmla="*/ 5 w 544"/>
                <a:gd name="T71" fmla="*/ 0 h 218"/>
                <a:gd name="T72" fmla="*/ 4 w 544"/>
                <a:gd name="T73" fmla="*/ 0 h 218"/>
                <a:gd name="T74" fmla="*/ 3 w 544"/>
                <a:gd name="T75" fmla="*/ 0 h 218"/>
                <a:gd name="T76" fmla="*/ 2 w 544"/>
                <a:gd name="T77" fmla="*/ 1 h 218"/>
                <a:gd name="T78" fmla="*/ 1 w 544"/>
                <a:gd name="T79" fmla="*/ 1 h 218"/>
                <a:gd name="T80" fmla="*/ 1 w 544"/>
                <a:gd name="T81" fmla="*/ 1 h 218"/>
                <a:gd name="T82" fmla="*/ 0 w 544"/>
                <a:gd name="T83" fmla="*/ 1 h 218"/>
                <a:gd name="T84" fmla="*/ 0 w 544"/>
                <a:gd name="T85" fmla="*/ 1 h 218"/>
                <a:gd name="T86" fmla="*/ 0 w 544"/>
                <a:gd name="T87" fmla="*/ 1 h 2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44"/>
                <a:gd name="T133" fmla="*/ 0 h 218"/>
                <a:gd name="T134" fmla="*/ 544 w 544"/>
                <a:gd name="T135" fmla="*/ 218 h 2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44" h="218">
                  <a:moveTo>
                    <a:pt x="0" y="107"/>
                  </a:moveTo>
                  <a:lnTo>
                    <a:pt x="1" y="104"/>
                  </a:lnTo>
                  <a:lnTo>
                    <a:pt x="7" y="100"/>
                  </a:lnTo>
                  <a:lnTo>
                    <a:pt x="15" y="93"/>
                  </a:lnTo>
                  <a:lnTo>
                    <a:pt x="26" y="83"/>
                  </a:lnTo>
                  <a:lnTo>
                    <a:pt x="40" y="73"/>
                  </a:lnTo>
                  <a:lnTo>
                    <a:pt x="57" y="61"/>
                  </a:lnTo>
                  <a:lnTo>
                    <a:pt x="77" y="49"/>
                  </a:lnTo>
                  <a:lnTo>
                    <a:pt x="100" y="37"/>
                  </a:lnTo>
                  <a:lnTo>
                    <a:pt x="125" y="26"/>
                  </a:lnTo>
                  <a:lnTo>
                    <a:pt x="152" y="16"/>
                  </a:lnTo>
                  <a:lnTo>
                    <a:pt x="181" y="8"/>
                  </a:lnTo>
                  <a:lnTo>
                    <a:pt x="213" y="3"/>
                  </a:lnTo>
                  <a:lnTo>
                    <a:pt x="247" y="0"/>
                  </a:lnTo>
                  <a:lnTo>
                    <a:pt x="283" y="0"/>
                  </a:lnTo>
                  <a:lnTo>
                    <a:pt x="321" y="6"/>
                  </a:lnTo>
                  <a:lnTo>
                    <a:pt x="361" y="15"/>
                  </a:lnTo>
                  <a:lnTo>
                    <a:pt x="382" y="22"/>
                  </a:lnTo>
                  <a:lnTo>
                    <a:pt x="404" y="31"/>
                  </a:lnTo>
                  <a:lnTo>
                    <a:pt x="424" y="41"/>
                  </a:lnTo>
                  <a:lnTo>
                    <a:pt x="444" y="52"/>
                  </a:lnTo>
                  <a:lnTo>
                    <a:pt x="463" y="65"/>
                  </a:lnTo>
                  <a:lnTo>
                    <a:pt x="480" y="77"/>
                  </a:lnTo>
                  <a:lnTo>
                    <a:pt x="496" y="91"/>
                  </a:lnTo>
                  <a:lnTo>
                    <a:pt x="509" y="104"/>
                  </a:lnTo>
                  <a:lnTo>
                    <a:pt x="522" y="118"/>
                  </a:lnTo>
                  <a:lnTo>
                    <a:pt x="531" y="133"/>
                  </a:lnTo>
                  <a:lnTo>
                    <a:pt x="537" y="145"/>
                  </a:lnTo>
                  <a:lnTo>
                    <a:pt x="542" y="159"/>
                  </a:lnTo>
                  <a:lnTo>
                    <a:pt x="544" y="170"/>
                  </a:lnTo>
                  <a:lnTo>
                    <a:pt x="542" y="181"/>
                  </a:lnTo>
                  <a:lnTo>
                    <a:pt x="537" y="192"/>
                  </a:lnTo>
                  <a:lnTo>
                    <a:pt x="528" y="199"/>
                  </a:lnTo>
                  <a:lnTo>
                    <a:pt x="508" y="211"/>
                  </a:lnTo>
                  <a:lnTo>
                    <a:pt x="489" y="216"/>
                  </a:lnTo>
                  <a:lnTo>
                    <a:pt x="471" y="218"/>
                  </a:lnTo>
                  <a:lnTo>
                    <a:pt x="453" y="215"/>
                  </a:lnTo>
                  <a:lnTo>
                    <a:pt x="435" y="210"/>
                  </a:lnTo>
                  <a:lnTo>
                    <a:pt x="415" y="202"/>
                  </a:lnTo>
                  <a:lnTo>
                    <a:pt x="395" y="195"/>
                  </a:lnTo>
                  <a:lnTo>
                    <a:pt x="372" y="187"/>
                  </a:lnTo>
                  <a:lnTo>
                    <a:pt x="349" y="181"/>
                  </a:lnTo>
                  <a:lnTo>
                    <a:pt x="326" y="177"/>
                  </a:lnTo>
                  <a:lnTo>
                    <a:pt x="306" y="172"/>
                  </a:lnTo>
                  <a:lnTo>
                    <a:pt x="286" y="169"/>
                  </a:lnTo>
                  <a:lnTo>
                    <a:pt x="270" y="167"/>
                  </a:lnTo>
                  <a:lnTo>
                    <a:pt x="258" y="166"/>
                  </a:lnTo>
                  <a:lnTo>
                    <a:pt x="250" y="164"/>
                  </a:lnTo>
                  <a:lnTo>
                    <a:pt x="247" y="164"/>
                  </a:lnTo>
                  <a:lnTo>
                    <a:pt x="251" y="163"/>
                  </a:lnTo>
                  <a:lnTo>
                    <a:pt x="263" y="160"/>
                  </a:lnTo>
                  <a:lnTo>
                    <a:pt x="280" y="156"/>
                  </a:lnTo>
                  <a:lnTo>
                    <a:pt x="301" y="153"/>
                  </a:lnTo>
                  <a:lnTo>
                    <a:pt x="326" y="151"/>
                  </a:lnTo>
                  <a:lnTo>
                    <a:pt x="353" y="150"/>
                  </a:lnTo>
                  <a:lnTo>
                    <a:pt x="380" y="152"/>
                  </a:lnTo>
                  <a:lnTo>
                    <a:pt x="407" y="159"/>
                  </a:lnTo>
                  <a:lnTo>
                    <a:pt x="431" y="166"/>
                  </a:lnTo>
                  <a:lnTo>
                    <a:pt x="450" y="169"/>
                  </a:lnTo>
                  <a:lnTo>
                    <a:pt x="465" y="170"/>
                  </a:lnTo>
                  <a:lnTo>
                    <a:pt x="476" y="170"/>
                  </a:lnTo>
                  <a:lnTo>
                    <a:pt x="484" y="169"/>
                  </a:lnTo>
                  <a:lnTo>
                    <a:pt x="490" y="167"/>
                  </a:lnTo>
                  <a:lnTo>
                    <a:pt x="492" y="166"/>
                  </a:lnTo>
                  <a:lnTo>
                    <a:pt x="493" y="164"/>
                  </a:lnTo>
                  <a:lnTo>
                    <a:pt x="491" y="159"/>
                  </a:lnTo>
                  <a:lnTo>
                    <a:pt x="485" y="145"/>
                  </a:lnTo>
                  <a:lnTo>
                    <a:pt x="476" y="125"/>
                  </a:lnTo>
                  <a:lnTo>
                    <a:pt x="462" y="101"/>
                  </a:lnTo>
                  <a:lnTo>
                    <a:pt x="442" y="77"/>
                  </a:lnTo>
                  <a:lnTo>
                    <a:pt x="419" y="56"/>
                  </a:lnTo>
                  <a:lnTo>
                    <a:pt x="390" y="40"/>
                  </a:lnTo>
                  <a:lnTo>
                    <a:pt x="355" y="32"/>
                  </a:lnTo>
                  <a:lnTo>
                    <a:pt x="310" y="30"/>
                  </a:lnTo>
                  <a:lnTo>
                    <a:pt x="267" y="31"/>
                  </a:lnTo>
                  <a:lnTo>
                    <a:pt x="229" y="33"/>
                  </a:lnTo>
                  <a:lnTo>
                    <a:pt x="194" y="37"/>
                  </a:lnTo>
                  <a:lnTo>
                    <a:pt x="161" y="42"/>
                  </a:lnTo>
                  <a:lnTo>
                    <a:pt x="132" y="48"/>
                  </a:lnTo>
                  <a:lnTo>
                    <a:pt x="106" y="56"/>
                  </a:lnTo>
                  <a:lnTo>
                    <a:pt x="83" y="63"/>
                  </a:lnTo>
                  <a:lnTo>
                    <a:pt x="63" y="71"/>
                  </a:lnTo>
                  <a:lnTo>
                    <a:pt x="46" y="78"/>
                  </a:lnTo>
                  <a:lnTo>
                    <a:pt x="32" y="86"/>
                  </a:lnTo>
                  <a:lnTo>
                    <a:pt x="20" y="93"/>
                  </a:lnTo>
                  <a:lnTo>
                    <a:pt x="11" y="99"/>
                  </a:lnTo>
                  <a:lnTo>
                    <a:pt x="5" y="103"/>
                  </a:lnTo>
                  <a:lnTo>
                    <a:pt x="1" y="106"/>
                  </a:lnTo>
                  <a:lnTo>
                    <a:pt x="0"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4" name="Freeform 390"/>
            <p:cNvSpPr>
              <a:spLocks/>
            </p:cNvSpPr>
            <p:nvPr/>
          </p:nvSpPr>
          <p:spPr bwMode="auto">
            <a:xfrm>
              <a:off x="3636" y="2877"/>
              <a:ext cx="84" cy="31"/>
            </a:xfrm>
            <a:custGeom>
              <a:avLst/>
              <a:gdLst>
                <a:gd name="T0" fmla="*/ 0 w 252"/>
                <a:gd name="T1" fmla="*/ 1 h 93"/>
                <a:gd name="T2" fmla="*/ 0 w 252"/>
                <a:gd name="T3" fmla="*/ 1 h 93"/>
                <a:gd name="T4" fmla="*/ 0 w 252"/>
                <a:gd name="T5" fmla="*/ 1 h 93"/>
                <a:gd name="T6" fmla="*/ 0 w 252"/>
                <a:gd name="T7" fmla="*/ 1 h 93"/>
                <a:gd name="T8" fmla="*/ 0 w 252"/>
                <a:gd name="T9" fmla="*/ 1 h 93"/>
                <a:gd name="T10" fmla="*/ 0 w 252"/>
                <a:gd name="T11" fmla="*/ 0 h 93"/>
                <a:gd name="T12" fmla="*/ 0 w 252"/>
                <a:gd name="T13" fmla="*/ 0 h 93"/>
                <a:gd name="T14" fmla="*/ 1 w 252"/>
                <a:gd name="T15" fmla="*/ 0 h 93"/>
                <a:gd name="T16" fmla="*/ 1 w 252"/>
                <a:gd name="T17" fmla="*/ 0 h 93"/>
                <a:gd name="T18" fmla="*/ 2 w 252"/>
                <a:gd name="T19" fmla="*/ 0 h 93"/>
                <a:gd name="T20" fmla="*/ 2 w 252"/>
                <a:gd name="T21" fmla="*/ 0 h 93"/>
                <a:gd name="T22" fmla="*/ 2 w 252"/>
                <a:gd name="T23" fmla="*/ 0 h 93"/>
                <a:gd name="T24" fmla="*/ 3 w 252"/>
                <a:gd name="T25" fmla="*/ 0 h 93"/>
                <a:gd name="T26" fmla="*/ 3 w 252"/>
                <a:gd name="T27" fmla="*/ 0 h 93"/>
                <a:gd name="T28" fmla="*/ 3 w 252"/>
                <a:gd name="T29" fmla="*/ 0 h 93"/>
                <a:gd name="T30" fmla="*/ 3 w 252"/>
                <a:gd name="T31" fmla="*/ 0 h 93"/>
                <a:gd name="T32" fmla="*/ 3 w 252"/>
                <a:gd name="T33" fmla="*/ 0 h 93"/>
                <a:gd name="T34" fmla="*/ 2 w 252"/>
                <a:gd name="T35" fmla="*/ 0 h 93"/>
                <a:gd name="T36" fmla="*/ 2 w 252"/>
                <a:gd name="T37" fmla="*/ 0 h 93"/>
                <a:gd name="T38" fmla="*/ 2 w 252"/>
                <a:gd name="T39" fmla="*/ 0 h 93"/>
                <a:gd name="T40" fmla="*/ 2 w 252"/>
                <a:gd name="T41" fmla="*/ 0 h 93"/>
                <a:gd name="T42" fmla="*/ 2 w 252"/>
                <a:gd name="T43" fmla="*/ 0 h 93"/>
                <a:gd name="T44" fmla="*/ 1 w 252"/>
                <a:gd name="T45" fmla="*/ 0 h 93"/>
                <a:gd name="T46" fmla="*/ 1 w 252"/>
                <a:gd name="T47" fmla="*/ 0 h 93"/>
                <a:gd name="T48" fmla="*/ 1 w 252"/>
                <a:gd name="T49" fmla="*/ 0 h 93"/>
                <a:gd name="T50" fmla="*/ 1 w 252"/>
                <a:gd name="T51" fmla="*/ 0 h 93"/>
                <a:gd name="T52" fmla="*/ 1 w 252"/>
                <a:gd name="T53" fmla="*/ 0 h 93"/>
                <a:gd name="T54" fmla="*/ 1 w 252"/>
                <a:gd name="T55" fmla="*/ 1 h 93"/>
                <a:gd name="T56" fmla="*/ 0 w 252"/>
                <a:gd name="T57" fmla="*/ 1 h 93"/>
                <a:gd name="T58" fmla="*/ 0 w 252"/>
                <a:gd name="T59" fmla="*/ 1 h 93"/>
                <a:gd name="T60" fmla="*/ 0 w 252"/>
                <a:gd name="T61" fmla="*/ 1 h 93"/>
                <a:gd name="T62" fmla="*/ 0 w 252"/>
                <a:gd name="T63" fmla="*/ 1 h 93"/>
                <a:gd name="T64" fmla="*/ 0 w 252"/>
                <a:gd name="T65" fmla="*/ 1 h 93"/>
                <a:gd name="T66" fmla="*/ 0 w 252"/>
                <a:gd name="T67" fmla="*/ 1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2"/>
                <a:gd name="T103" fmla="*/ 0 h 93"/>
                <a:gd name="T104" fmla="*/ 252 w 252"/>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2" h="93">
                  <a:moveTo>
                    <a:pt x="0" y="93"/>
                  </a:moveTo>
                  <a:lnTo>
                    <a:pt x="0" y="89"/>
                  </a:lnTo>
                  <a:lnTo>
                    <a:pt x="1" y="79"/>
                  </a:lnTo>
                  <a:lnTo>
                    <a:pt x="3" y="66"/>
                  </a:lnTo>
                  <a:lnTo>
                    <a:pt x="11" y="49"/>
                  </a:lnTo>
                  <a:lnTo>
                    <a:pt x="22" y="33"/>
                  </a:lnTo>
                  <a:lnTo>
                    <a:pt x="40" y="18"/>
                  </a:lnTo>
                  <a:lnTo>
                    <a:pt x="68" y="7"/>
                  </a:lnTo>
                  <a:lnTo>
                    <a:pt x="103" y="1"/>
                  </a:lnTo>
                  <a:lnTo>
                    <a:pt x="141" y="0"/>
                  </a:lnTo>
                  <a:lnTo>
                    <a:pt x="173" y="0"/>
                  </a:lnTo>
                  <a:lnTo>
                    <a:pt x="198" y="2"/>
                  </a:lnTo>
                  <a:lnTo>
                    <a:pt x="218" y="4"/>
                  </a:lnTo>
                  <a:lnTo>
                    <a:pt x="234" y="8"/>
                  </a:lnTo>
                  <a:lnTo>
                    <a:pt x="244" y="10"/>
                  </a:lnTo>
                  <a:lnTo>
                    <a:pt x="250" y="11"/>
                  </a:lnTo>
                  <a:lnTo>
                    <a:pt x="252" y="12"/>
                  </a:lnTo>
                  <a:lnTo>
                    <a:pt x="172" y="36"/>
                  </a:lnTo>
                  <a:lnTo>
                    <a:pt x="168" y="35"/>
                  </a:lnTo>
                  <a:lnTo>
                    <a:pt x="159" y="30"/>
                  </a:lnTo>
                  <a:lnTo>
                    <a:pt x="147" y="26"/>
                  </a:lnTo>
                  <a:lnTo>
                    <a:pt x="131" y="21"/>
                  </a:lnTo>
                  <a:lnTo>
                    <a:pt x="114" y="18"/>
                  </a:lnTo>
                  <a:lnTo>
                    <a:pt x="97" y="16"/>
                  </a:lnTo>
                  <a:lnTo>
                    <a:pt x="81" y="18"/>
                  </a:lnTo>
                  <a:lnTo>
                    <a:pt x="69" y="24"/>
                  </a:lnTo>
                  <a:lnTo>
                    <a:pt x="57" y="34"/>
                  </a:lnTo>
                  <a:lnTo>
                    <a:pt x="46" y="44"/>
                  </a:lnTo>
                  <a:lnTo>
                    <a:pt x="34" y="57"/>
                  </a:lnTo>
                  <a:lnTo>
                    <a:pt x="23" y="67"/>
                  </a:lnTo>
                  <a:lnTo>
                    <a:pt x="13" y="77"/>
                  </a:lnTo>
                  <a:lnTo>
                    <a:pt x="7" y="85"/>
                  </a:lnTo>
                  <a:lnTo>
                    <a:pt x="2" y="90"/>
                  </a:lnTo>
                  <a:lnTo>
                    <a:pt x="0" y="9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5" name="Freeform 391"/>
            <p:cNvSpPr>
              <a:spLocks/>
            </p:cNvSpPr>
            <p:nvPr/>
          </p:nvSpPr>
          <p:spPr bwMode="auto">
            <a:xfrm>
              <a:off x="3095" y="2906"/>
              <a:ext cx="105" cy="40"/>
            </a:xfrm>
            <a:custGeom>
              <a:avLst/>
              <a:gdLst>
                <a:gd name="T0" fmla="*/ 0 w 316"/>
                <a:gd name="T1" fmla="*/ 0 h 121"/>
                <a:gd name="T2" fmla="*/ 0 w 316"/>
                <a:gd name="T3" fmla="*/ 0 h 121"/>
                <a:gd name="T4" fmla="*/ 0 w 316"/>
                <a:gd name="T5" fmla="*/ 0 h 121"/>
                <a:gd name="T6" fmla="*/ 0 w 316"/>
                <a:gd name="T7" fmla="*/ 0 h 121"/>
                <a:gd name="T8" fmla="*/ 1 w 316"/>
                <a:gd name="T9" fmla="*/ 0 h 121"/>
                <a:gd name="T10" fmla="*/ 1 w 316"/>
                <a:gd name="T11" fmla="*/ 0 h 121"/>
                <a:gd name="T12" fmla="*/ 1 w 316"/>
                <a:gd name="T13" fmla="*/ 0 h 121"/>
                <a:gd name="T14" fmla="*/ 2 w 316"/>
                <a:gd name="T15" fmla="*/ 1 h 121"/>
                <a:gd name="T16" fmla="*/ 2 w 316"/>
                <a:gd name="T17" fmla="*/ 1 h 121"/>
                <a:gd name="T18" fmla="*/ 3 w 316"/>
                <a:gd name="T19" fmla="*/ 1 h 121"/>
                <a:gd name="T20" fmla="*/ 3 w 316"/>
                <a:gd name="T21" fmla="*/ 1 h 121"/>
                <a:gd name="T22" fmla="*/ 3 w 316"/>
                <a:gd name="T23" fmla="*/ 1 h 121"/>
                <a:gd name="T24" fmla="*/ 3 w 316"/>
                <a:gd name="T25" fmla="*/ 1 h 121"/>
                <a:gd name="T26" fmla="*/ 4 w 316"/>
                <a:gd name="T27" fmla="*/ 1 h 121"/>
                <a:gd name="T28" fmla="*/ 4 w 316"/>
                <a:gd name="T29" fmla="*/ 1 h 121"/>
                <a:gd name="T30" fmla="*/ 4 w 316"/>
                <a:gd name="T31" fmla="*/ 1 h 121"/>
                <a:gd name="T32" fmla="*/ 4 w 316"/>
                <a:gd name="T33" fmla="*/ 1 h 121"/>
                <a:gd name="T34" fmla="*/ 4 w 316"/>
                <a:gd name="T35" fmla="*/ 1 h 121"/>
                <a:gd name="T36" fmla="*/ 4 w 316"/>
                <a:gd name="T37" fmla="*/ 1 h 121"/>
                <a:gd name="T38" fmla="*/ 4 w 316"/>
                <a:gd name="T39" fmla="*/ 1 h 121"/>
                <a:gd name="T40" fmla="*/ 4 w 316"/>
                <a:gd name="T41" fmla="*/ 1 h 121"/>
                <a:gd name="T42" fmla="*/ 4 w 316"/>
                <a:gd name="T43" fmla="*/ 1 h 121"/>
                <a:gd name="T44" fmla="*/ 3 w 316"/>
                <a:gd name="T45" fmla="*/ 1 h 121"/>
                <a:gd name="T46" fmla="*/ 3 w 316"/>
                <a:gd name="T47" fmla="*/ 1 h 121"/>
                <a:gd name="T48" fmla="*/ 3 w 316"/>
                <a:gd name="T49" fmla="*/ 1 h 121"/>
                <a:gd name="T50" fmla="*/ 3 w 316"/>
                <a:gd name="T51" fmla="*/ 1 h 121"/>
                <a:gd name="T52" fmla="*/ 3 w 316"/>
                <a:gd name="T53" fmla="*/ 1 h 121"/>
                <a:gd name="T54" fmla="*/ 3 w 316"/>
                <a:gd name="T55" fmla="*/ 1 h 121"/>
                <a:gd name="T56" fmla="*/ 2 w 316"/>
                <a:gd name="T57" fmla="*/ 1 h 121"/>
                <a:gd name="T58" fmla="*/ 2 w 316"/>
                <a:gd name="T59" fmla="*/ 1 h 121"/>
                <a:gd name="T60" fmla="*/ 2 w 316"/>
                <a:gd name="T61" fmla="*/ 1 h 121"/>
                <a:gd name="T62" fmla="*/ 2 w 316"/>
                <a:gd name="T63" fmla="*/ 1 h 121"/>
                <a:gd name="T64" fmla="*/ 2 w 316"/>
                <a:gd name="T65" fmla="*/ 1 h 121"/>
                <a:gd name="T66" fmla="*/ 1 w 316"/>
                <a:gd name="T67" fmla="*/ 1 h 121"/>
                <a:gd name="T68" fmla="*/ 1 w 316"/>
                <a:gd name="T69" fmla="*/ 1 h 121"/>
                <a:gd name="T70" fmla="*/ 1 w 316"/>
                <a:gd name="T71" fmla="*/ 1 h 121"/>
                <a:gd name="T72" fmla="*/ 1 w 316"/>
                <a:gd name="T73" fmla="*/ 0 h 121"/>
                <a:gd name="T74" fmla="*/ 0 w 316"/>
                <a:gd name="T75" fmla="*/ 0 h 121"/>
                <a:gd name="T76" fmla="*/ 0 w 316"/>
                <a:gd name="T77" fmla="*/ 0 h 121"/>
                <a:gd name="T78" fmla="*/ 0 w 316"/>
                <a:gd name="T79" fmla="*/ 0 h 121"/>
                <a:gd name="T80" fmla="*/ 0 w 316"/>
                <a:gd name="T81" fmla="*/ 0 h 121"/>
                <a:gd name="T82" fmla="*/ 0 w 316"/>
                <a:gd name="T83" fmla="*/ 0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6"/>
                <a:gd name="T127" fmla="*/ 0 h 121"/>
                <a:gd name="T128" fmla="*/ 316 w 316"/>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6" h="121">
                  <a:moveTo>
                    <a:pt x="0" y="0"/>
                  </a:moveTo>
                  <a:lnTo>
                    <a:pt x="4" y="1"/>
                  </a:lnTo>
                  <a:lnTo>
                    <a:pt x="15" y="5"/>
                  </a:lnTo>
                  <a:lnTo>
                    <a:pt x="32" y="9"/>
                  </a:lnTo>
                  <a:lnTo>
                    <a:pt x="55" y="16"/>
                  </a:lnTo>
                  <a:lnTo>
                    <a:pt x="82" y="23"/>
                  </a:lnTo>
                  <a:lnTo>
                    <a:pt x="111" y="32"/>
                  </a:lnTo>
                  <a:lnTo>
                    <a:pt x="144" y="42"/>
                  </a:lnTo>
                  <a:lnTo>
                    <a:pt x="178" y="52"/>
                  </a:lnTo>
                  <a:lnTo>
                    <a:pt x="210" y="61"/>
                  </a:lnTo>
                  <a:lnTo>
                    <a:pt x="238" y="69"/>
                  </a:lnTo>
                  <a:lnTo>
                    <a:pt x="262" y="75"/>
                  </a:lnTo>
                  <a:lnTo>
                    <a:pt x="281" y="79"/>
                  </a:lnTo>
                  <a:lnTo>
                    <a:pt x="297" y="83"/>
                  </a:lnTo>
                  <a:lnTo>
                    <a:pt x="307" y="85"/>
                  </a:lnTo>
                  <a:lnTo>
                    <a:pt x="314" y="86"/>
                  </a:lnTo>
                  <a:lnTo>
                    <a:pt x="316" y="86"/>
                  </a:lnTo>
                  <a:lnTo>
                    <a:pt x="316" y="121"/>
                  </a:lnTo>
                  <a:lnTo>
                    <a:pt x="315" y="121"/>
                  </a:lnTo>
                  <a:lnTo>
                    <a:pt x="310" y="120"/>
                  </a:lnTo>
                  <a:lnTo>
                    <a:pt x="303" y="119"/>
                  </a:lnTo>
                  <a:lnTo>
                    <a:pt x="296" y="117"/>
                  </a:lnTo>
                  <a:lnTo>
                    <a:pt x="284" y="114"/>
                  </a:lnTo>
                  <a:lnTo>
                    <a:pt x="272" y="112"/>
                  </a:lnTo>
                  <a:lnTo>
                    <a:pt x="258" y="109"/>
                  </a:lnTo>
                  <a:lnTo>
                    <a:pt x="244" y="105"/>
                  </a:lnTo>
                  <a:lnTo>
                    <a:pt x="229" y="102"/>
                  </a:lnTo>
                  <a:lnTo>
                    <a:pt x="213" y="98"/>
                  </a:lnTo>
                  <a:lnTo>
                    <a:pt x="196" y="94"/>
                  </a:lnTo>
                  <a:lnTo>
                    <a:pt x="180" y="89"/>
                  </a:lnTo>
                  <a:lnTo>
                    <a:pt x="164" y="85"/>
                  </a:lnTo>
                  <a:lnTo>
                    <a:pt x="149" y="79"/>
                  </a:lnTo>
                  <a:lnTo>
                    <a:pt x="134" y="75"/>
                  </a:lnTo>
                  <a:lnTo>
                    <a:pt x="120" y="69"/>
                  </a:lnTo>
                  <a:lnTo>
                    <a:pt x="95" y="58"/>
                  </a:lnTo>
                  <a:lnTo>
                    <a:pt x="73" y="46"/>
                  </a:lnTo>
                  <a:lnTo>
                    <a:pt x="52" y="35"/>
                  </a:lnTo>
                  <a:lnTo>
                    <a:pt x="35" y="24"/>
                  </a:lnTo>
                  <a:lnTo>
                    <a:pt x="21" y="15"/>
                  </a:lnTo>
                  <a:lnTo>
                    <a:pt x="9" y="7"/>
                  </a:lnTo>
                  <a:lnTo>
                    <a:pt x="3" y="2"/>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6" name="Freeform 392"/>
            <p:cNvSpPr>
              <a:spLocks/>
            </p:cNvSpPr>
            <p:nvPr/>
          </p:nvSpPr>
          <p:spPr bwMode="auto">
            <a:xfrm>
              <a:off x="3301" y="2914"/>
              <a:ext cx="345" cy="44"/>
            </a:xfrm>
            <a:custGeom>
              <a:avLst/>
              <a:gdLst>
                <a:gd name="T0" fmla="*/ 0 w 1033"/>
                <a:gd name="T1" fmla="*/ 1 h 131"/>
                <a:gd name="T2" fmla="*/ 1 w 1033"/>
                <a:gd name="T3" fmla="*/ 1 h 131"/>
                <a:gd name="T4" fmla="*/ 1 w 1033"/>
                <a:gd name="T5" fmla="*/ 1 h 131"/>
                <a:gd name="T6" fmla="*/ 2 w 1033"/>
                <a:gd name="T7" fmla="*/ 1 h 131"/>
                <a:gd name="T8" fmla="*/ 3 w 1033"/>
                <a:gd name="T9" fmla="*/ 1 h 131"/>
                <a:gd name="T10" fmla="*/ 4 w 1033"/>
                <a:gd name="T11" fmla="*/ 1 h 131"/>
                <a:gd name="T12" fmla="*/ 5 w 1033"/>
                <a:gd name="T13" fmla="*/ 1 h 131"/>
                <a:gd name="T14" fmla="*/ 7 w 1033"/>
                <a:gd name="T15" fmla="*/ 1 h 131"/>
                <a:gd name="T16" fmla="*/ 8 w 1033"/>
                <a:gd name="T17" fmla="*/ 1 h 131"/>
                <a:gd name="T18" fmla="*/ 10 w 1033"/>
                <a:gd name="T19" fmla="*/ 1 h 131"/>
                <a:gd name="T20" fmla="*/ 11 w 1033"/>
                <a:gd name="T21" fmla="*/ 0 h 131"/>
                <a:gd name="T22" fmla="*/ 12 w 1033"/>
                <a:gd name="T23" fmla="*/ 0 h 131"/>
                <a:gd name="T24" fmla="*/ 12 w 1033"/>
                <a:gd name="T25" fmla="*/ 0 h 131"/>
                <a:gd name="T26" fmla="*/ 12 w 1033"/>
                <a:gd name="T27" fmla="*/ 0 h 131"/>
                <a:gd name="T28" fmla="*/ 13 w 1033"/>
                <a:gd name="T29" fmla="*/ 0 h 131"/>
                <a:gd name="T30" fmla="*/ 13 w 1033"/>
                <a:gd name="T31" fmla="*/ 0 h 131"/>
                <a:gd name="T32" fmla="*/ 13 w 1033"/>
                <a:gd name="T33" fmla="*/ 0 h 131"/>
                <a:gd name="T34" fmla="*/ 12 w 1033"/>
                <a:gd name="T35" fmla="*/ 0 h 131"/>
                <a:gd name="T36" fmla="*/ 12 w 1033"/>
                <a:gd name="T37" fmla="*/ 0 h 131"/>
                <a:gd name="T38" fmla="*/ 11 w 1033"/>
                <a:gd name="T39" fmla="*/ 1 h 131"/>
                <a:gd name="T40" fmla="*/ 10 w 1033"/>
                <a:gd name="T41" fmla="*/ 1 h 131"/>
                <a:gd name="T42" fmla="*/ 9 w 1033"/>
                <a:gd name="T43" fmla="*/ 1 h 131"/>
                <a:gd name="T44" fmla="*/ 7 w 1033"/>
                <a:gd name="T45" fmla="*/ 1 h 131"/>
                <a:gd name="T46" fmla="*/ 5 w 1033"/>
                <a:gd name="T47" fmla="*/ 1 h 131"/>
                <a:gd name="T48" fmla="*/ 4 w 1033"/>
                <a:gd name="T49" fmla="*/ 2 h 131"/>
                <a:gd name="T50" fmla="*/ 2 w 1033"/>
                <a:gd name="T51" fmla="*/ 2 h 131"/>
                <a:gd name="T52" fmla="*/ 1 w 1033"/>
                <a:gd name="T53" fmla="*/ 2 h 131"/>
                <a:gd name="T54" fmla="*/ 1 w 1033"/>
                <a:gd name="T55" fmla="*/ 2 h 131"/>
                <a:gd name="T56" fmla="*/ 0 w 1033"/>
                <a:gd name="T57" fmla="*/ 2 h 131"/>
                <a:gd name="T58" fmla="*/ 0 w 1033"/>
                <a:gd name="T59" fmla="*/ 2 h 131"/>
                <a:gd name="T60" fmla="*/ 0 w 1033"/>
                <a:gd name="T61" fmla="*/ 2 h 131"/>
                <a:gd name="T62" fmla="*/ 0 w 1033"/>
                <a:gd name="T63" fmla="*/ 2 h 131"/>
                <a:gd name="T64" fmla="*/ 0 w 1033"/>
                <a:gd name="T65" fmla="*/ 1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3"/>
                <a:gd name="T100" fmla="*/ 0 h 131"/>
                <a:gd name="T101" fmla="*/ 1033 w 1033"/>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3" h="131">
                  <a:moveTo>
                    <a:pt x="24" y="86"/>
                  </a:moveTo>
                  <a:lnTo>
                    <a:pt x="27" y="86"/>
                  </a:lnTo>
                  <a:lnTo>
                    <a:pt x="35" y="86"/>
                  </a:lnTo>
                  <a:lnTo>
                    <a:pt x="50" y="87"/>
                  </a:lnTo>
                  <a:lnTo>
                    <a:pt x="69" y="87"/>
                  </a:lnTo>
                  <a:lnTo>
                    <a:pt x="94" y="88"/>
                  </a:lnTo>
                  <a:lnTo>
                    <a:pt x="123" y="88"/>
                  </a:lnTo>
                  <a:lnTo>
                    <a:pt x="157" y="88"/>
                  </a:lnTo>
                  <a:lnTo>
                    <a:pt x="195" y="88"/>
                  </a:lnTo>
                  <a:lnTo>
                    <a:pt x="237" y="87"/>
                  </a:lnTo>
                  <a:lnTo>
                    <a:pt x="283" y="86"/>
                  </a:lnTo>
                  <a:lnTo>
                    <a:pt x="332" y="85"/>
                  </a:lnTo>
                  <a:lnTo>
                    <a:pt x="385" y="82"/>
                  </a:lnTo>
                  <a:lnTo>
                    <a:pt x="439" y="80"/>
                  </a:lnTo>
                  <a:lnTo>
                    <a:pt x="498" y="77"/>
                  </a:lnTo>
                  <a:lnTo>
                    <a:pt x="558" y="72"/>
                  </a:lnTo>
                  <a:lnTo>
                    <a:pt x="620" y="68"/>
                  </a:lnTo>
                  <a:lnTo>
                    <a:pt x="680" y="62"/>
                  </a:lnTo>
                  <a:lnTo>
                    <a:pt x="735" y="56"/>
                  </a:lnTo>
                  <a:lnTo>
                    <a:pt x="784" y="51"/>
                  </a:lnTo>
                  <a:lnTo>
                    <a:pt x="827" y="45"/>
                  </a:lnTo>
                  <a:lnTo>
                    <a:pt x="866" y="39"/>
                  </a:lnTo>
                  <a:lnTo>
                    <a:pt x="900" y="34"/>
                  </a:lnTo>
                  <a:lnTo>
                    <a:pt x="929" y="28"/>
                  </a:lnTo>
                  <a:lnTo>
                    <a:pt x="954" y="24"/>
                  </a:lnTo>
                  <a:lnTo>
                    <a:pt x="974" y="18"/>
                  </a:lnTo>
                  <a:lnTo>
                    <a:pt x="991" y="13"/>
                  </a:lnTo>
                  <a:lnTo>
                    <a:pt x="1006" y="10"/>
                  </a:lnTo>
                  <a:lnTo>
                    <a:pt x="1016" y="7"/>
                  </a:lnTo>
                  <a:lnTo>
                    <a:pt x="1024" y="3"/>
                  </a:lnTo>
                  <a:lnTo>
                    <a:pt x="1030" y="2"/>
                  </a:lnTo>
                  <a:lnTo>
                    <a:pt x="1032" y="0"/>
                  </a:lnTo>
                  <a:lnTo>
                    <a:pt x="1033" y="0"/>
                  </a:lnTo>
                  <a:lnTo>
                    <a:pt x="1030" y="1"/>
                  </a:lnTo>
                  <a:lnTo>
                    <a:pt x="1022" y="4"/>
                  </a:lnTo>
                  <a:lnTo>
                    <a:pt x="1007" y="10"/>
                  </a:lnTo>
                  <a:lnTo>
                    <a:pt x="987" y="18"/>
                  </a:lnTo>
                  <a:lnTo>
                    <a:pt x="962" y="27"/>
                  </a:lnTo>
                  <a:lnTo>
                    <a:pt x="931" y="36"/>
                  </a:lnTo>
                  <a:lnTo>
                    <a:pt x="896" y="46"/>
                  </a:lnTo>
                  <a:lnTo>
                    <a:pt x="855" y="57"/>
                  </a:lnTo>
                  <a:lnTo>
                    <a:pt x="810" y="69"/>
                  </a:lnTo>
                  <a:lnTo>
                    <a:pt x="759" y="79"/>
                  </a:lnTo>
                  <a:lnTo>
                    <a:pt x="705" y="89"/>
                  </a:lnTo>
                  <a:lnTo>
                    <a:pt x="646" y="98"/>
                  </a:lnTo>
                  <a:lnTo>
                    <a:pt x="583" y="106"/>
                  </a:lnTo>
                  <a:lnTo>
                    <a:pt x="515" y="113"/>
                  </a:lnTo>
                  <a:lnTo>
                    <a:pt x="444" y="117"/>
                  </a:lnTo>
                  <a:lnTo>
                    <a:pt x="368" y="120"/>
                  </a:lnTo>
                  <a:lnTo>
                    <a:pt x="295" y="121"/>
                  </a:lnTo>
                  <a:lnTo>
                    <a:pt x="233" y="122"/>
                  </a:lnTo>
                  <a:lnTo>
                    <a:pt x="181" y="123"/>
                  </a:lnTo>
                  <a:lnTo>
                    <a:pt x="136" y="124"/>
                  </a:lnTo>
                  <a:lnTo>
                    <a:pt x="100" y="125"/>
                  </a:lnTo>
                  <a:lnTo>
                    <a:pt x="70" y="125"/>
                  </a:lnTo>
                  <a:lnTo>
                    <a:pt x="48" y="126"/>
                  </a:lnTo>
                  <a:lnTo>
                    <a:pt x="30" y="128"/>
                  </a:lnTo>
                  <a:lnTo>
                    <a:pt x="17" y="129"/>
                  </a:lnTo>
                  <a:lnTo>
                    <a:pt x="8" y="129"/>
                  </a:lnTo>
                  <a:lnTo>
                    <a:pt x="4" y="130"/>
                  </a:lnTo>
                  <a:lnTo>
                    <a:pt x="0" y="130"/>
                  </a:lnTo>
                  <a:lnTo>
                    <a:pt x="0" y="131"/>
                  </a:lnTo>
                  <a:lnTo>
                    <a:pt x="1" y="131"/>
                  </a:lnTo>
                  <a:lnTo>
                    <a:pt x="24" y="8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7" name="Freeform 393"/>
            <p:cNvSpPr>
              <a:spLocks/>
            </p:cNvSpPr>
            <p:nvPr/>
          </p:nvSpPr>
          <p:spPr bwMode="auto">
            <a:xfrm>
              <a:off x="3329" y="2902"/>
              <a:ext cx="357" cy="74"/>
            </a:xfrm>
            <a:custGeom>
              <a:avLst/>
              <a:gdLst>
                <a:gd name="T0" fmla="*/ 13 w 1072"/>
                <a:gd name="T1" fmla="*/ 0 h 220"/>
                <a:gd name="T2" fmla="*/ 13 w 1072"/>
                <a:gd name="T3" fmla="*/ 0 h 220"/>
                <a:gd name="T4" fmla="*/ 13 w 1072"/>
                <a:gd name="T5" fmla="*/ 0 h 220"/>
                <a:gd name="T6" fmla="*/ 12 w 1072"/>
                <a:gd name="T7" fmla="*/ 1 h 220"/>
                <a:gd name="T8" fmla="*/ 12 w 1072"/>
                <a:gd name="T9" fmla="*/ 1 h 220"/>
                <a:gd name="T10" fmla="*/ 12 w 1072"/>
                <a:gd name="T11" fmla="*/ 1 h 220"/>
                <a:gd name="T12" fmla="*/ 11 w 1072"/>
                <a:gd name="T13" fmla="*/ 1 h 220"/>
                <a:gd name="T14" fmla="*/ 11 w 1072"/>
                <a:gd name="T15" fmla="*/ 2 h 220"/>
                <a:gd name="T16" fmla="*/ 10 w 1072"/>
                <a:gd name="T17" fmla="*/ 2 h 220"/>
                <a:gd name="T18" fmla="*/ 10 w 1072"/>
                <a:gd name="T19" fmla="*/ 2 h 220"/>
                <a:gd name="T20" fmla="*/ 8 w 1072"/>
                <a:gd name="T21" fmla="*/ 2 h 220"/>
                <a:gd name="T22" fmla="*/ 7 w 1072"/>
                <a:gd name="T23" fmla="*/ 2 h 220"/>
                <a:gd name="T24" fmla="*/ 5 w 1072"/>
                <a:gd name="T25" fmla="*/ 2 h 220"/>
                <a:gd name="T26" fmla="*/ 4 w 1072"/>
                <a:gd name="T27" fmla="*/ 2 h 220"/>
                <a:gd name="T28" fmla="*/ 3 w 1072"/>
                <a:gd name="T29" fmla="*/ 3 h 220"/>
                <a:gd name="T30" fmla="*/ 2 w 1072"/>
                <a:gd name="T31" fmla="*/ 3 h 220"/>
                <a:gd name="T32" fmla="*/ 1 w 1072"/>
                <a:gd name="T33" fmla="*/ 3 h 220"/>
                <a:gd name="T34" fmla="*/ 1 w 1072"/>
                <a:gd name="T35" fmla="*/ 3 h 220"/>
                <a:gd name="T36" fmla="*/ 0 w 1072"/>
                <a:gd name="T37" fmla="*/ 3 h 220"/>
                <a:gd name="T38" fmla="*/ 0 w 1072"/>
                <a:gd name="T39" fmla="*/ 3 h 220"/>
                <a:gd name="T40" fmla="*/ 0 w 1072"/>
                <a:gd name="T41" fmla="*/ 3 h 220"/>
                <a:gd name="T42" fmla="*/ 0 w 1072"/>
                <a:gd name="T43" fmla="*/ 3 h 220"/>
                <a:gd name="T44" fmla="*/ 1 w 1072"/>
                <a:gd name="T45" fmla="*/ 3 h 220"/>
                <a:gd name="T46" fmla="*/ 2 w 1072"/>
                <a:gd name="T47" fmla="*/ 3 h 220"/>
                <a:gd name="T48" fmla="*/ 4 w 1072"/>
                <a:gd name="T49" fmla="*/ 3 h 220"/>
                <a:gd name="T50" fmla="*/ 5 w 1072"/>
                <a:gd name="T51" fmla="*/ 3 h 220"/>
                <a:gd name="T52" fmla="*/ 6 w 1072"/>
                <a:gd name="T53" fmla="*/ 3 h 220"/>
                <a:gd name="T54" fmla="*/ 7 w 1072"/>
                <a:gd name="T55" fmla="*/ 3 h 220"/>
                <a:gd name="T56" fmla="*/ 9 w 1072"/>
                <a:gd name="T57" fmla="*/ 2 h 220"/>
                <a:gd name="T58" fmla="*/ 9 w 1072"/>
                <a:gd name="T59" fmla="*/ 2 h 220"/>
                <a:gd name="T60" fmla="*/ 10 w 1072"/>
                <a:gd name="T61" fmla="*/ 2 h 220"/>
                <a:gd name="T62" fmla="*/ 11 w 1072"/>
                <a:gd name="T63" fmla="*/ 2 h 220"/>
                <a:gd name="T64" fmla="*/ 11 w 1072"/>
                <a:gd name="T65" fmla="*/ 2 h 220"/>
                <a:gd name="T66" fmla="*/ 12 w 1072"/>
                <a:gd name="T67" fmla="*/ 2 h 220"/>
                <a:gd name="T68" fmla="*/ 12 w 1072"/>
                <a:gd name="T69" fmla="*/ 2 h 220"/>
                <a:gd name="T70" fmla="*/ 12 w 1072"/>
                <a:gd name="T71" fmla="*/ 1 h 220"/>
                <a:gd name="T72" fmla="*/ 13 w 1072"/>
                <a:gd name="T73" fmla="*/ 1 h 220"/>
                <a:gd name="T74" fmla="*/ 13 w 1072"/>
                <a:gd name="T75" fmla="*/ 1 h 220"/>
                <a:gd name="T76" fmla="*/ 13 w 1072"/>
                <a:gd name="T77" fmla="*/ 0 h 220"/>
                <a:gd name="T78" fmla="*/ 13 w 1072"/>
                <a:gd name="T79" fmla="*/ 0 h 220"/>
                <a:gd name="T80" fmla="*/ 13 w 1072"/>
                <a:gd name="T81" fmla="*/ 0 h 2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2"/>
                <a:gd name="T124" fmla="*/ 0 h 220"/>
                <a:gd name="T125" fmla="*/ 1072 w 1072"/>
                <a:gd name="T126" fmla="*/ 220 h 2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2" h="220">
                  <a:moveTo>
                    <a:pt x="1026" y="5"/>
                  </a:moveTo>
                  <a:lnTo>
                    <a:pt x="1027" y="7"/>
                  </a:lnTo>
                  <a:lnTo>
                    <a:pt x="1030" y="11"/>
                  </a:lnTo>
                  <a:lnTo>
                    <a:pt x="1032" y="19"/>
                  </a:lnTo>
                  <a:lnTo>
                    <a:pt x="1034" y="28"/>
                  </a:lnTo>
                  <a:lnTo>
                    <a:pt x="1031" y="39"/>
                  </a:lnTo>
                  <a:lnTo>
                    <a:pt x="1023" y="52"/>
                  </a:lnTo>
                  <a:lnTo>
                    <a:pt x="1009" y="65"/>
                  </a:lnTo>
                  <a:lnTo>
                    <a:pt x="986" y="80"/>
                  </a:lnTo>
                  <a:lnTo>
                    <a:pt x="973" y="88"/>
                  </a:lnTo>
                  <a:lnTo>
                    <a:pt x="960" y="95"/>
                  </a:lnTo>
                  <a:lnTo>
                    <a:pt x="946" y="103"/>
                  </a:lnTo>
                  <a:lnTo>
                    <a:pt x="933" y="111"/>
                  </a:lnTo>
                  <a:lnTo>
                    <a:pt x="919" y="117"/>
                  </a:lnTo>
                  <a:lnTo>
                    <a:pt x="902" y="124"/>
                  </a:lnTo>
                  <a:lnTo>
                    <a:pt x="884" y="132"/>
                  </a:lnTo>
                  <a:lnTo>
                    <a:pt x="862" y="138"/>
                  </a:lnTo>
                  <a:lnTo>
                    <a:pt x="837" y="145"/>
                  </a:lnTo>
                  <a:lnTo>
                    <a:pt x="807" y="151"/>
                  </a:lnTo>
                  <a:lnTo>
                    <a:pt x="773" y="157"/>
                  </a:lnTo>
                  <a:lnTo>
                    <a:pt x="734" y="163"/>
                  </a:lnTo>
                  <a:lnTo>
                    <a:pt x="689" y="168"/>
                  </a:lnTo>
                  <a:lnTo>
                    <a:pt x="637" y="174"/>
                  </a:lnTo>
                  <a:lnTo>
                    <a:pt x="577" y="178"/>
                  </a:lnTo>
                  <a:lnTo>
                    <a:pt x="510" y="183"/>
                  </a:lnTo>
                  <a:lnTo>
                    <a:pt x="442" y="187"/>
                  </a:lnTo>
                  <a:lnTo>
                    <a:pt x="380" y="191"/>
                  </a:lnTo>
                  <a:lnTo>
                    <a:pt x="322" y="194"/>
                  </a:lnTo>
                  <a:lnTo>
                    <a:pt x="271" y="197"/>
                  </a:lnTo>
                  <a:lnTo>
                    <a:pt x="224" y="199"/>
                  </a:lnTo>
                  <a:lnTo>
                    <a:pt x="183" y="201"/>
                  </a:lnTo>
                  <a:lnTo>
                    <a:pt x="146" y="202"/>
                  </a:lnTo>
                  <a:lnTo>
                    <a:pt x="113" y="203"/>
                  </a:lnTo>
                  <a:lnTo>
                    <a:pt x="86" y="204"/>
                  </a:lnTo>
                  <a:lnTo>
                    <a:pt x="62" y="206"/>
                  </a:lnTo>
                  <a:lnTo>
                    <a:pt x="41" y="206"/>
                  </a:lnTo>
                  <a:lnTo>
                    <a:pt x="27" y="207"/>
                  </a:lnTo>
                  <a:lnTo>
                    <a:pt x="14" y="207"/>
                  </a:lnTo>
                  <a:lnTo>
                    <a:pt x="6" y="207"/>
                  </a:lnTo>
                  <a:lnTo>
                    <a:pt x="1" y="207"/>
                  </a:lnTo>
                  <a:lnTo>
                    <a:pt x="0" y="207"/>
                  </a:lnTo>
                  <a:lnTo>
                    <a:pt x="4" y="207"/>
                  </a:lnTo>
                  <a:lnTo>
                    <a:pt x="18" y="208"/>
                  </a:lnTo>
                  <a:lnTo>
                    <a:pt x="39" y="210"/>
                  </a:lnTo>
                  <a:lnTo>
                    <a:pt x="66" y="211"/>
                  </a:lnTo>
                  <a:lnTo>
                    <a:pt x="101" y="214"/>
                  </a:lnTo>
                  <a:lnTo>
                    <a:pt x="141" y="216"/>
                  </a:lnTo>
                  <a:lnTo>
                    <a:pt x="185" y="217"/>
                  </a:lnTo>
                  <a:lnTo>
                    <a:pt x="233" y="219"/>
                  </a:lnTo>
                  <a:lnTo>
                    <a:pt x="284" y="220"/>
                  </a:lnTo>
                  <a:lnTo>
                    <a:pt x="336" y="220"/>
                  </a:lnTo>
                  <a:lnTo>
                    <a:pt x="390" y="220"/>
                  </a:lnTo>
                  <a:lnTo>
                    <a:pt x="444" y="219"/>
                  </a:lnTo>
                  <a:lnTo>
                    <a:pt x="497" y="216"/>
                  </a:lnTo>
                  <a:lnTo>
                    <a:pt x="549" y="212"/>
                  </a:lnTo>
                  <a:lnTo>
                    <a:pt x="599" y="208"/>
                  </a:lnTo>
                  <a:lnTo>
                    <a:pt x="647" y="201"/>
                  </a:lnTo>
                  <a:lnTo>
                    <a:pt x="690" y="193"/>
                  </a:lnTo>
                  <a:lnTo>
                    <a:pt x="730" y="186"/>
                  </a:lnTo>
                  <a:lnTo>
                    <a:pt x="767" y="181"/>
                  </a:lnTo>
                  <a:lnTo>
                    <a:pt x="799" y="174"/>
                  </a:lnTo>
                  <a:lnTo>
                    <a:pt x="829" y="168"/>
                  </a:lnTo>
                  <a:lnTo>
                    <a:pt x="856" y="163"/>
                  </a:lnTo>
                  <a:lnTo>
                    <a:pt x="880" y="157"/>
                  </a:lnTo>
                  <a:lnTo>
                    <a:pt x="902" y="151"/>
                  </a:lnTo>
                  <a:lnTo>
                    <a:pt x="922" y="147"/>
                  </a:lnTo>
                  <a:lnTo>
                    <a:pt x="939" y="141"/>
                  </a:lnTo>
                  <a:lnTo>
                    <a:pt x="954" y="135"/>
                  </a:lnTo>
                  <a:lnTo>
                    <a:pt x="969" y="130"/>
                  </a:lnTo>
                  <a:lnTo>
                    <a:pt x="982" y="123"/>
                  </a:lnTo>
                  <a:lnTo>
                    <a:pt x="994" y="117"/>
                  </a:lnTo>
                  <a:lnTo>
                    <a:pt x="1004" y="111"/>
                  </a:lnTo>
                  <a:lnTo>
                    <a:pt x="1014" y="103"/>
                  </a:lnTo>
                  <a:lnTo>
                    <a:pt x="1031" y="87"/>
                  </a:lnTo>
                  <a:lnTo>
                    <a:pt x="1045" y="70"/>
                  </a:lnTo>
                  <a:lnTo>
                    <a:pt x="1055" y="53"/>
                  </a:lnTo>
                  <a:lnTo>
                    <a:pt x="1063" y="36"/>
                  </a:lnTo>
                  <a:lnTo>
                    <a:pt x="1068" y="22"/>
                  </a:lnTo>
                  <a:lnTo>
                    <a:pt x="1071" y="10"/>
                  </a:lnTo>
                  <a:lnTo>
                    <a:pt x="1072" y="2"/>
                  </a:lnTo>
                  <a:lnTo>
                    <a:pt x="1072" y="0"/>
                  </a:lnTo>
                  <a:lnTo>
                    <a:pt x="1026" y="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8" name="Freeform 394"/>
            <p:cNvSpPr>
              <a:spLocks/>
            </p:cNvSpPr>
            <p:nvPr/>
          </p:nvSpPr>
          <p:spPr bwMode="auto">
            <a:xfrm>
              <a:off x="3063" y="2895"/>
              <a:ext cx="95" cy="68"/>
            </a:xfrm>
            <a:custGeom>
              <a:avLst/>
              <a:gdLst>
                <a:gd name="T0" fmla="*/ 0 w 286"/>
                <a:gd name="T1" fmla="*/ 0 h 206"/>
                <a:gd name="T2" fmla="*/ 0 w 286"/>
                <a:gd name="T3" fmla="*/ 2 h 206"/>
                <a:gd name="T4" fmla="*/ 0 w 286"/>
                <a:gd name="T5" fmla="*/ 2 h 206"/>
                <a:gd name="T6" fmla="*/ 0 w 286"/>
                <a:gd name="T7" fmla="*/ 2 h 206"/>
                <a:gd name="T8" fmla="*/ 1 w 286"/>
                <a:gd name="T9" fmla="*/ 2 h 206"/>
                <a:gd name="T10" fmla="*/ 1 w 286"/>
                <a:gd name="T11" fmla="*/ 2 h 206"/>
                <a:gd name="T12" fmla="*/ 1 w 286"/>
                <a:gd name="T13" fmla="*/ 2 h 206"/>
                <a:gd name="T14" fmla="*/ 1 w 286"/>
                <a:gd name="T15" fmla="*/ 2 h 206"/>
                <a:gd name="T16" fmla="*/ 2 w 286"/>
                <a:gd name="T17" fmla="*/ 2 h 206"/>
                <a:gd name="T18" fmla="*/ 2 w 286"/>
                <a:gd name="T19" fmla="*/ 2 h 206"/>
                <a:gd name="T20" fmla="*/ 2 w 286"/>
                <a:gd name="T21" fmla="*/ 2 h 206"/>
                <a:gd name="T22" fmla="*/ 3 w 286"/>
                <a:gd name="T23" fmla="*/ 2 h 206"/>
                <a:gd name="T24" fmla="*/ 3 w 286"/>
                <a:gd name="T25" fmla="*/ 2 h 206"/>
                <a:gd name="T26" fmla="*/ 3 w 286"/>
                <a:gd name="T27" fmla="*/ 2 h 206"/>
                <a:gd name="T28" fmla="*/ 3 w 286"/>
                <a:gd name="T29" fmla="*/ 2 h 206"/>
                <a:gd name="T30" fmla="*/ 3 w 286"/>
                <a:gd name="T31" fmla="*/ 2 h 206"/>
                <a:gd name="T32" fmla="*/ 3 w 286"/>
                <a:gd name="T33" fmla="*/ 2 h 206"/>
                <a:gd name="T34" fmla="*/ 4 w 286"/>
                <a:gd name="T35" fmla="*/ 2 h 206"/>
                <a:gd name="T36" fmla="*/ 3 w 286"/>
                <a:gd name="T37" fmla="*/ 2 h 206"/>
                <a:gd name="T38" fmla="*/ 3 w 286"/>
                <a:gd name="T39" fmla="*/ 2 h 206"/>
                <a:gd name="T40" fmla="*/ 3 w 286"/>
                <a:gd name="T41" fmla="*/ 2 h 206"/>
                <a:gd name="T42" fmla="*/ 3 w 286"/>
                <a:gd name="T43" fmla="*/ 2 h 206"/>
                <a:gd name="T44" fmla="*/ 3 w 286"/>
                <a:gd name="T45" fmla="*/ 2 h 206"/>
                <a:gd name="T46" fmla="*/ 3 w 286"/>
                <a:gd name="T47" fmla="*/ 2 h 206"/>
                <a:gd name="T48" fmla="*/ 3 w 286"/>
                <a:gd name="T49" fmla="*/ 2 h 206"/>
                <a:gd name="T50" fmla="*/ 2 w 286"/>
                <a:gd name="T51" fmla="*/ 2 h 206"/>
                <a:gd name="T52" fmla="*/ 2 w 286"/>
                <a:gd name="T53" fmla="*/ 2 h 206"/>
                <a:gd name="T54" fmla="*/ 2 w 286"/>
                <a:gd name="T55" fmla="*/ 2 h 206"/>
                <a:gd name="T56" fmla="*/ 2 w 286"/>
                <a:gd name="T57" fmla="*/ 2 h 206"/>
                <a:gd name="T58" fmla="*/ 2 w 286"/>
                <a:gd name="T59" fmla="*/ 2 h 206"/>
                <a:gd name="T60" fmla="*/ 1 w 286"/>
                <a:gd name="T61" fmla="*/ 2 h 206"/>
                <a:gd name="T62" fmla="*/ 1 w 286"/>
                <a:gd name="T63" fmla="*/ 2 h 206"/>
                <a:gd name="T64" fmla="*/ 1 w 286"/>
                <a:gd name="T65" fmla="*/ 2 h 206"/>
                <a:gd name="T66" fmla="*/ 1 w 286"/>
                <a:gd name="T67" fmla="*/ 2 h 206"/>
                <a:gd name="T68" fmla="*/ 1 w 286"/>
                <a:gd name="T69" fmla="*/ 2 h 206"/>
                <a:gd name="T70" fmla="*/ 1 w 286"/>
                <a:gd name="T71" fmla="*/ 1 h 206"/>
                <a:gd name="T72" fmla="*/ 1 w 286"/>
                <a:gd name="T73" fmla="*/ 1 h 206"/>
                <a:gd name="T74" fmla="*/ 1 w 286"/>
                <a:gd name="T75" fmla="*/ 1 h 206"/>
                <a:gd name="T76" fmla="*/ 1 w 286"/>
                <a:gd name="T77" fmla="*/ 1 h 206"/>
                <a:gd name="T78" fmla="*/ 1 w 286"/>
                <a:gd name="T79" fmla="*/ 1 h 206"/>
                <a:gd name="T80" fmla="*/ 0 w 286"/>
                <a:gd name="T81" fmla="*/ 1 h 206"/>
                <a:gd name="T82" fmla="*/ 0 w 286"/>
                <a:gd name="T83" fmla="*/ 1 h 206"/>
                <a:gd name="T84" fmla="*/ 0 w 286"/>
                <a:gd name="T85" fmla="*/ 0 h 206"/>
                <a:gd name="T86" fmla="*/ 0 w 286"/>
                <a:gd name="T87" fmla="*/ 0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6"/>
                <a:gd name="T133" fmla="*/ 0 h 206"/>
                <a:gd name="T134" fmla="*/ 286 w 28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6" h="206">
                  <a:moveTo>
                    <a:pt x="0" y="0"/>
                  </a:moveTo>
                  <a:lnTo>
                    <a:pt x="28" y="126"/>
                  </a:lnTo>
                  <a:lnTo>
                    <a:pt x="29" y="128"/>
                  </a:lnTo>
                  <a:lnTo>
                    <a:pt x="35" y="134"/>
                  </a:lnTo>
                  <a:lnTo>
                    <a:pt x="44" y="140"/>
                  </a:lnTo>
                  <a:lnTo>
                    <a:pt x="57" y="151"/>
                  </a:lnTo>
                  <a:lnTo>
                    <a:pt x="75" y="160"/>
                  </a:lnTo>
                  <a:lnTo>
                    <a:pt x="96" y="170"/>
                  </a:lnTo>
                  <a:lnTo>
                    <a:pt x="123" y="178"/>
                  </a:lnTo>
                  <a:lnTo>
                    <a:pt x="155" y="183"/>
                  </a:lnTo>
                  <a:lnTo>
                    <a:pt x="187" y="188"/>
                  </a:lnTo>
                  <a:lnTo>
                    <a:pt x="214" y="191"/>
                  </a:lnTo>
                  <a:lnTo>
                    <a:pt x="236" y="196"/>
                  </a:lnTo>
                  <a:lnTo>
                    <a:pt x="255" y="199"/>
                  </a:lnTo>
                  <a:lnTo>
                    <a:pt x="269" y="201"/>
                  </a:lnTo>
                  <a:lnTo>
                    <a:pt x="278" y="204"/>
                  </a:lnTo>
                  <a:lnTo>
                    <a:pt x="284" y="206"/>
                  </a:lnTo>
                  <a:lnTo>
                    <a:pt x="286" y="206"/>
                  </a:lnTo>
                  <a:lnTo>
                    <a:pt x="284" y="206"/>
                  </a:lnTo>
                  <a:lnTo>
                    <a:pt x="279" y="204"/>
                  </a:lnTo>
                  <a:lnTo>
                    <a:pt x="272" y="203"/>
                  </a:lnTo>
                  <a:lnTo>
                    <a:pt x="260" y="199"/>
                  </a:lnTo>
                  <a:lnTo>
                    <a:pt x="248" y="196"/>
                  </a:lnTo>
                  <a:lnTo>
                    <a:pt x="233" y="192"/>
                  </a:lnTo>
                  <a:lnTo>
                    <a:pt x="217" y="188"/>
                  </a:lnTo>
                  <a:lnTo>
                    <a:pt x="201" y="182"/>
                  </a:lnTo>
                  <a:lnTo>
                    <a:pt x="184" y="178"/>
                  </a:lnTo>
                  <a:lnTo>
                    <a:pt x="166" y="172"/>
                  </a:lnTo>
                  <a:lnTo>
                    <a:pt x="150" y="166"/>
                  </a:lnTo>
                  <a:lnTo>
                    <a:pt x="134" y="161"/>
                  </a:lnTo>
                  <a:lnTo>
                    <a:pt x="119" y="155"/>
                  </a:lnTo>
                  <a:lnTo>
                    <a:pt x="106" y="149"/>
                  </a:lnTo>
                  <a:lnTo>
                    <a:pt x="95" y="144"/>
                  </a:lnTo>
                  <a:lnTo>
                    <a:pt x="86" y="138"/>
                  </a:lnTo>
                  <a:lnTo>
                    <a:pt x="72" y="128"/>
                  </a:lnTo>
                  <a:lnTo>
                    <a:pt x="61" y="119"/>
                  </a:lnTo>
                  <a:lnTo>
                    <a:pt x="53" y="112"/>
                  </a:lnTo>
                  <a:lnTo>
                    <a:pt x="48" y="106"/>
                  </a:lnTo>
                  <a:lnTo>
                    <a:pt x="43" y="103"/>
                  </a:lnTo>
                  <a:lnTo>
                    <a:pt x="41" y="100"/>
                  </a:lnTo>
                  <a:lnTo>
                    <a:pt x="40" y="97"/>
                  </a:lnTo>
                  <a:lnTo>
                    <a:pt x="34" y="6"/>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89" name="Freeform 395"/>
            <p:cNvSpPr>
              <a:spLocks/>
            </p:cNvSpPr>
            <p:nvPr/>
          </p:nvSpPr>
          <p:spPr bwMode="auto">
            <a:xfrm>
              <a:off x="3033" y="2943"/>
              <a:ext cx="73" cy="69"/>
            </a:xfrm>
            <a:custGeom>
              <a:avLst/>
              <a:gdLst>
                <a:gd name="T0" fmla="*/ 2 w 219"/>
                <a:gd name="T1" fmla="*/ 0 h 206"/>
                <a:gd name="T2" fmla="*/ 1 w 219"/>
                <a:gd name="T3" fmla="*/ 0 h 206"/>
                <a:gd name="T4" fmla="*/ 1 w 219"/>
                <a:gd name="T5" fmla="*/ 0 h 206"/>
                <a:gd name="T6" fmla="*/ 1 w 219"/>
                <a:gd name="T7" fmla="*/ 0 h 206"/>
                <a:gd name="T8" fmla="*/ 0 w 219"/>
                <a:gd name="T9" fmla="*/ 0 h 206"/>
                <a:gd name="T10" fmla="*/ 0 w 219"/>
                <a:gd name="T11" fmla="*/ 1 h 206"/>
                <a:gd name="T12" fmla="*/ 0 w 219"/>
                <a:gd name="T13" fmla="*/ 2 h 206"/>
                <a:gd name="T14" fmla="*/ 0 w 219"/>
                <a:gd name="T15" fmla="*/ 2 h 206"/>
                <a:gd name="T16" fmla="*/ 0 w 219"/>
                <a:gd name="T17" fmla="*/ 2 h 206"/>
                <a:gd name="T18" fmla="*/ 1 w 219"/>
                <a:gd name="T19" fmla="*/ 2 h 206"/>
                <a:gd name="T20" fmla="*/ 1 w 219"/>
                <a:gd name="T21" fmla="*/ 3 h 206"/>
                <a:gd name="T22" fmla="*/ 1 w 219"/>
                <a:gd name="T23" fmla="*/ 3 h 206"/>
                <a:gd name="T24" fmla="*/ 2 w 219"/>
                <a:gd name="T25" fmla="*/ 2 h 206"/>
                <a:gd name="T26" fmla="*/ 2 w 219"/>
                <a:gd name="T27" fmla="*/ 2 h 206"/>
                <a:gd name="T28" fmla="*/ 2 w 219"/>
                <a:gd name="T29" fmla="*/ 2 h 206"/>
                <a:gd name="T30" fmla="*/ 3 w 219"/>
                <a:gd name="T31" fmla="*/ 2 h 206"/>
                <a:gd name="T32" fmla="*/ 3 w 219"/>
                <a:gd name="T33" fmla="*/ 2 h 206"/>
                <a:gd name="T34" fmla="*/ 2 w 219"/>
                <a:gd name="T35" fmla="*/ 2 h 206"/>
                <a:gd name="T36" fmla="*/ 2 w 219"/>
                <a:gd name="T37" fmla="*/ 2 h 206"/>
                <a:gd name="T38" fmla="*/ 2 w 219"/>
                <a:gd name="T39" fmla="*/ 2 h 206"/>
                <a:gd name="T40" fmla="*/ 2 w 219"/>
                <a:gd name="T41" fmla="*/ 2 h 206"/>
                <a:gd name="T42" fmla="*/ 1 w 219"/>
                <a:gd name="T43" fmla="*/ 2 h 206"/>
                <a:gd name="T44" fmla="*/ 1 w 219"/>
                <a:gd name="T45" fmla="*/ 2 h 206"/>
                <a:gd name="T46" fmla="*/ 1 w 219"/>
                <a:gd name="T47" fmla="*/ 2 h 206"/>
                <a:gd name="T48" fmla="*/ 0 w 219"/>
                <a:gd name="T49" fmla="*/ 2 h 206"/>
                <a:gd name="T50" fmla="*/ 0 w 219"/>
                <a:gd name="T51" fmla="*/ 1 h 206"/>
                <a:gd name="T52" fmla="*/ 0 w 219"/>
                <a:gd name="T53" fmla="*/ 1 h 206"/>
                <a:gd name="T54" fmla="*/ 1 w 219"/>
                <a:gd name="T55" fmla="*/ 1 h 206"/>
                <a:gd name="T56" fmla="*/ 1 w 219"/>
                <a:gd name="T57" fmla="*/ 1 h 206"/>
                <a:gd name="T58" fmla="*/ 1 w 219"/>
                <a:gd name="T59" fmla="*/ 1 h 206"/>
                <a:gd name="T60" fmla="*/ 1 w 219"/>
                <a:gd name="T61" fmla="*/ 0 h 206"/>
                <a:gd name="T62" fmla="*/ 2 w 219"/>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206"/>
                <a:gd name="T98" fmla="*/ 219 w 219"/>
                <a:gd name="T99" fmla="*/ 206 h 2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206">
                  <a:moveTo>
                    <a:pt x="128" y="20"/>
                  </a:moveTo>
                  <a:lnTo>
                    <a:pt x="124" y="18"/>
                  </a:lnTo>
                  <a:lnTo>
                    <a:pt x="115" y="14"/>
                  </a:lnTo>
                  <a:lnTo>
                    <a:pt x="103" y="8"/>
                  </a:lnTo>
                  <a:lnTo>
                    <a:pt x="88" y="3"/>
                  </a:lnTo>
                  <a:lnTo>
                    <a:pt x="71" y="0"/>
                  </a:lnTo>
                  <a:lnTo>
                    <a:pt x="55" y="1"/>
                  </a:lnTo>
                  <a:lnTo>
                    <a:pt x="41" y="7"/>
                  </a:lnTo>
                  <a:lnTo>
                    <a:pt x="30" y="20"/>
                  </a:lnTo>
                  <a:lnTo>
                    <a:pt x="22" y="40"/>
                  </a:lnTo>
                  <a:lnTo>
                    <a:pt x="14" y="60"/>
                  </a:lnTo>
                  <a:lnTo>
                    <a:pt x="8" y="83"/>
                  </a:lnTo>
                  <a:lnTo>
                    <a:pt x="2" y="104"/>
                  </a:lnTo>
                  <a:lnTo>
                    <a:pt x="0" y="126"/>
                  </a:lnTo>
                  <a:lnTo>
                    <a:pt x="1" y="146"/>
                  </a:lnTo>
                  <a:lnTo>
                    <a:pt x="4" y="163"/>
                  </a:lnTo>
                  <a:lnTo>
                    <a:pt x="13" y="175"/>
                  </a:lnTo>
                  <a:lnTo>
                    <a:pt x="24" y="184"/>
                  </a:lnTo>
                  <a:lnTo>
                    <a:pt x="35" y="192"/>
                  </a:lnTo>
                  <a:lnTo>
                    <a:pt x="46" y="198"/>
                  </a:lnTo>
                  <a:lnTo>
                    <a:pt x="59" y="202"/>
                  </a:lnTo>
                  <a:lnTo>
                    <a:pt x="71" y="205"/>
                  </a:lnTo>
                  <a:lnTo>
                    <a:pt x="85" y="206"/>
                  </a:lnTo>
                  <a:lnTo>
                    <a:pt x="99" y="205"/>
                  </a:lnTo>
                  <a:lnTo>
                    <a:pt x="116" y="204"/>
                  </a:lnTo>
                  <a:lnTo>
                    <a:pt x="134" y="201"/>
                  </a:lnTo>
                  <a:lnTo>
                    <a:pt x="153" y="199"/>
                  </a:lnTo>
                  <a:lnTo>
                    <a:pt x="169" y="198"/>
                  </a:lnTo>
                  <a:lnTo>
                    <a:pt x="185" y="196"/>
                  </a:lnTo>
                  <a:lnTo>
                    <a:pt x="199" y="195"/>
                  </a:lnTo>
                  <a:lnTo>
                    <a:pt x="210" y="193"/>
                  </a:lnTo>
                  <a:lnTo>
                    <a:pt x="217" y="192"/>
                  </a:lnTo>
                  <a:lnTo>
                    <a:pt x="219" y="192"/>
                  </a:lnTo>
                  <a:lnTo>
                    <a:pt x="219" y="135"/>
                  </a:lnTo>
                  <a:lnTo>
                    <a:pt x="202" y="158"/>
                  </a:lnTo>
                  <a:lnTo>
                    <a:pt x="201" y="159"/>
                  </a:lnTo>
                  <a:lnTo>
                    <a:pt x="199" y="164"/>
                  </a:lnTo>
                  <a:lnTo>
                    <a:pt x="193" y="169"/>
                  </a:lnTo>
                  <a:lnTo>
                    <a:pt x="184" y="174"/>
                  </a:lnTo>
                  <a:lnTo>
                    <a:pt x="173" y="178"/>
                  </a:lnTo>
                  <a:lnTo>
                    <a:pt x="157" y="178"/>
                  </a:lnTo>
                  <a:lnTo>
                    <a:pt x="136" y="173"/>
                  </a:lnTo>
                  <a:lnTo>
                    <a:pt x="111" y="164"/>
                  </a:lnTo>
                  <a:lnTo>
                    <a:pt x="86" y="154"/>
                  </a:lnTo>
                  <a:lnTo>
                    <a:pt x="69" y="147"/>
                  </a:lnTo>
                  <a:lnTo>
                    <a:pt x="55" y="144"/>
                  </a:lnTo>
                  <a:lnTo>
                    <a:pt x="47" y="141"/>
                  </a:lnTo>
                  <a:lnTo>
                    <a:pt x="43" y="140"/>
                  </a:lnTo>
                  <a:lnTo>
                    <a:pt x="39" y="137"/>
                  </a:lnTo>
                  <a:lnTo>
                    <a:pt x="38" y="132"/>
                  </a:lnTo>
                  <a:lnTo>
                    <a:pt x="36" y="123"/>
                  </a:lnTo>
                  <a:lnTo>
                    <a:pt x="33" y="103"/>
                  </a:lnTo>
                  <a:lnTo>
                    <a:pt x="31" y="86"/>
                  </a:lnTo>
                  <a:lnTo>
                    <a:pt x="35" y="71"/>
                  </a:lnTo>
                  <a:lnTo>
                    <a:pt x="47" y="60"/>
                  </a:lnTo>
                  <a:lnTo>
                    <a:pt x="56" y="55"/>
                  </a:lnTo>
                  <a:lnTo>
                    <a:pt x="68" y="52"/>
                  </a:lnTo>
                  <a:lnTo>
                    <a:pt x="79" y="48"/>
                  </a:lnTo>
                  <a:lnTo>
                    <a:pt x="90" y="44"/>
                  </a:lnTo>
                  <a:lnTo>
                    <a:pt x="100" y="42"/>
                  </a:lnTo>
                  <a:lnTo>
                    <a:pt x="108" y="40"/>
                  </a:lnTo>
                  <a:lnTo>
                    <a:pt x="114" y="37"/>
                  </a:lnTo>
                  <a:lnTo>
                    <a:pt x="116" y="37"/>
                  </a:lnTo>
                  <a:lnTo>
                    <a:pt x="128" y="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0" name="Freeform 396"/>
            <p:cNvSpPr>
              <a:spLocks/>
            </p:cNvSpPr>
            <p:nvPr/>
          </p:nvSpPr>
          <p:spPr bwMode="auto">
            <a:xfrm>
              <a:off x="3059" y="2967"/>
              <a:ext cx="38" cy="16"/>
            </a:xfrm>
            <a:custGeom>
              <a:avLst/>
              <a:gdLst>
                <a:gd name="T0" fmla="*/ 0 w 115"/>
                <a:gd name="T1" fmla="*/ 0 h 46"/>
                <a:gd name="T2" fmla="*/ 1 w 115"/>
                <a:gd name="T3" fmla="*/ 0 h 46"/>
                <a:gd name="T4" fmla="*/ 1 w 115"/>
                <a:gd name="T5" fmla="*/ 1 h 46"/>
                <a:gd name="T6" fmla="*/ 0 w 115"/>
                <a:gd name="T7" fmla="*/ 1 h 46"/>
                <a:gd name="T8" fmla="*/ 0 w 115"/>
                <a:gd name="T9" fmla="*/ 0 h 46"/>
                <a:gd name="T10" fmla="*/ 0 60000 65536"/>
                <a:gd name="T11" fmla="*/ 0 60000 65536"/>
                <a:gd name="T12" fmla="*/ 0 60000 65536"/>
                <a:gd name="T13" fmla="*/ 0 60000 65536"/>
                <a:gd name="T14" fmla="*/ 0 60000 65536"/>
                <a:gd name="T15" fmla="*/ 0 w 115"/>
                <a:gd name="T16" fmla="*/ 0 h 46"/>
                <a:gd name="T17" fmla="*/ 115 w 115"/>
                <a:gd name="T18" fmla="*/ 46 h 46"/>
              </a:gdLst>
              <a:ahLst/>
              <a:cxnLst>
                <a:cxn ang="T10">
                  <a:pos x="T0" y="T1"/>
                </a:cxn>
                <a:cxn ang="T11">
                  <a:pos x="T2" y="T3"/>
                </a:cxn>
                <a:cxn ang="T12">
                  <a:pos x="T4" y="T5"/>
                </a:cxn>
                <a:cxn ang="T13">
                  <a:pos x="T6" y="T7"/>
                </a:cxn>
                <a:cxn ang="T14">
                  <a:pos x="T8" y="T9"/>
                </a:cxn>
              </a:cxnLst>
              <a:rect l="T15" t="T16" r="T17" b="T18"/>
              <a:pathLst>
                <a:path w="115" h="46">
                  <a:moveTo>
                    <a:pt x="0" y="6"/>
                  </a:moveTo>
                  <a:lnTo>
                    <a:pt x="115" y="0"/>
                  </a:lnTo>
                  <a:lnTo>
                    <a:pt x="115" y="46"/>
                  </a:lnTo>
                  <a:lnTo>
                    <a:pt x="12" y="40"/>
                  </a:lnTo>
                  <a:lnTo>
                    <a:pt x="0"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1" name="Freeform 397"/>
            <p:cNvSpPr>
              <a:spLocks/>
            </p:cNvSpPr>
            <p:nvPr/>
          </p:nvSpPr>
          <p:spPr bwMode="auto">
            <a:xfrm>
              <a:off x="3592" y="2934"/>
              <a:ext cx="65" cy="273"/>
            </a:xfrm>
            <a:custGeom>
              <a:avLst/>
              <a:gdLst>
                <a:gd name="T0" fmla="*/ 2 w 193"/>
                <a:gd name="T1" fmla="*/ 0 h 820"/>
                <a:gd name="T2" fmla="*/ 2 w 193"/>
                <a:gd name="T3" fmla="*/ 1 h 820"/>
                <a:gd name="T4" fmla="*/ 2 w 193"/>
                <a:gd name="T5" fmla="*/ 1 h 820"/>
                <a:gd name="T6" fmla="*/ 2 w 193"/>
                <a:gd name="T7" fmla="*/ 1 h 820"/>
                <a:gd name="T8" fmla="*/ 2 w 193"/>
                <a:gd name="T9" fmla="*/ 2 h 820"/>
                <a:gd name="T10" fmla="*/ 2 w 193"/>
                <a:gd name="T11" fmla="*/ 2 h 820"/>
                <a:gd name="T12" fmla="*/ 2 w 193"/>
                <a:gd name="T13" fmla="*/ 2 h 820"/>
                <a:gd name="T14" fmla="*/ 2 w 193"/>
                <a:gd name="T15" fmla="*/ 3 h 820"/>
                <a:gd name="T16" fmla="*/ 2 w 193"/>
                <a:gd name="T17" fmla="*/ 4 h 820"/>
                <a:gd name="T18" fmla="*/ 2 w 193"/>
                <a:gd name="T19" fmla="*/ 4 h 820"/>
                <a:gd name="T20" fmla="*/ 2 w 193"/>
                <a:gd name="T21" fmla="*/ 5 h 820"/>
                <a:gd name="T22" fmla="*/ 2 w 193"/>
                <a:gd name="T23" fmla="*/ 5 h 820"/>
                <a:gd name="T24" fmla="*/ 1 w 193"/>
                <a:gd name="T25" fmla="*/ 6 h 820"/>
                <a:gd name="T26" fmla="*/ 2 w 193"/>
                <a:gd name="T27" fmla="*/ 7 h 820"/>
                <a:gd name="T28" fmla="*/ 2 w 193"/>
                <a:gd name="T29" fmla="*/ 7 h 820"/>
                <a:gd name="T30" fmla="*/ 1 w 193"/>
                <a:gd name="T31" fmla="*/ 7 h 820"/>
                <a:gd name="T32" fmla="*/ 1 w 193"/>
                <a:gd name="T33" fmla="*/ 8 h 820"/>
                <a:gd name="T34" fmla="*/ 1 w 193"/>
                <a:gd name="T35" fmla="*/ 8 h 820"/>
                <a:gd name="T36" fmla="*/ 1 w 193"/>
                <a:gd name="T37" fmla="*/ 9 h 820"/>
                <a:gd name="T38" fmla="*/ 1 w 193"/>
                <a:gd name="T39" fmla="*/ 9 h 820"/>
                <a:gd name="T40" fmla="*/ 0 w 193"/>
                <a:gd name="T41" fmla="*/ 10 h 820"/>
                <a:gd name="T42" fmla="*/ 1 w 193"/>
                <a:gd name="T43" fmla="*/ 9 h 820"/>
                <a:gd name="T44" fmla="*/ 1 w 193"/>
                <a:gd name="T45" fmla="*/ 9 h 820"/>
                <a:gd name="T46" fmla="*/ 1 w 193"/>
                <a:gd name="T47" fmla="*/ 9 h 820"/>
                <a:gd name="T48" fmla="*/ 0 w 193"/>
                <a:gd name="T49" fmla="*/ 10 h 820"/>
                <a:gd name="T50" fmla="*/ 0 w 193"/>
                <a:gd name="T51" fmla="*/ 10 h 820"/>
                <a:gd name="T52" fmla="*/ 0 w 193"/>
                <a:gd name="T53" fmla="*/ 9 h 820"/>
                <a:gd name="T54" fmla="*/ 0 w 193"/>
                <a:gd name="T55" fmla="*/ 9 h 820"/>
                <a:gd name="T56" fmla="*/ 0 w 193"/>
                <a:gd name="T57" fmla="*/ 8 h 820"/>
                <a:gd name="T58" fmla="*/ 1 w 193"/>
                <a:gd name="T59" fmla="*/ 8 h 820"/>
                <a:gd name="T60" fmla="*/ 1 w 193"/>
                <a:gd name="T61" fmla="*/ 7 h 820"/>
                <a:gd name="T62" fmla="*/ 1 w 193"/>
                <a:gd name="T63" fmla="*/ 7 h 820"/>
                <a:gd name="T64" fmla="*/ 1 w 193"/>
                <a:gd name="T65" fmla="*/ 6 h 820"/>
                <a:gd name="T66" fmla="*/ 1 w 193"/>
                <a:gd name="T67" fmla="*/ 5 h 820"/>
                <a:gd name="T68" fmla="*/ 1 w 193"/>
                <a:gd name="T69" fmla="*/ 5 h 820"/>
                <a:gd name="T70" fmla="*/ 1 w 193"/>
                <a:gd name="T71" fmla="*/ 4 h 820"/>
                <a:gd name="T72" fmla="*/ 1 w 193"/>
                <a:gd name="T73" fmla="*/ 4 h 820"/>
                <a:gd name="T74" fmla="*/ 2 w 193"/>
                <a:gd name="T75" fmla="*/ 3 h 820"/>
                <a:gd name="T76" fmla="*/ 1 w 193"/>
                <a:gd name="T77" fmla="*/ 3 h 820"/>
                <a:gd name="T78" fmla="*/ 1 w 193"/>
                <a:gd name="T79" fmla="*/ 3 h 820"/>
                <a:gd name="T80" fmla="*/ 1 w 193"/>
                <a:gd name="T81" fmla="*/ 2 h 820"/>
                <a:gd name="T82" fmla="*/ 1 w 193"/>
                <a:gd name="T83" fmla="*/ 2 h 820"/>
                <a:gd name="T84" fmla="*/ 1 w 193"/>
                <a:gd name="T85" fmla="*/ 2 h 820"/>
                <a:gd name="T86" fmla="*/ 2 w 193"/>
                <a:gd name="T87" fmla="*/ 1 h 820"/>
                <a:gd name="T88" fmla="*/ 2 w 193"/>
                <a:gd name="T89" fmla="*/ 0 h 8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3"/>
                <a:gd name="T136" fmla="*/ 0 h 820"/>
                <a:gd name="T137" fmla="*/ 193 w 193"/>
                <a:gd name="T138" fmla="*/ 820 h 8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3" h="820">
                  <a:moveTo>
                    <a:pt x="182" y="0"/>
                  </a:moveTo>
                  <a:lnTo>
                    <a:pt x="188" y="14"/>
                  </a:lnTo>
                  <a:lnTo>
                    <a:pt x="192" y="29"/>
                  </a:lnTo>
                  <a:lnTo>
                    <a:pt x="193" y="45"/>
                  </a:lnTo>
                  <a:lnTo>
                    <a:pt x="192" y="60"/>
                  </a:lnTo>
                  <a:lnTo>
                    <a:pt x="188" y="69"/>
                  </a:lnTo>
                  <a:lnTo>
                    <a:pt x="184" y="78"/>
                  </a:lnTo>
                  <a:lnTo>
                    <a:pt x="178" y="86"/>
                  </a:lnTo>
                  <a:lnTo>
                    <a:pt x="171" y="93"/>
                  </a:lnTo>
                  <a:lnTo>
                    <a:pt x="167" y="101"/>
                  </a:lnTo>
                  <a:lnTo>
                    <a:pt x="162" y="110"/>
                  </a:lnTo>
                  <a:lnTo>
                    <a:pt x="160" y="118"/>
                  </a:lnTo>
                  <a:lnTo>
                    <a:pt x="161" y="129"/>
                  </a:lnTo>
                  <a:lnTo>
                    <a:pt x="165" y="138"/>
                  </a:lnTo>
                  <a:lnTo>
                    <a:pt x="169" y="147"/>
                  </a:lnTo>
                  <a:lnTo>
                    <a:pt x="175" y="156"/>
                  </a:lnTo>
                  <a:lnTo>
                    <a:pt x="179" y="164"/>
                  </a:lnTo>
                  <a:lnTo>
                    <a:pt x="184" y="172"/>
                  </a:lnTo>
                  <a:lnTo>
                    <a:pt x="187" y="181"/>
                  </a:lnTo>
                  <a:lnTo>
                    <a:pt x="188" y="191"/>
                  </a:lnTo>
                  <a:lnTo>
                    <a:pt x="186" y="201"/>
                  </a:lnTo>
                  <a:lnTo>
                    <a:pt x="180" y="217"/>
                  </a:lnTo>
                  <a:lnTo>
                    <a:pt x="174" y="233"/>
                  </a:lnTo>
                  <a:lnTo>
                    <a:pt x="166" y="247"/>
                  </a:lnTo>
                  <a:lnTo>
                    <a:pt x="159" y="262"/>
                  </a:lnTo>
                  <a:lnTo>
                    <a:pt x="153" y="278"/>
                  </a:lnTo>
                  <a:lnTo>
                    <a:pt x="149" y="294"/>
                  </a:lnTo>
                  <a:lnTo>
                    <a:pt x="146" y="311"/>
                  </a:lnTo>
                  <a:lnTo>
                    <a:pt x="148" y="328"/>
                  </a:lnTo>
                  <a:lnTo>
                    <a:pt x="154" y="340"/>
                  </a:lnTo>
                  <a:lnTo>
                    <a:pt x="158" y="354"/>
                  </a:lnTo>
                  <a:lnTo>
                    <a:pt x="158" y="367"/>
                  </a:lnTo>
                  <a:lnTo>
                    <a:pt x="157" y="381"/>
                  </a:lnTo>
                  <a:lnTo>
                    <a:pt x="152" y="395"/>
                  </a:lnTo>
                  <a:lnTo>
                    <a:pt x="145" y="408"/>
                  </a:lnTo>
                  <a:lnTo>
                    <a:pt x="137" y="421"/>
                  </a:lnTo>
                  <a:lnTo>
                    <a:pt x="128" y="433"/>
                  </a:lnTo>
                  <a:lnTo>
                    <a:pt x="116" y="455"/>
                  </a:lnTo>
                  <a:lnTo>
                    <a:pt x="114" y="480"/>
                  </a:lnTo>
                  <a:lnTo>
                    <a:pt x="118" y="507"/>
                  </a:lnTo>
                  <a:lnTo>
                    <a:pt x="128" y="532"/>
                  </a:lnTo>
                  <a:lnTo>
                    <a:pt x="131" y="538"/>
                  </a:lnTo>
                  <a:lnTo>
                    <a:pt x="129" y="545"/>
                  </a:lnTo>
                  <a:lnTo>
                    <a:pt x="127" y="552"/>
                  </a:lnTo>
                  <a:lnTo>
                    <a:pt x="125" y="557"/>
                  </a:lnTo>
                  <a:lnTo>
                    <a:pt x="119" y="569"/>
                  </a:lnTo>
                  <a:lnTo>
                    <a:pt x="112" y="581"/>
                  </a:lnTo>
                  <a:lnTo>
                    <a:pt x="107" y="592"/>
                  </a:lnTo>
                  <a:lnTo>
                    <a:pt x="101" y="605"/>
                  </a:lnTo>
                  <a:lnTo>
                    <a:pt x="96" y="616"/>
                  </a:lnTo>
                  <a:lnTo>
                    <a:pt x="92" y="628"/>
                  </a:lnTo>
                  <a:lnTo>
                    <a:pt x="91" y="642"/>
                  </a:lnTo>
                  <a:lnTo>
                    <a:pt x="91" y="656"/>
                  </a:lnTo>
                  <a:lnTo>
                    <a:pt x="93" y="667"/>
                  </a:lnTo>
                  <a:lnTo>
                    <a:pt x="98" y="679"/>
                  </a:lnTo>
                  <a:lnTo>
                    <a:pt x="101" y="691"/>
                  </a:lnTo>
                  <a:lnTo>
                    <a:pt x="100" y="703"/>
                  </a:lnTo>
                  <a:lnTo>
                    <a:pt x="93" y="722"/>
                  </a:lnTo>
                  <a:lnTo>
                    <a:pt x="83" y="739"/>
                  </a:lnTo>
                  <a:lnTo>
                    <a:pt x="71" y="754"/>
                  </a:lnTo>
                  <a:lnTo>
                    <a:pt x="57" y="768"/>
                  </a:lnTo>
                  <a:lnTo>
                    <a:pt x="42" y="780"/>
                  </a:lnTo>
                  <a:lnTo>
                    <a:pt x="28" y="792"/>
                  </a:lnTo>
                  <a:lnTo>
                    <a:pt x="13" y="806"/>
                  </a:lnTo>
                  <a:lnTo>
                    <a:pt x="0" y="820"/>
                  </a:lnTo>
                  <a:lnTo>
                    <a:pt x="65" y="755"/>
                  </a:lnTo>
                  <a:lnTo>
                    <a:pt x="66" y="754"/>
                  </a:lnTo>
                  <a:lnTo>
                    <a:pt x="68" y="753"/>
                  </a:lnTo>
                  <a:lnTo>
                    <a:pt x="70" y="753"/>
                  </a:lnTo>
                  <a:lnTo>
                    <a:pt x="71" y="752"/>
                  </a:lnTo>
                  <a:lnTo>
                    <a:pt x="64" y="759"/>
                  </a:lnTo>
                  <a:lnTo>
                    <a:pt x="56" y="766"/>
                  </a:lnTo>
                  <a:lnTo>
                    <a:pt x="49" y="773"/>
                  </a:lnTo>
                  <a:lnTo>
                    <a:pt x="41" y="781"/>
                  </a:lnTo>
                  <a:lnTo>
                    <a:pt x="33" y="788"/>
                  </a:lnTo>
                  <a:lnTo>
                    <a:pt x="27" y="796"/>
                  </a:lnTo>
                  <a:lnTo>
                    <a:pt x="19" y="803"/>
                  </a:lnTo>
                  <a:lnTo>
                    <a:pt x="12" y="811"/>
                  </a:lnTo>
                  <a:lnTo>
                    <a:pt x="27" y="791"/>
                  </a:lnTo>
                  <a:lnTo>
                    <a:pt x="33" y="769"/>
                  </a:lnTo>
                  <a:lnTo>
                    <a:pt x="32" y="744"/>
                  </a:lnTo>
                  <a:lnTo>
                    <a:pt x="28" y="719"/>
                  </a:lnTo>
                  <a:lnTo>
                    <a:pt x="25" y="707"/>
                  </a:lnTo>
                  <a:lnTo>
                    <a:pt x="27" y="694"/>
                  </a:lnTo>
                  <a:lnTo>
                    <a:pt x="30" y="682"/>
                  </a:lnTo>
                  <a:lnTo>
                    <a:pt x="34" y="669"/>
                  </a:lnTo>
                  <a:lnTo>
                    <a:pt x="40" y="658"/>
                  </a:lnTo>
                  <a:lnTo>
                    <a:pt x="47" y="645"/>
                  </a:lnTo>
                  <a:lnTo>
                    <a:pt x="54" y="634"/>
                  </a:lnTo>
                  <a:lnTo>
                    <a:pt x="59" y="622"/>
                  </a:lnTo>
                  <a:lnTo>
                    <a:pt x="62" y="616"/>
                  </a:lnTo>
                  <a:lnTo>
                    <a:pt x="64" y="609"/>
                  </a:lnTo>
                  <a:lnTo>
                    <a:pt x="65" y="604"/>
                  </a:lnTo>
                  <a:lnTo>
                    <a:pt x="63" y="597"/>
                  </a:lnTo>
                  <a:lnTo>
                    <a:pt x="53" y="572"/>
                  </a:lnTo>
                  <a:lnTo>
                    <a:pt x="48" y="546"/>
                  </a:lnTo>
                  <a:lnTo>
                    <a:pt x="50" y="520"/>
                  </a:lnTo>
                  <a:lnTo>
                    <a:pt x="63" y="498"/>
                  </a:lnTo>
                  <a:lnTo>
                    <a:pt x="72" y="487"/>
                  </a:lnTo>
                  <a:lnTo>
                    <a:pt x="80" y="474"/>
                  </a:lnTo>
                  <a:lnTo>
                    <a:pt x="86" y="460"/>
                  </a:lnTo>
                  <a:lnTo>
                    <a:pt x="91" y="446"/>
                  </a:lnTo>
                  <a:lnTo>
                    <a:pt x="93" y="432"/>
                  </a:lnTo>
                  <a:lnTo>
                    <a:pt x="92" y="417"/>
                  </a:lnTo>
                  <a:lnTo>
                    <a:pt x="89" y="403"/>
                  </a:lnTo>
                  <a:lnTo>
                    <a:pt x="82" y="391"/>
                  </a:lnTo>
                  <a:lnTo>
                    <a:pt x="82" y="374"/>
                  </a:lnTo>
                  <a:lnTo>
                    <a:pt x="84" y="358"/>
                  </a:lnTo>
                  <a:lnTo>
                    <a:pt x="89" y="342"/>
                  </a:lnTo>
                  <a:lnTo>
                    <a:pt x="94" y="328"/>
                  </a:lnTo>
                  <a:lnTo>
                    <a:pt x="101" y="312"/>
                  </a:lnTo>
                  <a:lnTo>
                    <a:pt x="108" y="297"/>
                  </a:lnTo>
                  <a:lnTo>
                    <a:pt x="116" y="281"/>
                  </a:lnTo>
                  <a:lnTo>
                    <a:pt x="122" y="265"/>
                  </a:lnTo>
                  <a:lnTo>
                    <a:pt x="124" y="255"/>
                  </a:lnTo>
                  <a:lnTo>
                    <a:pt x="122" y="246"/>
                  </a:lnTo>
                  <a:lnTo>
                    <a:pt x="119" y="237"/>
                  </a:lnTo>
                  <a:lnTo>
                    <a:pt x="114" y="229"/>
                  </a:lnTo>
                  <a:lnTo>
                    <a:pt x="109" y="220"/>
                  </a:lnTo>
                  <a:lnTo>
                    <a:pt x="103" y="212"/>
                  </a:lnTo>
                  <a:lnTo>
                    <a:pt x="99" y="203"/>
                  </a:lnTo>
                  <a:lnTo>
                    <a:pt x="96" y="193"/>
                  </a:lnTo>
                  <a:lnTo>
                    <a:pt x="94" y="184"/>
                  </a:lnTo>
                  <a:lnTo>
                    <a:pt x="97" y="176"/>
                  </a:lnTo>
                  <a:lnTo>
                    <a:pt x="100" y="168"/>
                  </a:lnTo>
                  <a:lnTo>
                    <a:pt x="105" y="160"/>
                  </a:lnTo>
                  <a:lnTo>
                    <a:pt x="110" y="153"/>
                  </a:lnTo>
                  <a:lnTo>
                    <a:pt x="116" y="147"/>
                  </a:lnTo>
                  <a:lnTo>
                    <a:pt x="120" y="139"/>
                  </a:lnTo>
                  <a:lnTo>
                    <a:pt x="125" y="131"/>
                  </a:lnTo>
                  <a:lnTo>
                    <a:pt x="128" y="115"/>
                  </a:lnTo>
                  <a:lnTo>
                    <a:pt x="127" y="98"/>
                  </a:lnTo>
                  <a:lnTo>
                    <a:pt x="123" y="81"/>
                  </a:lnTo>
                  <a:lnTo>
                    <a:pt x="116" y="65"/>
                  </a:lnTo>
                  <a:lnTo>
                    <a:pt x="18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2" name="Freeform 398"/>
            <p:cNvSpPr>
              <a:spLocks/>
            </p:cNvSpPr>
            <p:nvPr/>
          </p:nvSpPr>
          <p:spPr bwMode="auto">
            <a:xfrm>
              <a:off x="3092" y="2943"/>
              <a:ext cx="64" cy="274"/>
            </a:xfrm>
            <a:custGeom>
              <a:avLst/>
              <a:gdLst>
                <a:gd name="T0" fmla="*/ 0 w 194"/>
                <a:gd name="T1" fmla="*/ 0 h 821"/>
                <a:gd name="T2" fmla="*/ 0 w 194"/>
                <a:gd name="T3" fmla="*/ 1 h 821"/>
                <a:gd name="T4" fmla="*/ 0 w 194"/>
                <a:gd name="T5" fmla="*/ 1 h 821"/>
                <a:gd name="T6" fmla="*/ 0 w 194"/>
                <a:gd name="T7" fmla="*/ 1 h 821"/>
                <a:gd name="T8" fmla="*/ 0 w 194"/>
                <a:gd name="T9" fmla="*/ 2 h 821"/>
                <a:gd name="T10" fmla="*/ 0 w 194"/>
                <a:gd name="T11" fmla="*/ 2 h 821"/>
                <a:gd name="T12" fmla="*/ 0 w 194"/>
                <a:gd name="T13" fmla="*/ 2 h 821"/>
                <a:gd name="T14" fmla="*/ 0 w 194"/>
                <a:gd name="T15" fmla="*/ 3 h 821"/>
                <a:gd name="T16" fmla="*/ 1 w 194"/>
                <a:gd name="T17" fmla="*/ 4 h 821"/>
                <a:gd name="T18" fmla="*/ 0 w 194"/>
                <a:gd name="T19" fmla="*/ 4 h 821"/>
                <a:gd name="T20" fmla="*/ 0 w 194"/>
                <a:gd name="T21" fmla="*/ 5 h 821"/>
                <a:gd name="T22" fmla="*/ 1 w 194"/>
                <a:gd name="T23" fmla="*/ 5 h 821"/>
                <a:gd name="T24" fmla="*/ 1 w 194"/>
                <a:gd name="T25" fmla="*/ 6 h 821"/>
                <a:gd name="T26" fmla="*/ 1 w 194"/>
                <a:gd name="T27" fmla="*/ 7 h 821"/>
                <a:gd name="T28" fmla="*/ 1 w 194"/>
                <a:gd name="T29" fmla="*/ 7 h 821"/>
                <a:gd name="T30" fmla="*/ 1 w 194"/>
                <a:gd name="T31" fmla="*/ 7 h 821"/>
                <a:gd name="T32" fmla="*/ 1 w 194"/>
                <a:gd name="T33" fmla="*/ 8 h 821"/>
                <a:gd name="T34" fmla="*/ 1 w 194"/>
                <a:gd name="T35" fmla="*/ 8 h 821"/>
                <a:gd name="T36" fmla="*/ 1 w 194"/>
                <a:gd name="T37" fmla="*/ 9 h 821"/>
                <a:gd name="T38" fmla="*/ 1 w 194"/>
                <a:gd name="T39" fmla="*/ 9 h 821"/>
                <a:gd name="T40" fmla="*/ 2 w 194"/>
                <a:gd name="T41" fmla="*/ 10 h 821"/>
                <a:gd name="T42" fmla="*/ 2 w 194"/>
                <a:gd name="T43" fmla="*/ 9 h 821"/>
                <a:gd name="T44" fmla="*/ 2 w 194"/>
                <a:gd name="T45" fmla="*/ 9 h 821"/>
                <a:gd name="T46" fmla="*/ 2 w 194"/>
                <a:gd name="T47" fmla="*/ 9 h 821"/>
                <a:gd name="T48" fmla="*/ 2 w 194"/>
                <a:gd name="T49" fmla="*/ 10 h 821"/>
                <a:gd name="T50" fmla="*/ 2 w 194"/>
                <a:gd name="T51" fmla="*/ 10 h 821"/>
                <a:gd name="T52" fmla="*/ 2 w 194"/>
                <a:gd name="T53" fmla="*/ 9 h 821"/>
                <a:gd name="T54" fmla="*/ 2 w 194"/>
                <a:gd name="T55" fmla="*/ 9 h 821"/>
                <a:gd name="T56" fmla="*/ 2 w 194"/>
                <a:gd name="T57" fmla="*/ 8 h 821"/>
                <a:gd name="T58" fmla="*/ 2 w 194"/>
                <a:gd name="T59" fmla="*/ 8 h 821"/>
                <a:gd name="T60" fmla="*/ 2 w 194"/>
                <a:gd name="T61" fmla="*/ 7 h 821"/>
                <a:gd name="T62" fmla="*/ 2 w 194"/>
                <a:gd name="T63" fmla="*/ 7 h 821"/>
                <a:gd name="T64" fmla="*/ 1 w 194"/>
                <a:gd name="T65" fmla="*/ 6 h 821"/>
                <a:gd name="T66" fmla="*/ 1 w 194"/>
                <a:gd name="T67" fmla="*/ 6 h 821"/>
                <a:gd name="T68" fmla="*/ 1 w 194"/>
                <a:gd name="T69" fmla="*/ 5 h 821"/>
                <a:gd name="T70" fmla="*/ 1 w 194"/>
                <a:gd name="T71" fmla="*/ 4 h 821"/>
                <a:gd name="T72" fmla="*/ 1 w 194"/>
                <a:gd name="T73" fmla="*/ 4 h 821"/>
                <a:gd name="T74" fmla="*/ 1 w 194"/>
                <a:gd name="T75" fmla="*/ 3 h 821"/>
                <a:gd name="T76" fmla="*/ 1 w 194"/>
                <a:gd name="T77" fmla="*/ 3 h 821"/>
                <a:gd name="T78" fmla="*/ 1 w 194"/>
                <a:gd name="T79" fmla="*/ 3 h 821"/>
                <a:gd name="T80" fmla="*/ 1 w 194"/>
                <a:gd name="T81" fmla="*/ 2 h 821"/>
                <a:gd name="T82" fmla="*/ 1 w 194"/>
                <a:gd name="T83" fmla="*/ 2 h 821"/>
                <a:gd name="T84" fmla="*/ 1 w 194"/>
                <a:gd name="T85" fmla="*/ 2 h 821"/>
                <a:gd name="T86" fmla="*/ 1 w 194"/>
                <a:gd name="T87" fmla="*/ 1 h 821"/>
                <a:gd name="T88" fmla="*/ 0 w 194"/>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4"/>
                <a:gd name="T136" fmla="*/ 0 h 821"/>
                <a:gd name="T137" fmla="*/ 194 w 194"/>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4" h="821">
                  <a:moveTo>
                    <a:pt x="11" y="0"/>
                  </a:moveTo>
                  <a:lnTo>
                    <a:pt x="6" y="15"/>
                  </a:lnTo>
                  <a:lnTo>
                    <a:pt x="2" y="29"/>
                  </a:lnTo>
                  <a:lnTo>
                    <a:pt x="0" y="45"/>
                  </a:lnTo>
                  <a:lnTo>
                    <a:pt x="2" y="60"/>
                  </a:lnTo>
                  <a:lnTo>
                    <a:pt x="6" y="69"/>
                  </a:lnTo>
                  <a:lnTo>
                    <a:pt x="10" y="78"/>
                  </a:lnTo>
                  <a:lnTo>
                    <a:pt x="16" y="86"/>
                  </a:lnTo>
                  <a:lnTo>
                    <a:pt x="22" y="94"/>
                  </a:lnTo>
                  <a:lnTo>
                    <a:pt x="27" y="102"/>
                  </a:lnTo>
                  <a:lnTo>
                    <a:pt x="31" y="111"/>
                  </a:lnTo>
                  <a:lnTo>
                    <a:pt x="33" y="119"/>
                  </a:lnTo>
                  <a:lnTo>
                    <a:pt x="33" y="129"/>
                  </a:lnTo>
                  <a:lnTo>
                    <a:pt x="30" y="139"/>
                  </a:lnTo>
                  <a:lnTo>
                    <a:pt x="25" y="148"/>
                  </a:lnTo>
                  <a:lnTo>
                    <a:pt x="19" y="156"/>
                  </a:lnTo>
                  <a:lnTo>
                    <a:pt x="15" y="165"/>
                  </a:lnTo>
                  <a:lnTo>
                    <a:pt x="9" y="173"/>
                  </a:lnTo>
                  <a:lnTo>
                    <a:pt x="7" y="182"/>
                  </a:lnTo>
                  <a:lnTo>
                    <a:pt x="5" y="191"/>
                  </a:lnTo>
                  <a:lnTo>
                    <a:pt x="7" y="201"/>
                  </a:lnTo>
                  <a:lnTo>
                    <a:pt x="13" y="217"/>
                  </a:lnTo>
                  <a:lnTo>
                    <a:pt x="20" y="233"/>
                  </a:lnTo>
                  <a:lnTo>
                    <a:pt x="27" y="248"/>
                  </a:lnTo>
                  <a:lnTo>
                    <a:pt x="34" y="263"/>
                  </a:lnTo>
                  <a:lnTo>
                    <a:pt x="40" y="278"/>
                  </a:lnTo>
                  <a:lnTo>
                    <a:pt x="44" y="294"/>
                  </a:lnTo>
                  <a:lnTo>
                    <a:pt x="47" y="310"/>
                  </a:lnTo>
                  <a:lnTo>
                    <a:pt x="47" y="327"/>
                  </a:lnTo>
                  <a:lnTo>
                    <a:pt x="40" y="339"/>
                  </a:lnTo>
                  <a:lnTo>
                    <a:pt x="36" y="353"/>
                  </a:lnTo>
                  <a:lnTo>
                    <a:pt x="35" y="367"/>
                  </a:lnTo>
                  <a:lnTo>
                    <a:pt x="37" y="382"/>
                  </a:lnTo>
                  <a:lnTo>
                    <a:pt x="42" y="396"/>
                  </a:lnTo>
                  <a:lnTo>
                    <a:pt x="49" y="409"/>
                  </a:lnTo>
                  <a:lnTo>
                    <a:pt x="57" y="423"/>
                  </a:lnTo>
                  <a:lnTo>
                    <a:pt x="66" y="434"/>
                  </a:lnTo>
                  <a:lnTo>
                    <a:pt x="78" y="456"/>
                  </a:lnTo>
                  <a:lnTo>
                    <a:pt x="80" y="482"/>
                  </a:lnTo>
                  <a:lnTo>
                    <a:pt x="75" y="508"/>
                  </a:lnTo>
                  <a:lnTo>
                    <a:pt x="65" y="533"/>
                  </a:lnTo>
                  <a:lnTo>
                    <a:pt x="63" y="539"/>
                  </a:lnTo>
                  <a:lnTo>
                    <a:pt x="65" y="545"/>
                  </a:lnTo>
                  <a:lnTo>
                    <a:pt x="67" y="552"/>
                  </a:lnTo>
                  <a:lnTo>
                    <a:pt x="69" y="557"/>
                  </a:lnTo>
                  <a:lnTo>
                    <a:pt x="75" y="570"/>
                  </a:lnTo>
                  <a:lnTo>
                    <a:pt x="82" y="581"/>
                  </a:lnTo>
                  <a:lnTo>
                    <a:pt x="87" y="594"/>
                  </a:lnTo>
                  <a:lnTo>
                    <a:pt x="93" y="605"/>
                  </a:lnTo>
                  <a:lnTo>
                    <a:pt x="97" y="617"/>
                  </a:lnTo>
                  <a:lnTo>
                    <a:pt x="101" y="630"/>
                  </a:lnTo>
                  <a:lnTo>
                    <a:pt x="103" y="642"/>
                  </a:lnTo>
                  <a:lnTo>
                    <a:pt x="103" y="656"/>
                  </a:lnTo>
                  <a:lnTo>
                    <a:pt x="100" y="668"/>
                  </a:lnTo>
                  <a:lnTo>
                    <a:pt x="96" y="680"/>
                  </a:lnTo>
                  <a:lnTo>
                    <a:pt x="93" y="692"/>
                  </a:lnTo>
                  <a:lnTo>
                    <a:pt x="93" y="705"/>
                  </a:lnTo>
                  <a:lnTo>
                    <a:pt x="100" y="723"/>
                  </a:lnTo>
                  <a:lnTo>
                    <a:pt x="110" y="740"/>
                  </a:lnTo>
                  <a:lnTo>
                    <a:pt x="122" y="754"/>
                  </a:lnTo>
                  <a:lnTo>
                    <a:pt x="137" y="768"/>
                  </a:lnTo>
                  <a:lnTo>
                    <a:pt x="152" y="780"/>
                  </a:lnTo>
                  <a:lnTo>
                    <a:pt x="166" y="794"/>
                  </a:lnTo>
                  <a:lnTo>
                    <a:pt x="181" y="806"/>
                  </a:lnTo>
                  <a:lnTo>
                    <a:pt x="194" y="821"/>
                  </a:lnTo>
                  <a:lnTo>
                    <a:pt x="128" y="755"/>
                  </a:lnTo>
                  <a:lnTo>
                    <a:pt x="127" y="754"/>
                  </a:lnTo>
                  <a:lnTo>
                    <a:pt x="126" y="753"/>
                  </a:lnTo>
                  <a:lnTo>
                    <a:pt x="123" y="753"/>
                  </a:lnTo>
                  <a:lnTo>
                    <a:pt x="122" y="752"/>
                  </a:lnTo>
                  <a:lnTo>
                    <a:pt x="130" y="760"/>
                  </a:lnTo>
                  <a:lnTo>
                    <a:pt x="137" y="767"/>
                  </a:lnTo>
                  <a:lnTo>
                    <a:pt x="145" y="775"/>
                  </a:lnTo>
                  <a:lnTo>
                    <a:pt x="152" y="781"/>
                  </a:lnTo>
                  <a:lnTo>
                    <a:pt x="160" y="789"/>
                  </a:lnTo>
                  <a:lnTo>
                    <a:pt x="166" y="796"/>
                  </a:lnTo>
                  <a:lnTo>
                    <a:pt x="174" y="804"/>
                  </a:lnTo>
                  <a:lnTo>
                    <a:pt x="181" y="811"/>
                  </a:lnTo>
                  <a:lnTo>
                    <a:pt x="166" y="792"/>
                  </a:lnTo>
                  <a:lnTo>
                    <a:pt x="161" y="769"/>
                  </a:lnTo>
                  <a:lnTo>
                    <a:pt x="162" y="744"/>
                  </a:lnTo>
                  <a:lnTo>
                    <a:pt x="166" y="720"/>
                  </a:lnTo>
                  <a:lnTo>
                    <a:pt x="168" y="707"/>
                  </a:lnTo>
                  <a:lnTo>
                    <a:pt x="166" y="694"/>
                  </a:lnTo>
                  <a:lnTo>
                    <a:pt x="164" y="682"/>
                  </a:lnTo>
                  <a:lnTo>
                    <a:pt x="159" y="669"/>
                  </a:lnTo>
                  <a:lnTo>
                    <a:pt x="153" y="658"/>
                  </a:lnTo>
                  <a:lnTo>
                    <a:pt x="146" y="646"/>
                  </a:lnTo>
                  <a:lnTo>
                    <a:pt x="140" y="634"/>
                  </a:lnTo>
                  <a:lnTo>
                    <a:pt x="134" y="622"/>
                  </a:lnTo>
                  <a:lnTo>
                    <a:pt x="131" y="616"/>
                  </a:lnTo>
                  <a:lnTo>
                    <a:pt x="129" y="611"/>
                  </a:lnTo>
                  <a:lnTo>
                    <a:pt x="128" y="604"/>
                  </a:lnTo>
                  <a:lnTo>
                    <a:pt x="130" y="598"/>
                  </a:lnTo>
                  <a:lnTo>
                    <a:pt x="140" y="573"/>
                  </a:lnTo>
                  <a:lnTo>
                    <a:pt x="145" y="546"/>
                  </a:lnTo>
                  <a:lnTo>
                    <a:pt x="143" y="521"/>
                  </a:lnTo>
                  <a:lnTo>
                    <a:pt x="130" y="499"/>
                  </a:lnTo>
                  <a:lnTo>
                    <a:pt x="121" y="487"/>
                  </a:lnTo>
                  <a:lnTo>
                    <a:pt x="113" y="474"/>
                  </a:lnTo>
                  <a:lnTo>
                    <a:pt x="106" y="460"/>
                  </a:lnTo>
                  <a:lnTo>
                    <a:pt x="102" y="447"/>
                  </a:lnTo>
                  <a:lnTo>
                    <a:pt x="101" y="433"/>
                  </a:lnTo>
                  <a:lnTo>
                    <a:pt x="101" y="418"/>
                  </a:lnTo>
                  <a:lnTo>
                    <a:pt x="104" y="405"/>
                  </a:lnTo>
                  <a:lnTo>
                    <a:pt x="111" y="392"/>
                  </a:lnTo>
                  <a:lnTo>
                    <a:pt x="111" y="375"/>
                  </a:lnTo>
                  <a:lnTo>
                    <a:pt x="109" y="358"/>
                  </a:lnTo>
                  <a:lnTo>
                    <a:pt x="105" y="343"/>
                  </a:lnTo>
                  <a:lnTo>
                    <a:pt x="99" y="328"/>
                  </a:lnTo>
                  <a:lnTo>
                    <a:pt x="92" y="313"/>
                  </a:lnTo>
                  <a:lnTo>
                    <a:pt x="85" y="297"/>
                  </a:lnTo>
                  <a:lnTo>
                    <a:pt x="78" y="283"/>
                  </a:lnTo>
                  <a:lnTo>
                    <a:pt x="73" y="267"/>
                  </a:lnTo>
                  <a:lnTo>
                    <a:pt x="70" y="257"/>
                  </a:lnTo>
                  <a:lnTo>
                    <a:pt x="71" y="246"/>
                  </a:lnTo>
                  <a:lnTo>
                    <a:pt x="75" y="237"/>
                  </a:lnTo>
                  <a:lnTo>
                    <a:pt x="79" y="229"/>
                  </a:lnTo>
                  <a:lnTo>
                    <a:pt x="84" y="222"/>
                  </a:lnTo>
                  <a:lnTo>
                    <a:pt x="90" y="213"/>
                  </a:lnTo>
                  <a:lnTo>
                    <a:pt x="94" y="203"/>
                  </a:lnTo>
                  <a:lnTo>
                    <a:pt x="97" y="194"/>
                  </a:lnTo>
                  <a:lnTo>
                    <a:pt x="99" y="185"/>
                  </a:lnTo>
                  <a:lnTo>
                    <a:pt x="96" y="176"/>
                  </a:lnTo>
                  <a:lnTo>
                    <a:pt x="93" y="168"/>
                  </a:lnTo>
                  <a:lnTo>
                    <a:pt x="88" y="162"/>
                  </a:lnTo>
                  <a:lnTo>
                    <a:pt x="83" y="155"/>
                  </a:lnTo>
                  <a:lnTo>
                    <a:pt x="78" y="147"/>
                  </a:lnTo>
                  <a:lnTo>
                    <a:pt x="73" y="140"/>
                  </a:lnTo>
                  <a:lnTo>
                    <a:pt x="69" y="132"/>
                  </a:lnTo>
                  <a:lnTo>
                    <a:pt x="66" y="115"/>
                  </a:lnTo>
                  <a:lnTo>
                    <a:pt x="67" y="98"/>
                  </a:lnTo>
                  <a:lnTo>
                    <a:pt x="70" y="81"/>
                  </a:lnTo>
                  <a:lnTo>
                    <a:pt x="77" y="65"/>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3" name="Freeform 399"/>
            <p:cNvSpPr>
              <a:spLocks/>
            </p:cNvSpPr>
            <p:nvPr/>
          </p:nvSpPr>
          <p:spPr bwMode="auto">
            <a:xfrm>
              <a:off x="3149" y="3199"/>
              <a:ext cx="470" cy="53"/>
            </a:xfrm>
            <a:custGeom>
              <a:avLst/>
              <a:gdLst>
                <a:gd name="T0" fmla="*/ 0 w 1411"/>
                <a:gd name="T1" fmla="*/ 0 h 160"/>
                <a:gd name="T2" fmla="*/ 0 w 1411"/>
                <a:gd name="T3" fmla="*/ 0 h 160"/>
                <a:gd name="T4" fmla="*/ 0 w 1411"/>
                <a:gd name="T5" fmla="*/ 0 h 160"/>
                <a:gd name="T6" fmla="*/ 1 w 1411"/>
                <a:gd name="T7" fmla="*/ 0 h 160"/>
                <a:gd name="T8" fmla="*/ 1 w 1411"/>
                <a:gd name="T9" fmla="*/ 1 h 160"/>
                <a:gd name="T10" fmla="*/ 2 w 1411"/>
                <a:gd name="T11" fmla="*/ 1 h 160"/>
                <a:gd name="T12" fmla="*/ 2 w 1411"/>
                <a:gd name="T13" fmla="*/ 1 h 160"/>
                <a:gd name="T14" fmla="*/ 3 w 1411"/>
                <a:gd name="T15" fmla="*/ 1 h 160"/>
                <a:gd name="T16" fmla="*/ 3 w 1411"/>
                <a:gd name="T17" fmla="*/ 1 h 160"/>
                <a:gd name="T18" fmla="*/ 4 w 1411"/>
                <a:gd name="T19" fmla="*/ 1 h 160"/>
                <a:gd name="T20" fmla="*/ 5 w 1411"/>
                <a:gd name="T21" fmla="*/ 1 h 160"/>
                <a:gd name="T22" fmla="*/ 6 w 1411"/>
                <a:gd name="T23" fmla="*/ 1 h 160"/>
                <a:gd name="T24" fmla="*/ 7 w 1411"/>
                <a:gd name="T25" fmla="*/ 1 h 160"/>
                <a:gd name="T26" fmla="*/ 7 w 1411"/>
                <a:gd name="T27" fmla="*/ 1 h 160"/>
                <a:gd name="T28" fmla="*/ 8 w 1411"/>
                <a:gd name="T29" fmla="*/ 1 h 160"/>
                <a:gd name="T30" fmla="*/ 9 w 1411"/>
                <a:gd name="T31" fmla="*/ 1 h 160"/>
                <a:gd name="T32" fmla="*/ 10 w 1411"/>
                <a:gd name="T33" fmla="*/ 1 h 160"/>
                <a:gd name="T34" fmla="*/ 12 w 1411"/>
                <a:gd name="T35" fmla="*/ 1 h 160"/>
                <a:gd name="T36" fmla="*/ 13 w 1411"/>
                <a:gd name="T37" fmla="*/ 1 h 160"/>
                <a:gd name="T38" fmla="*/ 15 w 1411"/>
                <a:gd name="T39" fmla="*/ 1 h 160"/>
                <a:gd name="T40" fmla="*/ 16 w 1411"/>
                <a:gd name="T41" fmla="*/ 1 h 160"/>
                <a:gd name="T42" fmla="*/ 16 w 1411"/>
                <a:gd name="T43" fmla="*/ 0 h 160"/>
                <a:gd name="T44" fmla="*/ 17 w 1411"/>
                <a:gd name="T45" fmla="*/ 0 h 160"/>
                <a:gd name="T46" fmla="*/ 17 w 1411"/>
                <a:gd name="T47" fmla="*/ 0 h 160"/>
                <a:gd name="T48" fmla="*/ 17 w 1411"/>
                <a:gd name="T49" fmla="*/ 0 h 160"/>
                <a:gd name="T50" fmla="*/ 17 w 1411"/>
                <a:gd name="T51" fmla="*/ 0 h 160"/>
                <a:gd name="T52" fmla="*/ 17 w 1411"/>
                <a:gd name="T53" fmla="*/ 0 h 160"/>
                <a:gd name="T54" fmla="*/ 17 w 1411"/>
                <a:gd name="T55" fmla="*/ 1 h 160"/>
                <a:gd name="T56" fmla="*/ 16 w 1411"/>
                <a:gd name="T57" fmla="*/ 1 h 160"/>
                <a:gd name="T58" fmla="*/ 15 w 1411"/>
                <a:gd name="T59" fmla="*/ 1 h 160"/>
                <a:gd name="T60" fmla="*/ 14 w 1411"/>
                <a:gd name="T61" fmla="*/ 2 h 160"/>
                <a:gd name="T62" fmla="*/ 12 w 1411"/>
                <a:gd name="T63" fmla="*/ 2 h 160"/>
                <a:gd name="T64" fmla="*/ 9 w 1411"/>
                <a:gd name="T65" fmla="*/ 2 h 160"/>
                <a:gd name="T66" fmla="*/ 7 w 1411"/>
                <a:gd name="T67" fmla="*/ 2 h 160"/>
                <a:gd name="T68" fmla="*/ 4 w 1411"/>
                <a:gd name="T69" fmla="*/ 2 h 160"/>
                <a:gd name="T70" fmla="*/ 3 w 1411"/>
                <a:gd name="T71" fmla="*/ 1 h 160"/>
                <a:gd name="T72" fmla="*/ 2 w 1411"/>
                <a:gd name="T73" fmla="*/ 1 h 160"/>
                <a:gd name="T74" fmla="*/ 1 w 1411"/>
                <a:gd name="T75" fmla="*/ 1 h 160"/>
                <a:gd name="T76" fmla="*/ 0 w 1411"/>
                <a:gd name="T77" fmla="*/ 1 h 160"/>
                <a:gd name="T78" fmla="*/ 0 w 1411"/>
                <a:gd name="T79" fmla="*/ 0 h 160"/>
                <a:gd name="T80" fmla="*/ 0 w 1411"/>
                <a:gd name="T81" fmla="*/ 0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1"/>
                <a:gd name="T124" fmla="*/ 0 h 160"/>
                <a:gd name="T125" fmla="*/ 1411 w 1411"/>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1" h="160">
                  <a:moveTo>
                    <a:pt x="0" y="28"/>
                  </a:moveTo>
                  <a:lnTo>
                    <a:pt x="1" y="28"/>
                  </a:lnTo>
                  <a:lnTo>
                    <a:pt x="4" y="29"/>
                  </a:lnTo>
                  <a:lnTo>
                    <a:pt x="10" y="30"/>
                  </a:lnTo>
                  <a:lnTo>
                    <a:pt x="18" y="33"/>
                  </a:lnTo>
                  <a:lnTo>
                    <a:pt x="28" y="35"/>
                  </a:lnTo>
                  <a:lnTo>
                    <a:pt x="40" y="37"/>
                  </a:lnTo>
                  <a:lnTo>
                    <a:pt x="53" y="40"/>
                  </a:lnTo>
                  <a:lnTo>
                    <a:pt x="69" y="44"/>
                  </a:lnTo>
                  <a:lnTo>
                    <a:pt x="86" y="47"/>
                  </a:lnTo>
                  <a:lnTo>
                    <a:pt x="104" y="52"/>
                  </a:lnTo>
                  <a:lnTo>
                    <a:pt x="124" y="55"/>
                  </a:lnTo>
                  <a:lnTo>
                    <a:pt x="147" y="60"/>
                  </a:lnTo>
                  <a:lnTo>
                    <a:pt x="170" y="64"/>
                  </a:lnTo>
                  <a:lnTo>
                    <a:pt x="195" y="69"/>
                  </a:lnTo>
                  <a:lnTo>
                    <a:pt x="221" y="73"/>
                  </a:lnTo>
                  <a:lnTo>
                    <a:pt x="248" y="78"/>
                  </a:lnTo>
                  <a:lnTo>
                    <a:pt x="275" y="82"/>
                  </a:lnTo>
                  <a:lnTo>
                    <a:pt x="304" y="87"/>
                  </a:lnTo>
                  <a:lnTo>
                    <a:pt x="335" y="91"/>
                  </a:lnTo>
                  <a:lnTo>
                    <a:pt x="365" y="96"/>
                  </a:lnTo>
                  <a:lnTo>
                    <a:pt x="397" y="99"/>
                  </a:lnTo>
                  <a:lnTo>
                    <a:pt x="430" y="104"/>
                  </a:lnTo>
                  <a:lnTo>
                    <a:pt x="463" y="107"/>
                  </a:lnTo>
                  <a:lnTo>
                    <a:pt x="495" y="111"/>
                  </a:lnTo>
                  <a:lnTo>
                    <a:pt x="529" y="113"/>
                  </a:lnTo>
                  <a:lnTo>
                    <a:pt x="564" y="115"/>
                  </a:lnTo>
                  <a:lnTo>
                    <a:pt x="598" y="117"/>
                  </a:lnTo>
                  <a:lnTo>
                    <a:pt x="633" y="118"/>
                  </a:lnTo>
                  <a:lnTo>
                    <a:pt x="669" y="120"/>
                  </a:lnTo>
                  <a:lnTo>
                    <a:pt x="704" y="121"/>
                  </a:lnTo>
                  <a:lnTo>
                    <a:pt x="739" y="121"/>
                  </a:lnTo>
                  <a:lnTo>
                    <a:pt x="774" y="120"/>
                  </a:lnTo>
                  <a:lnTo>
                    <a:pt x="842" y="116"/>
                  </a:lnTo>
                  <a:lnTo>
                    <a:pt x="907" y="112"/>
                  </a:lnTo>
                  <a:lnTo>
                    <a:pt x="969" y="105"/>
                  </a:lnTo>
                  <a:lnTo>
                    <a:pt x="1027" y="97"/>
                  </a:lnTo>
                  <a:lnTo>
                    <a:pt x="1081" y="88"/>
                  </a:lnTo>
                  <a:lnTo>
                    <a:pt x="1132" y="79"/>
                  </a:lnTo>
                  <a:lnTo>
                    <a:pt x="1179" y="69"/>
                  </a:lnTo>
                  <a:lnTo>
                    <a:pt x="1221" y="59"/>
                  </a:lnTo>
                  <a:lnTo>
                    <a:pt x="1259" y="48"/>
                  </a:lnTo>
                  <a:lnTo>
                    <a:pt x="1292" y="38"/>
                  </a:lnTo>
                  <a:lnTo>
                    <a:pt x="1321" y="29"/>
                  </a:lnTo>
                  <a:lnTo>
                    <a:pt x="1345" y="21"/>
                  </a:lnTo>
                  <a:lnTo>
                    <a:pt x="1363" y="14"/>
                  </a:lnTo>
                  <a:lnTo>
                    <a:pt x="1377" y="10"/>
                  </a:lnTo>
                  <a:lnTo>
                    <a:pt x="1386" y="7"/>
                  </a:lnTo>
                  <a:lnTo>
                    <a:pt x="1388" y="5"/>
                  </a:lnTo>
                  <a:lnTo>
                    <a:pt x="1411" y="0"/>
                  </a:lnTo>
                  <a:lnTo>
                    <a:pt x="1410" y="2"/>
                  </a:lnTo>
                  <a:lnTo>
                    <a:pt x="1407" y="7"/>
                  </a:lnTo>
                  <a:lnTo>
                    <a:pt x="1401" y="16"/>
                  </a:lnTo>
                  <a:lnTo>
                    <a:pt x="1391" y="26"/>
                  </a:lnTo>
                  <a:lnTo>
                    <a:pt x="1377" y="38"/>
                  </a:lnTo>
                  <a:lnTo>
                    <a:pt x="1359" y="52"/>
                  </a:lnTo>
                  <a:lnTo>
                    <a:pt x="1334" y="66"/>
                  </a:lnTo>
                  <a:lnTo>
                    <a:pt x="1302" y="82"/>
                  </a:lnTo>
                  <a:lnTo>
                    <a:pt x="1264" y="97"/>
                  </a:lnTo>
                  <a:lnTo>
                    <a:pt x="1217" y="112"/>
                  </a:lnTo>
                  <a:lnTo>
                    <a:pt x="1163" y="125"/>
                  </a:lnTo>
                  <a:lnTo>
                    <a:pt x="1098" y="138"/>
                  </a:lnTo>
                  <a:lnTo>
                    <a:pt x="1024" y="148"/>
                  </a:lnTo>
                  <a:lnTo>
                    <a:pt x="939" y="155"/>
                  </a:lnTo>
                  <a:lnTo>
                    <a:pt x="843" y="159"/>
                  </a:lnTo>
                  <a:lnTo>
                    <a:pt x="734" y="160"/>
                  </a:lnTo>
                  <a:lnTo>
                    <a:pt x="624" y="158"/>
                  </a:lnTo>
                  <a:lnTo>
                    <a:pt x="527" y="154"/>
                  </a:lnTo>
                  <a:lnTo>
                    <a:pt x="439" y="146"/>
                  </a:lnTo>
                  <a:lnTo>
                    <a:pt x="361" y="138"/>
                  </a:lnTo>
                  <a:lnTo>
                    <a:pt x="292" y="128"/>
                  </a:lnTo>
                  <a:lnTo>
                    <a:pt x="232" y="116"/>
                  </a:lnTo>
                  <a:lnTo>
                    <a:pt x="181" y="104"/>
                  </a:lnTo>
                  <a:lnTo>
                    <a:pt x="137" y="92"/>
                  </a:lnTo>
                  <a:lnTo>
                    <a:pt x="101" y="80"/>
                  </a:lnTo>
                  <a:lnTo>
                    <a:pt x="70" y="69"/>
                  </a:lnTo>
                  <a:lnTo>
                    <a:pt x="46" y="57"/>
                  </a:lnTo>
                  <a:lnTo>
                    <a:pt x="28" y="48"/>
                  </a:lnTo>
                  <a:lnTo>
                    <a:pt x="15" y="39"/>
                  </a:lnTo>
                  <a:lnTo>
                    <a:pt x="7" y="34"/>
                  </a:lnTo>
                  <a:lnTo>
                    <a:pt x="1" y="29"/>
                  </a:lnTo>
                  <a:lnTo>
                    <a:pt x="0" y="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4" name="Freeform 400"/>
            <p:cNvSpPr>
              <a:spLocks/>
            </p:cNvSpPr>
            <p:nvPr/>
          </p:nvSpPr>
          <p:spPr bwMode="auto">
            <a:xfrm>
              <a:off x="3172" y="3187"/>
              <a:ext cx="395" cy="32"/>
            </a:xfrm>
            <a:custGeom>
              <a:avLst/>
              <a:gdLst>
                <a:gd name="T0" fmla="*/ 0 w 1187"/>
                <a:gd name="T1" fmla="*/ 0 h 97"/>
                <a:gd name="T2" fmla="*/ 0 w 1187"/>
                <a:gd name="T3" fmla="*/ 0 h 97"/>
                <a:gd name="T4" fmla="*/ 1 w 1187"/>
                <a:gd name="T5" fmla="*/ 0 h 97"/>
                <a:gd name="T6" fmla="*/ 2 w 1187"/>
                <a:gd name="T7" fmla="*/ 0 h 97"/>
                <a:gd name="T8" fmla="*/ 4 w 1187"/>
                <a:gd name="T9" fmla="*/ 1 h 97"/>
                <a:gd name="T10" fmla="*/ 5 w 1187"/>
                <a:gd name="T11" fmla="*/ 1 h 97"/>
                <a:gd name="T12" fmla="*/ 7 w 1187"/>
                <a:gd name="T13" fmla="*/ 1 h 97"/>
                <a:gd name="T14" fmla="*/ 8 w 1187"/>
                <a:gd name="T15" fmla="*/ 1 h 97"/>
                <a:gd name="T16" fmla="*/ 10 w 1187"/>
                <a:gd name="T17" fmla="*/ 1 h 97"/>
                <a:gd name="T18" fmla="*/ 11 w 1187"/>
                <a:gd name="T19" fmla="*/ 1 h 97"/>
                <a:gd name="T20" fmla="*/ 12 w 1187"/>
                <a:gd name="T21" fmla="*/ 1 h 97"/>
                <a:gd name="T22" fmla="*/ 13 w 1187"/>
                <a:gd name="T23" fmla="*/ 1 h 97"/>
                <a:gd name="T24" fmla="*/ 14 w 1187"/>
                <a:gd name="T25" fmla="*/ 1 h 97"/>
                <a:gd name="T26" fmla="*/ 14 w 1187"/>
                <a:gd name="T27" fmla="*/ 1 h 97"/>
                <a:gd name="T28" fmla="*/ 14 w 1187"/>
                <a:gd name="T29" fmla="*/ 1 h 97"/>
                <a:gd name="T30" fmla="*/ 15 w 1187"/>
                <a:gd name="T31" fmla="*/ 0 h 97"/>
                <a:gd name="T32" fmla="*/ 15 w 1187"/>
                <a:gd name="T33" fmla="*/ 1 h 97"/>
                <a:gd name="T34" fmla="*/ 15 w 1187"/>
                <a:gd name="T35" fmla="*/ 1 h 97"/>
                <a:gd name="T36" fmla="*/ 14 w 1187"/>
                <a:gd name="T37" fmla="*/ 1 h 97"/>
                <a:gd name="T38" fmla="*/ 14 w 1187"/>
                <a:gd name="T39" fmla="*/ 1 h 97"/>
                <a:gd name="T40" fmla="*/ 13 w 1187"/>
                <a:gd name="T41" fmla="*/ 1 h 97"/>
                <a:gd name="T42" fmla="*/ 12 w 1187"/>
                <a:gd name="T43" fmla="*/ 1 h 97"/>
                <a:gd name="T44" fmla="*/ 11 w 1187"/>
                <a:gd name="T45" fmla="*/ 1 h 97"/>
                <a:gd name="T46" fmla="*/ 9 w 1187"/>
                <a:gd name="T47" fmla="*/ 1 h 97"/>
                <a:gd name="T48" fmla="*/ 7 w 1187"/>
                <a:gd name="T49" fmla="*/ 1 h 97"/>
                <a:gd name="T50" fmla="*/ 5 w 1187"/>
                <a:gd name="T51" fmla="*/ 1 h 97"/>
                <a:gd name="T52" fmla="*/ 4 w 1187"/>
                <a:gd name="T53" fmla="*/ 1 h 97"/>
                <a:gd name="T54" fmla="*/ 3 w 1187"/>
                <a:gd name="T55" fmla="*/ 1 h 97"/>
                <a:gd name="T56" fmla="*/ 2 w 1187"/>
                <a:gd name="T57" fmla="*/ 0 h 97"/>
                <a:gd name="T58" fmla="*/ 1 w 1187"/>
                <a:gd name="T59" fmla="*/ 0 h 97"/>
                <a:gd name="T60" fmla="*/ 0 w 1187"/>
                <a:gd name="T61" fmla="*/ 0 h 97"/>
                <a:gd name="T62" fmla="*/ 0 w 1187"/>
                <a:gd name="T63" fmla="*/ 0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7"/>
                <a:gd name="T97" fmla="*/ 0 h 97"/>
                <a:gd name="T98" fmla="*/ 1187 w 1187"/>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7" h="97">
                  <a:moveTo>
                    <a:pt x="0" y="0"/>
                  </a:moveTo>
                  <a:lnTo>
                    <a:pt x="4" y="1"/>
                  </a:lnTo>
                  <a:lnTo>
                    <a:pt x="18" y="3"/>
                  </a:lnTo>
                  <a:lnTo>
                    <a:pt x="40" y="8"/>
                  </a:lnTo>
                  <a:lnTo>
                    <a:pt x="69" y="13"/>
                  </a:lnTo>
                  <a:lnTo>
                    <a:pt x="104" y="20"/>
                  </a:lnTo>
                  <a:lnTo>
                    <a:pt x="146" y="28"/>
                  </a:lnTo>
                  <a:lnTo>
                    <a:pt x="192" y="36"/>
                  </a:lnTo>
                  <a:lnTo>
                    <a:pt x="243" y="44"/>
                  </a:lnTo>
                  <a:lnTo>
                    <a:pt x="297" y="51"/>
                  </a:lnTo>
                  <a:lnTo>
                    <a:pt x="355" y="58"/>
                  </a:lnTo>
                  <a:lnTo>
                    <a:pt x="415" y="64"/>
                  </a:lnTo>
                  <a:lnTo>
                    <a:pt x="476" y="70"/>
                  </a:lnTo>
                  <a:lnTo>
                    <a:pt x="538" y="73"/>
                  </a:lnTo>
                  <a:lnTo>
                    <a:pt x="601" y="75"/>
                  </a:lnTo>
                  <a:lnTo>
                    <a:pt x="662" y="77"/>
                  </a:lnTo>
                  <a:lnTo>
                    <a:pt x="722" y="74"/>
                  </a:lnTo>
                  <a:lnTo>
                    <a:pt x="779" y="71"/>
                  </a:lnTo>
                  <a:lnTo>
                    <a:pt x="833" y="68"/>
                  </a:lnTo>
                  <a:lnTo>
                    <a:pt x="882" y="65"/>
                  </a:lnTo>
                  <a:lnTo>
                    <a:pt x="928" y="62"/>
                  </a:lnTo>
                  <a:lnTo>
                    <a:pt x="969" y="58"/>
                  </a:lnTo>
                  <a:lnTo>
                    <a:pt x="1008" y="56"/>
                  </a:lnTo>
                  <a:lnTo>
                    <a:pt x="1042" y="54"/>
                  </a:lnTo>
                  <a:lnTo>
                    <a:pt x="1072" y="51"/>
                  </a:lnTo>
                  <a:lnTo>
                    <a:pt x="1100" y="48"/>
                  </a:lnTo>
                  <a:lnTo>
                    <a:pt x="1123" y="47"/>
                  </a:lnTo>
                  <a:lnTo>
                    <a:pt x="1143" y="45"/>
                  </a:lnTo>
                  <a:lnTo>
                    <a:pt x="1158" y="44"/>
                  </a:lnTo>
                  <a:lnTo>
                    <a:pt x="1171" y="42"/>
                  </a:lnTo>
                  <a:lnTo>
                    <a:pt x="1180" y="42"/>
                  </a:lnTo>
                  <a:lnTo>
                    <a:pt x="1184" y="40"/>
                  </a:lnTo>
                  <a:lnTo>
                    <a:pt x="1187" y="40"/>
                  </a:lnTo>
                  <a:lnTo>
                    <a:pt x="1187" y="42"/>
                  </a:lnTo>
                  <a:lnTo>
                    <a:pt x="1184" y="43"/>
                  </a:lnTo>
                  <a:lnTo>
                    <a:pt x="1181" y="46"/>
                  </a:lnTo>
                  <a:lnTo>
                    <a:pt x="1175" y="49"/>
                  </a:lnTo>
                  <a:lnTo>
                    <a:pt x="1165" y="54"/>
                  </a:lnTo>
                  <a:lnTo>
                    <a:pt x="1153" y="58"/>
                  </a:lnTo>
                  <a:lnTo>
                    <a:pt x="1136" y="63"/>
                  </a:lnTo>
                  <a:lnTo>
                    <a:pt x="1113" y="69"/>
                  </a:lnTo>
                  <a:lnTo>
                    <a:pt x="1085" y="74"/>
                  </a:lnTo>
                  <a:lnTo>
                    <a:pt x="1051" y="79"/>
                  </a:lnTo>
                  <a:lnTo>
                    <a:pt x="1010" y="83"/>
                  </a:lnTo>
                  <a:lnTo>
                    <a:pt x="962" y="88"/>
                  </a:lnTo>
                  <a:lnTo>
                    <a:pt x="905" y="91"/>
                  </a:lnTo>
                  <a:lnTo>
                    <a:pt x="841" y="95"/>
                  </a:lnTo>
                  <a:lnTo>
                    <a:pt x="766" y="96"/>
                  </a:lnTo>
                  <a:lnTo>
                    <a:pt x="682" y="97"/>
                  </a:lnTo>
                  <a:lnTo>
                    <a:pt x="596" y="96"/>
                  </a:lnTo>
                  <a:lnTo>
                    <a:pt x="517" y="92"/>
                  </a:lnTo>
                  <a:lnTo>
                    <a:pt x="442" y="88"/>
                  </a:lnTo>
                  <a:lnTo>
                    <a:pt x="376" y="82"/>
                  </a:lnTo>
                  <a:lnTo>
                    <a:pt x="313" y="74"/>
                  </a:lnTo>
                  <a:lnTo>
                    <a:pt x="258" y="66"/>
                  </a:lnTo>
                  <a:lnTo>
                    <a:pt x="207" y="57"/>
                  </a:lnTo>
                  <a:lnTo>
                    <a:pt x="163" y="48"/>
                  </a:lnTo>
                  <a:lnTo>
                    <a:pt x="124" y="39"/>
                  </a:lnTo>
                  <a:lnTo>
                    <a:pt x="90" y="30"/>
                  </a:lnTo>
                  <a:lnTo>
                    <a:pt x="62" y="22"/>
                  </a:lnTo>
                  <a:lnTo>
                    <a:pt x="40" y="14"/>
                  </a:lnTo>
                  <a:lnTo>
                    <a:pt x="23" y="9"/>
                  </a:lnTo>
                  <a:lnTo>
                    <a:pt x="10" y="4"/>
                  </a:lnTo>
                  <a:lnTo>
                    <a:pt x="2" y="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5" name="Freeform 401"/>
            <p:cNvSpPr>
              <a:spLocks/>
            </p:cNvSpPr>
            <p:nvPr/>
          </p:nvSpPr>
          <p:spPr bwMode="auto">
            <a:xfrm>
              <a:off x="3451" y="2994"/>
              <a:ext cx="118" cy="61"/>
            </a:xfrm>
            <a:custGeom>
              <a:avLst/>
              <a:gdLst>
                <a:gd name="T0" fmla="*/ 0 w 355"/>
                <a:gd name="T1" fmla="*/ 0 h 183"/>
                <a:gd name="T2" fmla="*/ 0 w 355"/>
                <a:gd name="T3" fmla="*/ 0 h 183"/>
                <a:gd name="T4" fmla="*/ 0 w 355"/>
                <a:gd name="T5" fmla="*/ 0 h 183"/>
                <a:gd name="T6" fmla="*/ 0 w 355"/>
                <a:gd name="T7" fmla="*/ 0 h 183"/>
                <a:gd name="T8" fmla="*/ 0 w 355"/>
                <a:gd name="T9" fmla="*/ 0 h 183"/>
                <a:gd name="T10" fmla="*/ 0 w 355"/>
                <a:gd name="T11" fmla="*/ 0 h 183"/>
                <a:gd name="T12" fmla="*/ 0 w 355"/>
                <a:gd name="T13" fmla="*/ 0 h 183"/>
                <a:gd name="T14" fmla="*/ 1 w 355"/>
                <a:gd name="T15" fmla="*/ 0 h 183"/>
                <a:gd name="T16" fmla="*/ 1 w 355"/>
                <a:gd name="T17" fmla="*/ 1 h 183"/>
                <a:gd name="T18" fmla="*/ 1 w 355"/>
                <a:gd name="T19" fmla="*/ 1 h 183"/>
                <a:gd name="T20" fmla="*/ 1 w 355"/>
                <a:gd name="T21" fmla="*/ 1 h 183"/>
                <a:gd name="T22" fmla="*/ 1 w 355"/>
                <a:gd name="T23" fmla="*/ 1 h 183"/>
                <a:gd name="T24" fmla="*/ 1 w 355"/>
                <a:gd name="T25" fmla="*/ 1 h 183"/>
                <a:gd name="T26" fmla="*/ 2 w 355"/>
                <a:gd name="T27" fmla="*/ 1 h 183"/>
                <a:gd name="T28" fmla="*/ 2 w 355"/>
                <a:gd name="T29" fmla="*/ 1 h 183"/>
                <a:gd name="T30" fmla="*/ 2 w 355"/>
                <a:gd name="T31" fmla="*/ 1 h 183"/>
                <a:gd name="T32" fmla="*/ 2 w 355"/>
                <a:gd name="T33" fmla="*/ 1 h 183"/>
                <a:gd name="T34" fmla="*/ 3 w 355"/>
                <a:gd name="T35" fmla="*/ 2 h 183"/>
                <a:gd name="T36" fmla="*/ 3 w 355"/>
                <a:gd name="T37" fmla="*/ 2 h 183"/>
                <a:gd name="T38" fmla="*/ 3 w 355"/>
                <a:gd name="T39" fmla="*/ 2 h 183"/>
                <a:gd name="T40" fmla="*/ 4 w 355"/>
                <a:gd name="T41" fmla="*/ 2 h 183"/>
                <a:gd name="T42" fmla="*/ 4 w 355"/>
                <a:gd name="T43" fmla="*/ 2 h 183"/>
                <a:gd name="T44" fmla="*/ 4 w 355"/>
                <a:gd name="T45" fmla="*/ 2 h 183"/>
                <a:gd name="T46" fmla="*/ 4 w 355"/>
                <a:gd name="T47" fmla="*/ 2 h 183"/>
                <a:gd name="T48" fmla="*/ 4 w 355"/>
                <a:gd name="T49" fmla="*/ 2 h 183"/>
                <a:gd name="T50" fmla="*/ 4 w 355"/>
                <a:gd name="T51" fmla="*/ 2 h 183"/>
                <a:gd name="T52" fmla="*/ 4 w 355"/>
                <a:gd name="T53" fmla="*/ 2 h 183"/>
                <a:gd name="T54" fmla="*/ 4 w 355"/>
                <a:gd name="T55" fmla="*/ 2 h 183"/>
                <a:gd name="T56" fmla="*/ 4 w 355"/>
                <a:gd name="T57" fmla="*/ 2 h 183"/>
                <a:gd name="T58" fmla="*/ 4 w 355"/>
                <a:gd name="T59" fmla="*/ 2 h 183"/>
                <a:gd name="T60" fmla="*/ 4 w 355"/>
                <a:gd name="T61" fmla="*/ 2 h 183"/>
                <a:gd name="T62" fmla="*/ 4 w 355"/>
                <a:gd name="T63" fmla="*/ 2 h 183"/>
                <a:gd name="T64" fmla="*/ 4 w 355"/>
                <a:gd name="T65" fmla="*/ 2 h 183"/>
                <a:gd name="T66" fmla="*/ 3 w 355"/>
                <a:gd name="T67" fmla="*/ 2 h 183"/>
                <a:gd name="T68" fmla="*/ 3 w 355"/>
                <a:gd name="T69" fmla="*/ 2 h 183"/>
                <a:gd name="T70" fmla="*/ 3 w 355"/>
                <a:gd name="T71" fmla="*/ 2 h 183"/>
                <a:gd name="T72" fmla="*/ 3 w 355"/>
                <a:gd name="T73" fmla="*/ 2 h 183"/>
                <a:gd name="T74" fmla="*/ 3 w 355"/>
                <a:gd name="T75" fmla="*/ 2 h 183"/>
                <a:gd name="T76" fmla="*/ 2 w 355"/>
                <a:gd name="T77" fmla="*/ 2 h 183"/>
                <a:gd name="T78" fmla="*/ 2 w 355"/>
                <a:gd name="T79" fmla="*/ 2 h 183"/>
                <a:gd name="T80" fmla="*/ 2 w 355"/>
                <a:gd name="T81" fmla="*/ 2 h 183"/>
                <a:gd name="T82" fmla="*/ 1 w 355"/>
                <a:gd name="T83" fmla="*/ 1 h 183"/>
                <a:gd name="T84" fmla="*/ 1 w 355"/>
                <a:gd name="T85" fmla="*/ 1 h 183"/>
                <a:gd name="T86" fmla="*/ 1 w 355"/>
                <a:gd name="T87" fmla="*/ 1 h 183"/>
                <a:gd name="T88" fmla="*/ 0 w 355"/>
                <a:gd name="T89" fmla="*/ 1 h 183"/>
                <a:gd name="T90" fmla="*/ 0 w 355"/>
                <a:gd name="T91" fmla="*/ 0 h 183"/>
                <a:gd name="T92" fmla="*/ 0 w 355"/>
                <a:gd name="T93" fmla="*/ 0 h 183"/>
                <a:gd name="T94" fmla="*/ 0 w 355"/>
                <a:gd name="T95" fmla="*/ 0 h 183"/>
                <a:gd name="T96" fmla="*/ 0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0" y="0"/>
                  </a:moveTo>
                  <a:lnTo>
                    <a:pt x="1" y="1"/>
                  </a:lnTo>
                  <a:lnTo>
                    <a:pt x="4" y="3"/>
                  </a:lnTo>
                  <a:lnTo>
                    <a:pt x="8" y="8"/>
                  </a:lnTo>
                  <a:lnTo>
                    <a:pt x="15" y="13"/>
                  </a:lnTo>
                  <a:lnTo>
                    <a:pt x="22" y="20"/>
                  </a:lnTo>
                  <a:lnTo>
                    <a:pt x="31" y="27"/>
                  </a:lnTo>
                  <a:lnTo>
                    <a:pt x="41" y="36"/>
                  </a:lnTo>
                  <a:lnTo>
                    <a:pt x="53" y="45"/>
                  </a:lnTo>
                  <a:lnTo>
                    <a:pt x="66" y="54"/>
                  </a:lnTo>
                  <a:lnTo>
                    <a:pt x="80" y="64"/>
                  </a:lnTo>
                  <a:lnTo>
                    <a:pt x="95" y="74"/>
                  </a:lnTo>
                  <a:lnTo>
                    <a:pt x="111" y="85"/>
                  </a:lnTo>
                  <a:lnTo>
                    <a:pt x="128" y="94"/>
                  </a:lnTo>
                  <a:lnTo>
                    <a:pt x="146" y="103"/>
                  </a:lnTo>
                  <a:lnTo>
                    <a:pt x="164" y="112"/>
                  </a:lnTo>
                  <a:lnTo>
                    <a:pt x="183" y="120"/>
                  </a:lnTo>
                  <a:lnTo>
                    <a:pt x="221" y="134"/>
                  </a:lnTo>
                  <a:lnTo>
                    <a:pt x="254" y="147"/>
                  </a:lnTo>
                  <a:lnTo>
                    <a:pt x="283" y="157"/>
                  </a:lnTo>
                  <a:lnTo>
                    <a:pt x="308" y="166"/>
                  </a:lnTo>
                  <a:lnTo>
                    <a:pt x="328" y="173"/>
                  </a:lnTo>
                  <a:lnTo>
                    <a:pt x="343" y="177"/>
                  </a:lnTo>
                  <a:lnTo>
                    <a:pt x="352" y="181"/>
                  </a:lnTo>
                  <a:lnTo>
                    <a:pt x="355" y="182"/>
                  </a:lnTo>
                  <a:lnTo>
                    <a:pt x="354" y="182"/>
                  </a:lnTo>
                  <a:lnTo>
                    <a:pt x="351" y="182"/>
                  </a:lnTo>
                  <a:lnTo>
                    <a:pt x="345" y="183"/>
                  </a:lnTo>
                  <a:lnTo>
                    <a:pt x="338" y="183"/>
                  </a:lnTo>
                  <a:lnTo>
                    <a:pt x="329" y="183"/>
                  </a:lnTo>
                  <a:lnTo>
                    <a:pt x="318" y="182"/>
                  </a:lnTo>
                  <a:lnTo>
                    <a:pt x="307" y="181"/>
                  </a:lnTo>
                  <a:lnTo>
                    <a:pt x="292" y="180"/>
                  </a:lnTo>
                  <a:lnTo>
                    <a:pt x="277" y="177"/>
                  </a:lnTo>
                  <a:lnTo>
                    <a:pt x="261" y="174"/>
                  </a:lnTo>
                  <a:lnTo>
                    <a:pt x="243" y="170"/>
                  </a:lnTo>
                  <a:lnTo>
                    <a:pt x="225" y="165"/>
                  </a:lnTo>
                  <a:lnTo>
                    <a:pt x="206" y="159"/>
                  </a:lnTo>
                  <a:lnTo>
                    <a:pt x="186" y="151"/>
                  </a:lnTo>
                  <a:lnTo>
                    <a:pt x="165" y="142"/>
                  </a:lnTo>
                  <a:lnTo>
                    <a:pt x="144" y="131"/>
                  </a:lnTo>
                  <a:lnTo>
                    <a:pt x="104" y="107"/>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6" name="Freeform 402"/>
            <p:cNvSpPr>
              <a:spLocks/>
            </p:cNvSpPr>
            <p:nvPr/>
          </p:nvSpPr>
          <p:spPr bwMode="auto">
            <a:xfrm>
              <a:off x="3451" y="3030"/>
              <a:ext cx="118" cy="62"/>
            </a:xfrm>
            <a:custGeom>
              <a:avLst/>
              <a:gdLst>
                <a:gd name="T0" fmla="*/ 0 w 355"/>
                <a:gd name="T1" fmla="*/ 0 h 184"/>
                <a:gd name="T2" fmla="*/ 0 w 355"/>
                <a:gd name="T3" fmla="*/ 0 h 184"/>
                <a:gd name="T4" fmla="*/ 0 w 355"/>
                <a:gd name="T5" fmla="*/ 0 h 184"/>
                <a:gd name="T6" fmla="*/ 0 w 355"/>
                <a:gd name="T7" fmla="*/ 0 h 184"/>
                <a:gd name="T8" fmla="*/ 0 w 355"/>
                <a:gd name="T9" fmla="*/ 0 h 184"/>
                <a:gd name="T10" fmla="*/ 0 w 355"/>
                <a:gd name="T11" fmla="*/ 0 h 184"/>
                <a:gd name="T12" fmla="*/ 0 w 355"/>
                <a:gd name="T13" fmla="*/ 0 h 184"/>
                <a:gd name="T14" fmla="*/ 1 w 355"/>
                <a:gd name="T15" fmla="*/ 0 h 184"/>
                <a:gd name="T16" fmla="*/ 1 w 355"/>
                <a:gd name="T17" fmla="*/ 1 h 184"/>
                <a:gd name="T18" fmla="*/ 1 w 355"/>
                <a:gd name="T19" fmla="*/ 1 h 184"/>
                <a:gd name="T20" fmla="*/ 1 w 355"/>
                <a:gd name="T21" fmla="*/ 1 h 184"/>
                <a:gd name="T22" fmla="*/ 1 w 355"/>
                <a:gd name="T23" fmla="*/ 1 h 184"/>
                <a:gd name="T24" fmla="*/ 1 w 355"/>
                <a:gd name="T25" fmla="*/ 1 h 184"/>
                <a:gd name="T26" fmla="*/ 2 w 355"/>
                <a:gd name="T27" fmla="*/ 1 h 184"/>
                <a:gd name="T28" fmla="*/ 2 w 355"/>
                <a:gd name="T29" fmla="*/ 1 h 184"/>
                <a:gd name="T30" fmla="*/ 2 w 355"/>
                <a:gd name="T31" fmla="*/ 1 h 184"/>
                <a:gd name="T32" fmla="*/ 2 w 355"/>
                <a:gd name="T33" fmla="*/ 1 h 184"/>
                <a:gd name="T34" fmla="*/ 3 w 355"/>
                <a:gd name="T35" fmla="*/ 2 h 184"/>
                <a:gd name="T36" fmla="*/ 3 w 355"/>
                <a:gd name="T37" fmla="*/ 2 h 184"/>
                <a:gd name="T38" fmla="*/ 3 w 355"/>
                <a:gd name="T39" fmla="*/ 2 h 184"/>
                <a:gd name="T40" fmla="*/ 4 w 355"/>
                <a:gd name="T41" fmla="*/ 2 h 184"/>
                <a:gd name="T42" fmla="*/ 4 w 355"/>
                <a:gd name="T43" fmla="*/ 2 h 184"/>
                <a:gd name="T44" fmla="*/ 4 w 355"/>
                <a:gd name="T45" fmla="*/ 2 h 184"/>
                <a:gd name="T46" fmla="*/ 4 w 355"/>
                <a:gd name="T47" fmla="*/ 2 h 184"/>
                <a:gd name="T48" fmla="*/ 4 w 355"/>
                <a:gd name="T49" fmla="*/ 2 h 184"/>
                <a:gd name="T50" fmla="*/ 4 w 355"/>
                <a:gd name="T51" fmla="*/ 2 h 184"/>
                <a:gd name="T52" fmla="*/ 4 w 355"/>
                <a:gd name="T53" fmla="*/ 2 h 184"/>
                <a:gd name="T54" fmla="*/ 4 w 355"/>
                <a:gd name="T55" fmla="*/ 2 h 184"/>
                <a:gd name="T56" fmla="*/ 4 w 355"/>
                <a:gd name="T57" fmla="*/ 2 h 184"/>
                <a:gd name="T58" fmla="*/ 4 w 355"/>
                <a:gd name="T59" fmla="*/ 2 h 184"/>
                <a:gd name="T60" fmla="*/ 4 w 355"/>
                <a:gd name="T61" fmla="*/ 2 h 184"/>
                <a:gd name="T62" fmla="*/ 4 w 355"/>
                <a:gd name="T63" fmla="*/ 2 h 184"/>
                <a:gd name="T64" fmla="*/ 4 w 355"/>
                <a:gd name="T65" fmla="*/ 2 h 184"/>
                <a:gd name="T66" fmla="*/ 3 w 355"/>
                <a:gd name="T67" fmla="*/ 2 h 184"/>
                <a:gd name="T68" fmla="*/ 3 w 355"/>
                <a:gd name="T69" fmla="*/ 2 h 184"/>
                <a:gd name="T70" fmla="*/ 3 w 355"/>
                <a:gd name="T71" fmla="*/ 2 h 184"/>
                <a:gd name="T72" fmla="*/ 3 w 355"/>
                <a:gd name="T73" fmla="*/ 2 h 184"/>
                <a:gd name="T74" fmla="*/ 3 w 355"/>
                <a:gd name="T75" fmla="*/ 2 h 184"/>
                <a:gd name="T76" fmla="*/ 2 w 355"/>
                <a:gd name="T77" fmla="*/ 2 h 184"/>
                <a:gd name="T78" fmla="*/ 2 w 355"/>
                <a:gd name="T79" fmla="*/ 2 h 184"/>
                <a:gd name="T80" fmla="*/ 2 w 355"/>
                <a:gd name="T81" fmla="*/ 2 h 184"/>
                <a:gd name="T82" fmla="*/ 1 w 355"/>
                <a:gd name="T83" fmla="*/ 1 h 184"/>
                <a:gd name="T84" fmla="*/ 1 w 355"/>
                <a:gd name="T85" fmla="*/ 1 h 184"/>
                <a:gd name="T86" fmla="*/ 1 w 355"/>
                <a:gd name="T87" fmla="*/ 1 h 184"/>
                <a:gd name="T88" fmla="*/ 0 w 355"/>
                <a:gd name="T89" fmla="*/ 1 h 184"/>
                <a:gd name="T90" fmla="*/ 0 w 355"/>
                <a:gd name="T91" fmla="*/ 0 h 184"/>
                <a:gd name="T92" fmla="*/ 0 w 355"/>
                <a:gd name="T93" fmla="*/ 0 h 184"/>
                <a:gd name="T94" fmla="*/ 0 w 355"/>
                <a:gd name="T95" fmla="*/ 0 h 184"/>
                <a:gd name="T96" fmla="*/ 0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0" y="0"/>
                  </a:moveTo>
                  <a:lnTo>
                    <a:pt x="1" y="1"/>
                  </a:lnTo>
                  <a:lnTo>
                    <a:pt x="4" y="4"/>
                  </a:lnTo>
                  <a:lnTo>
                    <a:pt x="8" y="8"/>
                  </a:lnTo>
                  <a:lnTo>
                    <a:pt x="15" y="13"/>
                  </a:lnTo>
                  <a:lnTo>
                    <a:pt x="22" y="20"/>
                  </a:lnTo>
                  <a:lnTo>
                    <a:pt x="31" y="27"/>
                  </a:lnTo>
                  <a:lnTo>
                    <a:pt x="41" y="35"/>
                  </a:lnTo>
                  <a:lnTo>
                    <a:pt x="53" y="44"/>
                  </a:lnTo>
                  <a:lnTo>
                    <a:pt x="66" y="55"/>
                  </a:lnTo>
                  <a:lnTo>
                    <a:pt x="80" y="65"/>
                  </a:lnTo>
                  <a:lnTo>
                    <a:pt x="95" y="74"/>
                  </a:lnTo>
                  <a:lnTo>
                    <a:pt x="111" y="84"/>
                  </a:lnTo>
                  <a:lnTo>
                    <a:pt x="128" y="94"/>
                  </a:lnTo>
                  <a:lnTo>
                    <a:pt x="146" y="103"/>
                  </a:lnTo>
                  <a:lnTo>
                    <a:pt x="164" y="112"/>
                  </a:lnTo>
                  <a:lnTo>
                    <a:pt x="183" y="120"/>
                  </a:lnTo>
                  <a:lnTo>
                    <a:pt x="221" y="134"/>
                  </a:lnTo>
                  <a:lnTo>
                    <a:pt x="254" y="146"/>
                  </a:lnTo>
                  <a:lnTo>
                    <a:pt x="283" y="158"/>
                  </a:lnTo>
                  <a:lnTo>
                    <a:pt x="308" y="167"/>
                  </a:lnTo>
                  <a:lnTo>
                    <a:pt x="328" y="173"/>
                  </a:lnTo>
                  <a:lnTo>
                    <a:pt x="343" y="178"/>
                  </a:lnTo>
                  <a:lnTo>
                    <a:pt x="352" y="181"/>
                  </a:lnTo>
                  <a:lnTo>
                    <a:pt x="355" y="182"/>
                  </a:lnTo>
                  <a:lnTo>
                    <a:pt x="354" y="182"/>
                  </a:lnTo>
                  <a:lnTo>
                    <a:pt x="351" y="182"/>
                  </a:lnTo>
                  <a:lnTo>
                    <a:pt x="345" y="184"/>
                  </a:lnTo>
                  <a:lnTo>
                    <a:pt x="338" y="184"/>
                  </a:lnTo>
                  <a:lnTo>
                    <a:pt x="329" y="184"/>
                  </a:lnTo>
                  <a:lnTo>
                    <a:pt x="318" y="184"/>
                  </a:lnTo>
                  <a:lnTo>
                    <a:pt x="307" y="182"/>
                  </a:lnTo>
                  <a:lnTo>
                    <a:pt x="292" y="180"/>
                  </a:lnTo>
                  <a:lnTo>
                    <a:pt x="277" y="179"/>
                  </a:lnTo>
                  <a:lnTo>
                    <a:pt x="261" y="176"/>
                  </a:lnTo>
                  <a:lnTo>
                    <a:pt x="243" y="171"/>
                  </a:lnTo>
                  <a:lnTo>
                    <a:pt x="225" y="167"/>
                  </a:lnTo>
                  <a:lnTo>
                    <a:pt x="206" y="160"/>
                  </a:lnTo>
                  <a:lnTo>
                    <a:pt x="186" y="152"/>
                  </a:lnTo>
                  <a:lnTo>
                    <a:pt x="165" y="143"/>
                  </a:lnTo>
                  <a:lnTo>
                    <a:pt x="144" y="131"/>
                  </a:lnTo>
                  <a:lnTo>
                    <a:pt x="104" y="108"/>
                  </a:lnTo>
                  <a:lnTo>
                    <a:pt x="73" y="84"/>
                  </a:lnTo>
                  <a:lnTo>
                    <a:pt x="48" y="62"/>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7" name="Freeform 403"/>
            <p:cNvSpPr>
              <a:spLocks/>
            </p:cNvSpPr>
            <p:nvPr/>
          </p:nvSpPr>
          <p:spPr bwMode="auto">
            <a:xfrm>
              <a:off x="3451" y="3066"/>
              <a:ext cx="118" cy="62"/>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2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1"/>
                  </a:lnTo>
                  <a:lnTo>
                    <a:pt x="4" y="3"/>
                  </a:lnTo>
                  <a:lnTo>
                    <a:pt x="8" y="8"/>
                  </a:lnTo>
                  <a:lnTo>
                    <a:pt x="15" y="13"/>
                  </a:lnTo>
                  <a:lnTo>
                    <a:pt x="22" y="20"/>
                  </a:lnTo>
                  <a:lnTo>
                    <a:pt x="31" y="28"/>
                  </a:lnTo>
                  <a:lnTo>
                    <a:pt x="41" y="36"/>
                  </a:lnTo>
                  <a:lnTo>
                    <a:pt x="53" y="45"/>
                  </a:lnTo>
                  <a:lnTo>
                    <a:pt x="66" y="55"/>
                  </a:lnTo>
                  <a:lnTo>
                    <a:pt x="80" y="65"/>
                  </a:lnTo>
                  <a:lnTo>
                    <a:pt x="95" y="76"/>
                  </a:lnTo>
                  <a:lnTo>
                    <a:pt x="111" y="86"/>
                  </a:lnTo>
                  <a:lnTo>
                    <a:pt x="128" y="95"/>
                  </a:lnTo>
                  <a:lnTo>
                    <a:pt x="146" y="104"/>
                  </a:lnTo>
                  <a:lnTo>
                    <a:pt x="164" y="113"/>
                  </a:lnTo>
                  <a:lnTo>
                    <a:pt x="183" y="121"/>
                  </a:lnTo>
                  <a:lnTo>
                    <a:pt x="221" y="135"/>
                  </a:lnTo>
                  <a:lnTo>
                    <a:pt x="254" y="148"/>
                  </a:lnTo>
                  <a:lnTo>
                    <a:pt x="283" y="159"/>
                  </a:lnTo>
                  <a:lnTo>
                    <a:pt x="308" y="167"/>
                  </a:lnTo>
                  <a:lnTo>
                    <a:pt x="328" y="175"/>
                  </a:lnTo>
                  <a:lnTo>
                    <a:pt x="343" y="180"/>
                  </a:lnTo>
                  <a:lnTo>
                    <a:pt x="352" y="183"/>
                  </a:lnTo>
                  <a:lnTo>
                    <a:pt x="355" y="184"/>
                  </a:lnTo>
                  <a:lnTo>
                    <a:pt x="354" y="184"/>
                  </a:lnTo>
                  <a:lnTo>
                    <a:pt x="351" y="184"/>
                  </a:lnTo>
                  <a:lnTo>
                    <a:pt x="345" y="185"/>
                  </a:lnTo>
                  <a:lnTo>
                    <a:pt x="338" y="185"/>
                  </a:lnTo>
                  <a:lnTo>
                    <a:pt x="329" y="185"/>
                  </a:lnTo>
                  <a:lnTo>
                    <a:pt x="318" y="184"/>
                  </a:lnTo>
                  <a:lnTo>
                    <a:pt x="307" y="183"/>
                  </a:lnTo>
                  <a:lnTo>
                    <a:pt x="292" y="182"/>
                  </a:lnTo>
                  <a:lnTo>
                    <a:pt x="277" y="180"/>
                  </a:lnTo>
                  <a:lnTo>
                    <a:pt x="261" y="176"/>
                  </a:lnTo>
                  <a:lnTo>
                    <a:pt x="243" y="172"/>
                  </a:lnTo>
                  <a:lnTo>
                    <a:pt x="225" y="167"/>
                  </a:lnTo>
                  <a:lnTo>
                    <a:pt x="206" y="160"/>
                  </a:lnTo>
                  <a:lnTo>
                    <a:pt x="186" y="152"/>
                  </a:lnTo>
                  <a:lnTo>
                    <a:pt x="165" y="143"/>
                  </a:lnTo>
                  <a:lnTo>
                    <a:pt x="144" y="132"/>
                  </a:lnTo>
                  <a:lnTo>
                    <a:pt x="104" y="108"/>
                  </a:lnTo>
                  <a:lnTo>
                    <a:pt x="73" y="85"/>
                  </a:lnTo>
                  <a:lnTo>
                    <a:pt x="48" y="62"/>
                  </a:lnTo>
                  <a:lnTo>
                    <a:pt x="28" y="42"/>
                  </a:lnTo>
                  <a:lnTo>
                    <a:pt x="15" y="25"/>
                  </a:lnTo>
                  <a:lnTo>
                    <a:pt x="7" y="11"/>
                  </a:lnTo>
                  <a:lnTo>
                    <a:pt x="1" y="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8" name="Freeform 404"/>
            <p:cNvSpPr>
              <a:spLocks/>
            </p:cNvSpPr>
            <p:nvPr/>
          </p:nvSpPr>
          <p:spPr bwMode="auto">
            <a:xfrm>
              <a:off x="3451" y="3103"/>
              <a:ext cx="118" cy="61"/>
            </a:xfrm>
            <a:custGeom>
              <a:avLst/>
              <a:gdLst>
                <a:gd name="T0" fmla="*/ 0 w 355"/>
                <a:gd name="T1" fmla="*/ 0 h 185"/>
                <a:gd name="T2" fmla="*/ 0 w 355"/>
                <a:gd name="T3" fmla="*/ 0 h 185"/>
                <a:gd name="T4" fmla="*/ 0 w 355"/>
                <a:gd name="T5" fmla="*/ 0 h 185"/>
                <a:gd name="T6" fmla="*/ 0 w 355"/>
                <a:gd name="T7" fmla="*/ 0 h 185"/>
                <a:gd name="T8" fmla="*/ 0 w 355"/>
                <a:gd name="T9" fmla="*/ 0 h 185"/>
                <a:gd name="T10" fmla="*/ 0 w 355"/>
                <a:gd name="T11" fmla="*/ 0 h 185"/>
                <a:gd name="T12" fmla="*/ 0 w 355"/>
                <a:gd name="T13" fmla="*/ 0 h 185"/>
                <a:gd name="T14" fmla="*/ 1 w 355"/>
                <a:gd name="T15" fmla="*/ 0 h 185"/>
                <a:gd name="T16" fmla="*/ 1 w 355"/>
                <a:gd name="T17" fmla="*/ 1 h 185"/>
                <a:gd name="T18" fmla="*/ 1 w 355"/>
                <a:gd name="T19" fmla="*/ 1 h 185"/>
                <a:gd name="T20" fmla="*/ 1 w 355"/>
                <a:gd name="T21" fmla="*/ 1 h 185"/>
                <a:gd name="T22" fmla="*/ 1 w 355"/>
                <a:gd name="T23" fmla="*/ 1 h 185"/>
                <a:gd name="T24" fmla="*/ 1 w 355"/>
                <a:gd name="T25" fmla="*/ 1 h 185"/>
                <a:gd name="T26" fmla="*/ 2 w 355"/>
                <a:gd name="T27" fmla="*/ 1 h 185"/>
                <a:gd name="T28" fmla="*/ 2 w 355"/>
                <a:gd name="T29" fmla="*/ 1 h 185"/>
                <a:gd name="T30" fmla="*/ 2 w 355"/>
                <a:gd name="T31" fmla="*/ 1 h 185"/>
                <a:gd name="T32" fmla="*/ 2 w 355"/>
                <a:gd name="T33" fmla="*/ 1 h 185"/>
                <a:gd name="T34" fmla="*/ 3 w 355"/>
                <a:gd name="T35" fmla="*/ 2 h 185"/>
                <a:gd name="T36" fmla="*/ 3 w 355"/>
                <a:gd name="T37" fmla="*/ 2 h 185"/>
                <a:gd name="T38" fmla="*/ 3 w 355"/>
                <a:gd name="T39" fmla="*/ 2 h 185"/>
                <a:gd name="T40" fmla="*/ 4 w 355"/>
                <a:gd name="T41" fmla="*/ 2 h 185"/>
                <a:gd name="T42" fmla="*/ 4 w 355"/>
                <a:gd name="T43" fmla="*/ 2 h 185"/>
                <a:gd name="T44" fmla="*/ 4 w 355"/>
                <a:gd name="T45" fmla="*/ 2 h 185"/>
                <a:gd name="T46" fmla="*/ 4 w 355"/>
                <a:gd name="T47" fmla="*/ 2 h 185"/>
                <a:gd name="T48" fmla="*/ 4 w 355"/>
                <a:gd name="T49" fmla="*/ 2 h 185"/>
                <a:gd name="T50" fmla="*/ 4 w 355"/>
                <a:gd name="T51" fmla="*/ 2 h 185"/>
                <a:gd name="T52" fmla="*/ 4 w 355"/>
                <a:gd name="T53" fmla="*/ 2 h 185"/>
                <a:gd name="T54" fmla="*/ 4 w 355"/>
                <a:gd name="T55" fmla="*/ 2 h 185"/>
                <a:gd name="T56" fmla="*/ 4 w 355"/>
                <a:gd name="T57" fmla="*/ 2 h 185"/>
                <a:gd name="T58" fmla="*/ 4 w 355"/>
                <a:gd name="T59" fmla="*/ 2 h 185"/>
                <a:gd name="T60" fmla="*/ 4 w 355"/>
                <a:gd name="T61" fmla="*/ 2 h 185"/>
                <a:gd name="T62" fmla="*/ 4 w 355"/>
                <a:gd name="T63" fmla="*/ 2 h 185"/>
                <a:gd name="T64" fmla="*/ 4 w 355"/>
                <a:gd name="T65" fmla="*/ 2 h 185"/>
                <a:gd name="T66" fmla="*/ 3 w 355"/>
                <a:gd name="T67" fmla="*/ 2 h 185"/>
                <a:gd name="T68" fmla="*/ 3 w 355"/>
                <a:gd name="T69" fmla="*/ 2 h 185"/>
                <a:gd name="T70" fmla="*/ 3 w 355"/>
                <a:gd name="T71" fmla="*/ 2 h 185"/>
                <a:gd name="T72" fmla="*/ 3 w 355"/>
                <a:gd name="T73" fmla="*/ 2 h 185"/>
                <a:gd name="T74" fmla="*/ 3 w 355"/>
                <a:gd name="T75" fmla="*/ 2 h 185"/>
                <a:gd name="T76" fmla="*/ 2 w 355"/>
                <a:gd name="T77" fmla="*/ 2 h 185"/>
                <a:gd name="T78" fmla="*/ 2 w 355"/>
                <a:gd name="T79" fmla="*/ 2 h 185"/>
                <a:gd name="T80" fmla="*/ 2 w 355"/>
                <a:gd name="T81" fmla="*/ 2 h 185"/>
                <a:gd name="T82" fmla="*/ 1 w 355"/>
                <a:gd name="T83" fmla="*/ 1 h 185"/>
                <a:gd name="T84" fmla="*/ 1 w 355"/>
                <a:gd name="T85" fmla="*/ 1 h 185"/>
                <a:gd name="T86" fmla="*/ 1 w 355"/>
                <a:gd name="T87" fmla="*/ 1 h 185"/>
                <a:gd name="T88" fmla="*/ 0 w 355"/>
                <a:gd name="T89" fmla="*/ 1 h 185"/>
                <a:gd name="T90" fmla="*/ 0 w 355"/>
                <a:gd name="T91" fmla="*/ 0 h 185"/>
                <a:gd name="T92" fmla="*/ 0 w 355"/>
                <a:gd name="T93" fmla="*/ 0 h 185"/>
                <a:gd name="T94" fmla="*/ 0 w 355"/>
                <a:gd name="T95" fmla="*/ 0 h 185"/>
                <a:gd name="T96" fmla="*/ 0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0" y="0"/>
                  </a:moveTo>
                  <a:lnTo>
                    <a:pt x="1" y="2"/>
                  </a:lnTo>
                  <a:lnTo>
                    <a:pt x="4" y="4"/>
                  </a:lnTo>
                  <a:lnTo>
                    <a:pt x="8" y="8"/>
                  </a:lnTo>
                  <a:lnTo>
                    <a:pt x="15" y="14"/>
                  </a:lnTo>
                  <a:lnTo>
                    <a:pt x="22" y="21"/>
                  </a:lnTo>
                  <a:lnTo>
                    <a:pt x="31" y="28"/>
                  </a:lnTo>
                  <a:lnTo>
                    <a:pt x="41" y="37"/>
                  </a:lnTo>
                  <a:lnTo>
                    <a:pt x="53" y="46"/>
                  </a:lnTo>
                  <a:lnTo>
                    <a:pt x="66" y="55"/>
                  </a:lnTo>
                  <a:lnTo>
                    <a:pt x="80" y="65"/>
                  </a:lnTo>
                  <a:lnTo>
                    <a:pt x="95" y="75"/>
                  </a:lnTo>
                  <a:lnTo>
                    <a:pt x="111" y="85"/>
                  </a:lnTo>
                  <a:lnTo>
                    <a:pt x="128" y="94"/>
                  </a:lnTo>
                  <a:lnTo>
                    <a:pt x="146" y="103"/>
                  </a:lnTo>
                  <a:lnTo>
                    <a:pt x="164" y="112"/>
                  </a:lnTo>
                  <a:lnTo>
                    <a:pt x="183" y="120"/>
                  </a:lnTo>
                  <a:lnTo>
                    <a:pt x="221" y="135"/>
                  </a:lnTo>
                  <a:lnTo>
                    <a:pt x="254" y="147"/>
                  </a:lnTo>
                  <a:lnTo>
                    <a:pt x="283" y="159"/>
                  </a:lnTo>
                  <a:lnTo>
                    <a:pt x="308" y="167"/>
                  </a:lnTo>
                  <a:lnTo>
                    <a:pt x="328" y="175"/>
                  </a:lnTo>
                  <a:lnTo>
                    <a:pt x="343" y="179"/>
                  </a:lnTo>
                  <a:lnTo>
                    <a:pt x="352" y="183"/>
                  </a:lnTo>
                  <a:lnTo>
                    <a:pt x="355" y="184"/>
                  </a:lnTo>
                  <a:lnTo>
                    <a:pt x="354" y="184"/>
                  </a:lnTo>
                  <a:lnTo>
                    <a:pt x="351" y="184"/>
                  </a:lnTo>
                  <a:lnTo>
                    <a:pt x="345" y="185"/>
                  </a:lnTo>
                  <a:lnTo>
                    <a:pt x="338" y="185"/>
                  </a:lnTo>
                  <a:lnTo>
                    <a:pt x="329" y="185"/>
                  </a:lnTo>
                  <a:lnTo>
                    <a:pt x="318" y="184"/>
                  </a:lnTo>
                  <a:lnTo>
                    <a:pt x="307" y="183"/>
                  </a:lnTo>
                  <a:lnTo>
                    <a:pt x="292" y="181"/>
                  </a:lnTo>
                  <a:lnTo>
                    <a:pt x="277" y="179"/>
                  </a:lnTo>
                  <a:lnTo>
                    <a:pt x="261" y="176"/>
                  </a:lnTo>
                  <a:lnTo>
                    <a:pt x="243" y="172"/>
                  </a:lnTo>
                  <a:lnTo>
                    <a:pt x="225" y="167"/>
                  </a:lnTo>
                  <a:lnTo>
                    <a:pt x="206" y="161"/>
                  </a:lnTo>
                  <a:lnTo>
                    <a:pt x="186" y="153"/>
                  </a:lnTo>
                  <a:lnTo>
                    <a:pt x="165" y="144"/>
                  </a:lnTo>
                  <a:lnTo>
                    <a:pt x="144" y="133"/>
                  </a:lnTo>
                  <a:lnTo>
                    <a:pt x="104" y="109"/>
                  </a:lnTo>
                  <a:lnTo>
                    <a:pt x="73" y="85"/>
                  </a:lnTo>
                  <a:lnTo>
                    <a:pt x="48" y="63"/>
                  </a:lnTo>
                  <a:lnTo>
                    <a:pt x="28" y="42"/>
                  </a:lnTo>
                  <a:lnTo>
                    <a:pt x="15" y="25"/>
                  </a:lnTo>
                  <a:lnTo>
                    <a:pt x="7" y="12"/>
                  </a:lnTo>
                  <a:lnTo>
                    <a:pt x="1" y="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499" name="Freeform 405"/>
            <p:cNvSpPr>
              <a:spLocks/>
            </p:cNvSpPr>
            <p:nvPr/>
          </p:nvSpPr>
          <p:spPr bwMode="auto">
            <a:xfrm>
              <a:off x="3451" y="2994"/>
              <a:ext cx="118" cy="61"/>
            </a:xfrm>
            <a:custGeom>
              <a:avLst/>
              <a:gdLst>
                <a:gd name="T0" fmla="*/ 4 w 355"/>
                <a:gd name="T1" fmla="*/ 0 h 183"/>
                <a:gd name="T2" fmla="*/ 4 w 355"/>
                <a:gd name="T3" fmla="*/ 0 h 183"/>
                <a:gd name="T4" fmla="*/ 4 w 355"/>
                <a:gd name="T5" fmla="*/ 0 h 183"/>
                <a:gd name="T6" fmla="*/ 4 w 355"/>
                <a:gd name="T7" fmla="*/ 0 h 183"/>
                <a:gd name="T8" fmla="*/ 4 w 355"/>
                <a:gd name="T9" fmla="*/ 0 h 183"/>
                <a:gd name="T10" fmla="*/ 4 w 355"/>
                <a:gd name="T11" fmla="*/ 0 h 183"/>
                <a:gd name="T12" fmla="*/ 4 w 355"/>
                <a:gd name="T13" fmla="*/ 0 h 183"/>
                <a:gd name="T14" fmla="*/ 4 w 355"/>
                <a:gd name="T15" fmla="*/ 0 h 183"/>
                <a:gd name="T16" fmla="*/ 4 w 355"/>
                <a:gd name="T17" fmla="*/ 1 h 183"/>
                <a:gd name="T18" fmla="*/ 4 w 355"/>
                <a:gd name="T19" fmla="*/ 1 h 183"/>
                <a:gd name="T20" fmla="*/ 3 w 355"/>
                <a:gd name="T21" fmla="*/ 1 h 183"/>
                <a:gd name="T22" fmla="*/ 3 w 355"/>
                <a:gd name="T23" fmla="*/ 1 h 183"/>
                <a:gd name="T24" fmla="*/ 3 w 355"/>
                <a:gd name="T25" fmla="*/ 1 h 183"/>
                <a:gd name="T26" fmla="*/ 3 w 355"/>
                <a:gd name="T27" fmla="*/ 1 h 183"/>
                <a:gd name="T28" fmla="*/ 3 w 355"/>
                <a:gd name="T29" fmla="*/ 1 h 183"/>
                <a:gd name="T30" fmla="*/ 2 w 355"/>
                <a:gd name="T31" fmla="*/ 1 h 183"/>
                <a:gd name="T32" fmla="*/ 2 w 355"/>
                <a:gd name="T33" fmla="*/ 1 h 183"/>
                <a:gd name="T34" fmla="*/ 2 w 355"/>
                <a:gd name="T35" fmla="*/ 2 h 183"/>
                <a:gd name="T36" fmla="*/ 1 w 355"/>
                <a:gd name="T37" fmla="*/ 2 h 183"/>
                <a:gd name="T38" fmla="*/ 1 w 355"/>
                <a:gd name="T39" fmla="*/ 2 h 183"/>
                <a:gd name="T40" fmla="*/ 1 w 355"/>
                <a:gd name="T41" fmla="*/ 2 h 183"/>
                <a:gd name="T42" fmla="*/ 0 w 355"/>
                <a:gd name="T43" fmla="*/ 2 h 183"/>
                <a:gd name="T44" fmla="*/ 0 w 355"/>
                <a:gd name="T45" fmla="*/ 2 h 183"/>
                <a:gd name="T46" fmla="*/ 0 w 355"/>
                <a:gd name="T47" fmla="*/ 2 h 183"/>
                <a:gd name="T48" fmla="*/ 0 w 355"/>
                <a:gd name="T49" fmla="*/ 2 h 183"/>
                <a:gd name="T50" fmla="*/ 0 w 355"/>
                <a:gd name="T51" fmla="*/ 2 h 183"/>
                <a:gd name="T52" fmla="*/ 0 w 355"/>
                <a:gd name="T53" fmla="*/ 2 h 183"/>
                <a:gd name="T54" fmla="*/ 0 w 355"/>
                <a:gd name="T55" fmla="*/ 2 h 183"/>
                <a:gd name="T56" fmla="*/ 0 w 355"/>
                <a:gd name="T57" fmla="*/ 2 h 183"/>
                <a:gd name="T58" fmla="*/ 0 w 355"/>
                <a:gd name="T59" fmla="*/ 2 h 183"/>
                <a:gd name="T60" fmla="*/ 0 w 355"/>
                <a:gd name="T61" fmla="*/ 2 h 183"/>
                <a:gd name="T62" fmla="*/ 1 w 355"/>
                <a:gd name="T63" fmla="*/ 2 h 183"/>
                <a:gd name="T64" fmla="*/ 1 w 355"/>
                <a:gd name="T65" fmla="*/ 2 h 183"/>
                <a:gd name="T66" fmla="*/ 1 w 355"/>
                <a:gd name="T67" fmla="*/ 2 h 183"/>
                <a:gd name="T68" fmla="*/ 1 w 355"/>
                <a:gd name="T69" fmla="*/ 2 h 183"/>
                <a:gd name="T70" fmla="*/ 1 w 355"/>
                <a:gd name="T71" fmla="*/ 2 h 183"/>
                <a:gd name="T72" fmla="*/ 2 w 355"/>
                <a:gd name="T73" fmla="*/ 2 h 183"/>
                <a:gd name="T74" fmla="*/ 2 w 355"/>
                <a:gd name="T75" fmla="*/ 2 h 183"/>
                <a:gd name="T76" fmla="*/ 2 w 355"/>
                <a:gd name="T77" fmla="*/ 2 h 183"/>
                <a:gd name="T78" fmla="*/ 2 w 355"/>
                <a:gd name="T79" fmla="*/ 2 h 183"/>
                <a:gd name="T80" fmla="*/ 3 w 355"/>
                <a:gd name="T81" fmla="*/ 2 h 183"/>
                <a:gd name="T82" fmla="*/ 3 w 355"/>
                <a:gd name="T83" fmla="*/ 1 h 183"/>
                <a:gd name="T84" fmla="*/ 3 w 355"/>
                <a:gd name="T85" fmla="*/ 1 h 183"/>
                <a:gd name="T86" fmla="*/ 4 w 355"/>
                <a:gd name="T87" fmla="*/ 1 h 183"/>
                <a:gd name="T88" fmla="*/ 4 w 355"/>
                <a:gd name="T89" fmla="*/ 1 h 183"/>
                <a:gd name="T90" fmla="*/ 4 w 355"/>
                <a:gd name="T91" fmla="*/ 0 h 183"/>
                <a:gd name="T92" fmla="*/ 4 w 355"/>
                <a:gd name="T93" fmla="*/ 0 h 183"/>
                <a:gd name="T94" fmla="*/ 4 w 355"/>
                <a:gd name="T95" fmla="*/ 0 h 183"/>
                <a:gd name="T96" fmla="*/ 4 w 355"/>
                <a:gd name="T97" fmla="*/ 0 h 1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3"/>
                <a:gd name="T149" fmla="*/ 355 w 355"/>
                <a:gd name="T150" fmla="*/ 183 h 18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3">
                  <a:moveTo>
                    <a:pt x="355" y="0"/>
                  </a:moveTo>
                  <a:lnTo>
                    <a:pt x="354" y="1"/>
                  </a:lnTo>
                  <a:lnTo>
                    <a:pt x="352" y="3"/>
                  </a:lnTo>
                  <a:lnTo>
                    <a:pt x="347" y="8"/>
                  </a:lnTo>
                  <a:lnTo>
                    <a:pt x="341" y="13"/>
                  </a:lnTo>
                  <a:lnTo>
                    <a:pt x="334" y="20"/>
                  </a:lnTo>
                  <a:lnTo>
                    <a:pt x="325" y="27"/>
                  </a:lnTo>
                  <a:lnTo>
                    <a:pt x="315" y="36"/>
                  </a:lnTo>
                  <a:lnTo>
                    <a:pt x="302" y="45"/>
                  </a:lnTo>
                  <a:lnTo>
                    <a:pt x="290" y="54"/>
                  </a:lnTo>
                  <a:lnTo>
                    <a:pt x="275" y="64"/>
                  </a:lnTo>
                  <a:lnTo>
                    <a:pt x="260" y="74"/>
                  </a:lnTo>
                  <a:lnTo>
                    <a:pt x="244" y="85"/>
                  </a:lnTo>
                  <a:lnTo>
                    <a:pt x="228" y="94"/>
                  </a:lnTo>
                  <a:lnTo>
                    <a:pt x="209" y="103"/>
                  </a:lnTo>
                  <a:lnTo>
                    <a:pt x="191" y="112"/>
                  </a:lnTo>
                  <a:lnTo>
                    <a:pt x="172" y="120"/>
                  </a:lnTo>
                  <a:lnTo>
                    <a:pt x="135" y="134"/>
                  </a:lnTo>
                  <a:lnTo>
                    <a:pt x="102" y="147"/>
                  </a:lnTo>
                  <a:lnTo>
                    <a:pt x="73" y="157"/>
                  </a:lnTo>
                  <a:lnTo>
                    <a:pt x="48" y="166"/>
                  </a:lnTo>
                  <a:lnTo>
                    <a:pt x="27" y="173"/>
                  </a:lnTo>
                  <a:lnTo>
                    <a:pt x="13" y="177"/>
                  </a:lnTo>
                  <a:lnTo>
                    <a:pt x="4" y="181"/>
                  </a:lnTo>
                  <a:lnTo>
                    <a:pt x="0" y="182"/>
                  </a:lnTo>
                  <a:lnTo>
                    <a:pt x="1" y="182"/>
                  </a:lnTo>
                  <a:lnTo>
                    <a:pt x="5" y="182"/>
                  </a:lnTo>
                  <a:lnTo>
                    <a:pt x="10" y="183"/>
                  </a:lnTo>
                  <a:lnTo>
                    <a:pt x="17" y="183"/>
                  </a:lnTo>
                  <a:lnTo>
                    <a:pt x="26" y="183"/>
                  </a:lnTo>
                  <a:lnTo>
                    <a:pt x="37" y="182"/>
                  </a:lnTo>
                  <a:lnTo>
                    <a:pt x="49" y="181"/>
                  </a:lnTo>
                  <a:lnTo>
                    <a:pt x="63" y="180"/>
                  </a:lnTo>
                  <a:lnTo>
                    <a:pt x="78" y="177"/>
                  </a:lnTo>
                  <a:lnTo>
                    <a:pt x="94" y="174"/>
                  </a:lnTo>
                  <a:lnTo>
                    <a:pt x="112" y="170"/>
                  </a:lnTo>
                  <a:lnTo>
                    <a:pt x="130" y="165"/>
                  </a:lnTo>
                  <a:lnTo>
                    <a:pt x="149" y="159"/>
                  </a:lnTo>
                  <a:lnTo>
                    <a:pt x="170" y="151"/>
                  </a:lnTo>
                  <a:lnTo>
                    <a:pt x="190" y="142"/>
                  </a:lnTo>
                  <a:lnTo>
                    <a:pt x="212" y="131"/>
                  </a:lnTo>
                  <a:lnTo>
                    <a:pt x="251" y="107"/>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0" name="Freeform 406"/>
            <p:cNvSpPr>
              <a:spLocks/>
            </p:cNvSpPr>
            <p:nvPr/>
          </p:nvSpPr>
          <p:spPr bwMode="auto">
            <a:xfrm>
              <a:off x="3451" y="3030"/>
              <a:ext cx="118" cy="62"/>
            </a:xfrm>
            <a:custGeom>
              <a:avLst/>
              <a:gdLst>
                <a:gd name="T0" fmla="*/ 4 w 355"/>
                <a:gd name="T1" fmla="*/ 0 h 184"/>
                <a:gd name="T2" fmla="*/ 4 w 355"/>
                <a:gd name="T3" fmla="*/ 0 h 184"/>
                <a:gd name="T4" fmla="*/ 4 w 355"/>
                <a:gd name="T5" fmla="*/ 0 h 184"/>
                <a:gd name="T6" fmla="*/ 4 w 355"/>
                <a:gd name="T7" fmla="*/ 0 h 184"/>
                <a:gd name="T8" fmla="*/ 4 w 355"/>
                <a:gd name="T9" fmla="*/ 0 h 184"/>
                <a:gd name="T10" fmla="*/ 4 w 355"/>
                <a:gd name="T11" fmla="*/ 0 h 184"/>
                <a:gd name="T12" fmla="*/ 4 w 355"/>
                <a:gd name="T13" fmla="*/ 0 h 184"/>
                <a:gd name="T14" fmla="*/ 4 w 355"/>
                <a:gd name="T15" fmla="*/ 0 h 184"/>
                <a:gd name="T16" fmla="*/ 4 w 355"/>
                <a:gd name="T17" fmla="*/ 1 h 184"/>
                <a:gd name="T18" fmla="*/ 4 w 355"/>
                <a:gd name="T19" fmla="*/ 1 h 184"/>
                <a:gd name="T20" fmla="*/ 3 w 355"/>
                <a:gd name="T21" fmla="*/ 1 h 184"/>
                <a:gd name="T22" fmla="*/ 3 w 355"/>
                <a:gd name="T23" fmla="*/ 1 h 184"/>
                <a:gd name="T24" fmla="*/ 3 w 355"/>
                <a:gd name="T25" fmla="*/ 1 h 184"/>
                <a:gd name="T26" fmla="*/ 3 w 355"/>
                <a:gd name="T27" fmla="*/ 1 h 184"/>
                <a:gd name="T28" fmla="*/ 3 w 355"/>
                <a:gd name="T29" fmla="*/ 1 h 184"/>
                <a:gd name="T30" fmla="*/ 2 w 355"/>
                <a:gd name="T31" fmla="*/ 1 h 184"/>
                <a:gd name="T32" fmla="*/ 2 w 355"/>
                <a:gd name="T33" fmla="*/ 1 h 184"/>
                <a:gd name="T34" fmla="*/ 2 w 355"/>
                <a:gd name="T35" fmla="*/ 2 h 184"/>
                <a:gd name="T36" fmla="*/ 1 w 355"/>
                <a:gd name="T37" fmla="*/ 2 h 184"/>
                <a:gd name="T38" fmla="*/ 1 w 355"/>
                <a:gd name="T39" fmla="*/ 2 h 184"/>
                <a:gd name="T40" fmla="*/ 1 w 355"/>
                <a:gd name="T41" fmla="*/ 2 h 184"/>
                <a:gd name="T42" fmla="*/ 0 w 355"/>
                <a:gd name="T43" fmla="*/ 2 h 184"/>
                <a:gd name="T44" fmla="*/ 0 w 355"/>
                <a:gd name="T45" fmla="*/ 2 h 184"/>
                <a:gd name="T46" fmla="*/ 0 w 355"/>
                <a:gd name="T47" fmla="*/ 2 h 184"/>
                <a:gd name="T48" fmla="*/ 0 w 355"/>
                <a:gd name="T49" fmla="*/ 2 h 184"/>
                <a:gd name="T50" fmla="*/ 0 w 355"/>
                <a:gd name="T51" fmla="*/ 2 h 184"/>
                <a:gd name="T52" fmla="*/ 0 w 355"/>
                <a:gd name="T53" fmla="*/ 2 h 184"/>
                <a:gd name="T54" fmla="*/ 0 w 355"/>
                <a:gd name="T55" fmla="*/ 2 h 184"/>
                <a:gd name="T56" fmla="*/ 0 w 355"/>
                <a:gd name="T57" fmla="*/ 2 h 184"/>
                <a:gd name="T58" fmla="*/ 0 w 355"/>
                <a:gd name="T59" fmla="*/ 2 h 184"/>
                <a:gd name="T60" fmla="*/ 0 w 355"/>
                <a:gd name="T61" fmla="*/ 2 h 184"/>
                <a:gd name="T62" fmla="*/ 1 w 355"/>
                <a:gd name="T63" fmla="*/ 2 h 184"/>
                <a:gd name="T64" fmla="*/ 1 w 355"/>
                <a:gd name="T65" fmla="*/ 2 h 184"/>
                <a:gd name="T66" fmla="*/ 1 w 355"/>
                <a:gd name="T67" fmla="*/ 2 h 184"/>
                <a:gd name="T68" fmla="*/ 1 w 355"/>
                <a:gd name="T69" fmla="*/ 2 h 184"/>
                <a:gd name="T70" fmla="*/ 1 w 355"/>
                <a:gd name="T71" fmla="*/ 2 h 184"/>
                <a:gd name="T72" fmla="*/ 2 w 355"/>
                <a:gd name="T73" fmla="*/ 2 h 184"/>
                <a:gd name="T74" fmla="*/ 2 w 355"/>
                <a:gd name="T75" fmla="*/ 2 h 184"/>
                <a:gd name="T76" fmla="*/ 2 w 355"/>
                <a:gd name="T77" fmla="*/ 2 h 184"/>
                <a:gd name="T78" fmla="*/ 2 w 355"/>
                <a:gd name="T79" fmla="*/ 2 h 184"/>
                <a:gd name="T80" fmla="*/ 3 w 355"/>
                <a:gd name="T81" fmla="*/ 2 h 184"/>
                <a:gd name="T82" fmla="*/ 3 w 355"/>
                <a:gd name="T83" fmla="*/ 1 h 184"/>
                <a:gd name="T84" fmla="*/ 3 w 355"/>
                <a:gd name="T85" fmla="*/ 1 h 184"/>
                <a:gd name="T86" fmla="*/ 4 w 355"/>
                <a:gd name="T87" fmla="*/ 1 h 184"/>
                <a:gd name="T88" fmla="*/ 4 w 355"/>
                <a:gd name="T89" fmla="*/ 1 h 184"/>
                <a:gd name="T90" fmla="*/ 4 w 355"/>
                <a:gd name="T91" fmla="*/ 0 h 184"/>
                <a:gd name="T92" fmla="*/ 4 w 355"/>
                <a:gd name="T93" fmla="*/ 0 h 184"/>
                <a:gd name="T94" fmla="*/ 4 w 355"/>
                <a:gd name="T95" fmla="*/ 0 h 184"/>
                <a:gd name="T96" fmla="*/ 4 w 355"/>
                <a:gd name="T97" fmla="*/ 0 h 1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4"/>
                <a:gd name="T149" fmla="*/ 355 w 355"/>
                <a:gd name="T150" fmla="*/ 184 h 1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4">
                  <a:moveTo>
                    <a:pt x="355" y="0"/>
                  </a:moveTo>
                  <a:lnTo>
                    <a:pt x="354" y="1"/>
                  </a:lnTo>
                  <a:lnTo>
                    <a:pt x="352" y="4"/>
                  </a:lnTo>
                  <a:lnTo>
                    <a:pt x="347" y="8"/>
                  </a:lnTo>
                  <a:lnTo>
                    <a:pt x="341" y="13"/>
                  </a:lnTo>
                  <a:lnTo>
                    <a:pt x="334" y="20"/>
                  </a:lnTo>
                  <a:lnTo>
                    <a:pt x="325" y="27"/>
                  </a:lnTo>
                  <a:lnTo>
                    <a:pt x="315" y="35"/>
                  </a:lnTo>
                  <a:lnTo>
                    <a:pt x="302" y="44"/>
                  </a:lnTo>
                  <a:lnTo>
                    <a:pt x="290" y="55"/>
                  </a:lnTo>
                  <a:lnTo>
                    <a:pt x="275" y="65"/>
                  </a:lnTo>
                  <a:lnTo>
                    <a:pt x="260" y="74"/>
                  </a:lnTo>
                  <a:lnTo>
                    <a:pt x="244" y="84"/>
                  </a:lnTo>
                  <a:lnTo>
                    <a:pt x="228" y="94"/>
                  </a:lnTo>
                  <a:lnTo>
                    <a:pt x="209" y="103"/>
                  </a:lnTo>
                  <a:lnTo>
                    <a:pt x="191" y="112"/>
                  </a:lnTo>
                  <a:lnTo>
                    <a:pt x="172" y="120"/>
                  </a:lnTo>
                  <a:lnTo>
                    <a:pt x="135" y="134"/>
                  </a:lnTo>
                  <a:lnTo>
                    <a:pt x="102" y="146"/>
                  </a:lnTo>
                  <a:lnTo>
                    <a:pt x="73" y="158"/>
                  </a:lnTo>
                  <a:lnTo>
                    <a:pt x="48" y="167"/>
                  </a:lnTo>
                  <a:lnTo>
                    <a:pt x="27" y="173"/>
                  </a:lnTo>
                  <a:lnTo>
                    <a:pt x="13" y="178"/>
                  </a:lnTo>
                  <a:lnTo>
                    <a:pt x="4" y="181"/>
                  </a:lnTo>
                  <a:lnTo>
                    <a:pt x="0" y="182"/>
                  </a:lnTo>
                  <a:lnTo>
                    <a:pt x="1" y="182"/>
                  </a:lnTo>
                  <a:lnTo>
                    <a:pt x="5" y="182"/>
                  </a:lnTo>
                  <a:lnTo>
                    <a:pt x="10" y="184"/>
                  </a:lnTo>
                  <a:lnTo>
                    <a:pt x="17" y="184"/>
                  </a:lnTo>
                  <a:lnTo>
                    <a:pt x="26" y="184"/>
                  </a:lnTo>
                  <a:lnTo>
                    <a:pt x="37" y="184"/>
                  </a:lnTo>
                  <a:lnTo>
                    <a:pt x="49" y="182"/>
                  </a:lnTo>
                  <a:lnTo>
                    <a:pt x="63" y="180"/>
                  </a:lnTo>
                  <a:lnTo>
                    <a:pt x="78" y="179"/>
                  </a:lnTo>
                  <a:lnTo>
                    <a:pt x="94" y="176"/>
                  </a:lnTo>
                  <a:lnTo>
                    <a:pt x="112" y="171"/>
                  </a:lnTo>
                  <a:lnTo>
                    <a:pt x="130" y="167"/>
                  </a:lnTo>
                  <a:lnTo>
                    <a:pt x="149" y="160"/>
                  </a:lnTo>
                  <a:lnTo>
                    <a:pt x="170" y="152"/>
                  </a:lnTo>
                  <a:lnTo>
                    <a:pt x="190" y="143"/>
                  </a:lnTo>
                  <a:lnTo>
                    <a:pt x="212" y="131"/>
                  </a:lnTo>
                  <a:lnTo>
                    <a:pt x="251" y="108"/>
                  </a:lnTo>
                  <a:lnTo>
                    <a:pt x="283" y="84"/>
                  </a:lnTo>
                  <a:lnTo>
                    <a:pt x="308" y="62"/>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1" name="Freeform 407"/>
            <p:cNvSpPr>
              <a:spLocks/>
            </p:cNvSpPr>
            <p:nvPr/>
          </p:nvSpPr>
          <p:spPr bwMode="auto">
            <a:xfrm>
              <a:off x="3451" y="3066"/>
              <a:ext cx="118" cy="62"/>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2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1"/>
                  </a:lnTo>
                  <a:lnTo>
                    <a:pt x="352" y="3"/>
                  </a:lnTo>
                  <a:lnTo>
                    <a:pt x="347" y="8"/>
                  </a:lnTo>
                  <a:lnTo>
                    <a:pt x="341" y="13"/>
                  </a:lnTo>
                  <a:lnTo>
                    <a:pt x="334" y="20"/>
                  </a:lnTo>
                  <a:lnTo>
                    <a:pt x="325" y="28"/>
                  </a:lnTo>
                  <a:lnTo>
                    <a:pt x="315" y="36"/>
                  </a:lnTo>
                  <a:lnTo>
                    <a:pt x="302" y="45"/>
                  </a:lnTo>
                  <a:lnTo>
                    <a:pt x="290" y="55"/>
                  </a:lnTo>
                  <a:lnTo>
                    <a:pt x="275" y="65"/>
                  </a:lnTo>
                  <a:lnTo>
                    <a:pt x="260" y="76"/>
                  </a:lnTo>
                  <a:lnTo>
                    <a:pt x="244" y="86"/>
                  </a:lnTo>
                  <a:lnTo>
                    <a:pt x="228" y="95"/>
                  </a:lnTo>
                  <a:lnTo>
                    <a:pt x="209" y="104"/>
                  </a:lnTo>
                  <a:lnTo>
                    <a:pt x="191" y="113"/>
                  </a:lnTo>
                  <a:lnTo>
                    <a:pt x="172" y="121"/>
                  </a:lnTo>
                  <a:lnTo>
                    <a:pt x="135" y="135"/>
                  </a:lnTo>
                  <a:lnTo>
                    <a:pt x="102" y="148"/>
                  </a:lnTo>
                  <a:lnTo>
                    <a:pt x="73" y="159"/>
                  </a:lnTo>
                  <a:lnTo>
                    <a:pt x="48" y="167"/>
                  </a:lnTo>
                  <a:lnTo>
                    <a:pt x="27" y="175"/>
                  </a:lnTo>
                  <a:lnTo>
                    <a:pt x="13" y="180"/>
                  </a:lnTo>
                  <a:lnTo>
                    <a:pt x="4" y="183"/>
                  </a:lnTo>
                  <a:lnTo>
                    <a:pt x="0" y="184"/>
                  </a:lnTo>
                  <a:lnTo>
                    <a:pt x="1" y="184"/>
                  </a:lnTo>
                  <a:lnTo>
                    <a:pt x="5" y="184"/>
                  </a:lnTo>
                  <a:lnTo>
                    <a:pt x="10" y="185"/>
                  </a:lnTo>
                  <a:lnTo>
                    <a:pt x="17" y="185"/>
                  </a:lnTo>
                  <a:lnTo>
                    <a:pt x="26" y="185"/>
                  </a:lnTo>
                  <a:lnTo>
                    <a:pt x="37" y="184"/>
                  </a:lnTo>
                  <a:lnTo>
                    <a:pt x="49" y="183"/>
                  </a:lnTo>
                  <a:lnTo>
                    <a:pt x="63" y="182"/>
                  </a:lnTo>
                  <a:lnTo>
                    <a:pt x="78" y="180"/>
                  </a:lnTo>
                  <a:lnTo>
                    <a:pt x="94" y="176"/>
                  </a:lnTo>
                  <a:lnTo>
                    <a:pt x="112" y="172"/>
                  </a:lnTo>
                  <a:lnTo>
                    <a:pt x="130" y="167"/>
                  </a:lnTo>
                  <a:lnTo>
                    <a:pt x="149" y="160"/>
                  </a:lnTo>
                  <a:lnTo>
                    <a:pt x="170" y="152"/>
                  </a:lnTo>
                  <a:lnTo>
                    <a:pt x="190" y="143"/>
                  </a:lnTo>
                  <a:lnTo>
                    <a:pt x="212" y="132"/>
                  </a:lnTo>
                  <a:lnTo>
                    <a:pt x="251" y="108"/>
                  </a:lnTo>
                  <a:lnTo>
                    <a:pt x="283" y="85"/>
                  </a:lnTo>
                  <a:lnTo>
                    <a:pt x="308" y="62"/>
                  </a:lnTo>
                  <a:lnTo>
                    <a:pt x="327" y="42"/>
                  </a:lnTo>
                  <a:lnTo>
                    <a:pt x="341" y="25"/>
                  </a:lnTo>
                  <a:lnTo>
                    <a:pt x="350" y="11"/>
                  </a:lnTo>
                  <a:lnTo>
                    <a:pt x="354" y="3"/>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2" name="Freeform 408"/>
            <p:cNvSpPr>
              <a:spLocks/>
            </p:cNvSpPr>
            <p:nvPr/>
          </p:nvSpPr>
          <p:spPr bwMode="auto">
            <a:xfrm>
              <a:off x="3451" y="3103"/>
              <a:ext cx="118" cy="61"/>
            </a:xfrm>
            <a:custGeom>
              <a:avLst/>
              <a:gdLst>
                <a:gd name="T0" fmla="*/ 4 w 355"/>
                <a:gd name="T1" fmla="*/ 0 h 185"/>
                <a:gd name="T2" fmla="*/ 4 w 355"/>
                <a:gd name="T3" fmla="*/ 0 h 185"/>
                <a:gd name="T4" fmla="*/ 4 w 355"/>
                <a:gd name="T5" fmla="*/ 0 h 185"/>
                <a:gd name="T6" fmla="*/ 4 w 355"/>
                <a:gd name="T7" fmla="*/ 0 h 185"/>
                <a:gd name="T8" fmla="*/ 4 w 355"/>
                <a:gd name="T9" fmla="*/ 0 h 185"/>
                <a:gd name="T10" fmla="*/ 4 w 355"/>
                <a:gd name="T11" fmla="*/ 0 h 185"/>
                <a:gd name="T12" fmla="*/ 4 w 355"/>
                <a:gd name="T13" fmla="*/ 0 h 185"/>
                <a:gd name="T14" fmla="*/ 4 w 355"/>
                <a:gd name="T15" fmla="*/ 0 h 185"/>
                <a:gd name="T16" fmla="*/ 4 w 355"/>
                <a:gd name="T17" fmla="*/ 1 h 185"/>
                <a:gd name="T18" fmla="*/ 4 w 355"/>
                <a:gd name="T19" fmla="*/ 1 h 185"/>
                <a:gd name="T20" fmla="*/ 3 w 355"/>
                <a:gd name="T21" fmla="*/ 1 h 185"/>
                <a:gd name="T22" fmla="*/ 3 w 355"/>
                <a:gd name="T23" fmla="*/ 1 h 185"/>
                <a:gd name="T24" fmla="*/ 3 w 355"/>
                <a:gd name="T25" fmla="*/ 1 h 185"/>
                <a:gd name="T26" fmla="*/ 3 w 355"/>
                <a:gd name="T27" fmla="*/ 1 h 185"/>
                <a:gd name="T28" fmla="*/ 3 w 355"/>
                <a:gd name="T29" fmla="*/ 1 h 185"/>
                <a:gd name="T30" fmla="*/ 2 w 355"/>
                <a:gd name="T31" fmla="*/ 1 h 185"/>
                <a:gd name="T32" fmla="*/ 2 w 355"/>
                <a:gd name="T33" fmla="*/ 1 h 185"/>
                <a:gd name="T34" fmla="*/ 2 w 355"/>
                <a:gd name="T35" fmla="*/ 2 h 185"/>
                <a:gd name="T36" fmla="*/ 1 w 355"/>
                <a:gd name="T37" fmla="*/ 2 h 185"/>
                <a:gd name="T38" fmla="*/ 1 w 355"/>
                <a:gd name="T39" fmla="*/ 2 h 185"/>
                <a:gd name="T40" fmla="*/ 1 w 355"/>
                <a:gd name="T41" fmla="*/ 2 h 185"/>
                <a:gd name="T42" fmla="*/ 0 w 355"/>
                <a:gd name="T43" fmla="*/ 2 h 185"/>
                <a:gd name="T44" fmla="*/ 0 w 355"/>
                <a:gd name="T45" fmla="*/ 2 h 185"/>
                <a:gd name="T46" fmla="*/ 0 w 355"/>
                <a:gd name="T47" fmla="*/ 2 h 185"/>
                <a:gd name="T48" fmla="*/ 0 w 355"/>
                <a:gd name="T49" fmla="*/ 2 h 185"/>
                <a:gd name="T50" fmla="*/ 0 w 355"/>
                <a:gd name="T51" fmla="*/ 2 h 185"/>
                <a:gd name="T52" fmla="*/ 0 w 355"/>
                <a:gd name="T53" fmla="*/ 2 h 185"/>
                <a:gd name="T54" fmla="*/ 0 w 355"/>
                <a:gd name="T55" fmla="*/ 2 h 185"/>
                <a:gd name="T56" fmla="*/ 0 w 355"/>
                <a:gd name="T57" fmla="*/ 2 h 185"/>
                <a:gd name="T58" fmla="*/ 0 w 355"/>
                <a:gd name="T59" fmla="*/ 2 h 185"/>
                <a:gd name="T60" fmla="*/ 0 w 355"/>
                <a:gd name="T61" fmla="*/ 2 h 185"/>
                <a:gd name="T62" fmla="*/ 1 w 355"/>
                <a:gd name="T63" fmla="*/ 2 h 185"/>
                <a:gd name="T64" fmla="*/ 1 w 355"/>
                <a:gd name="T65" fmla="*/ 2 h 185"/>
                <a:gd name="T66" fmla="*/ 1 w 355"/>
                <a:gd name="T67" fmla="*/ 2 h 185"/>
                <a:gd name="T68" fmla="*/ 1 w 355"/>
                <a:gd name="T69" fmla="*/ 2 h 185"/>
                <a:gd name="T70" fmla="*/ 1 w 355"/>
                <a:gd name="T71" fmla="*/ 2 h 185"/>
                <a:gd name="T72" fmla="*/ 2 w 355"/>
                <a:gd name="T73" fmla="*/ 2 h 185"/>
                <a:gd name="T74" fmla="*/ 2 w 355"/>
                <a:gd name="T75" fmla="*/ 2 h 185"/>
                <a:gd name="T76" fmla="*/ 2 w 355"/>
                <a:gd name="T77" fmla="*/ 2 h 185"/>
                <a:gd name="T78" fmla="*/ 2 w 355"/>
                <a:gd name="T79" fmla="*/ 2 h 185"/>
                <a:gd name="T80" fmla="*/ 3 w 355"/>
                <a:gd name="T81" fmla="*/ 2 h 185"/>
                <a:gd name="T82" fmla="*/ 3 w 355"/>
                <a:gd name="T83" fmla="*/ 1 h 185"/>
                <a:gd name="T84" fmla="*/ 3 w 355"/>
                <a:gd name="T85" fmla="*/ 1 h 185"/>
                <a:gd name="T86" fmla="*/ 4 w 355"/>
                <a:gd name="T87" fmla="*/ 1 h 185"/>
                <a:gd name="T88" fmla="*/ 4 w 355"/>
                <a:gd name="T89" fmla="*/ 1 h 185"/>
                <a:gd name="T90" fmla="*/ 4 w 355"/>
                <a:gd name="T91" fmla="*/ 0 h 185"/>
                <a:gd name="T92" fmla="*/ 4 w 355"/>
                <a:gd name="T93" fmla="*/ 0 h 185"/>
                <a:gd name="T94" fmla="*/ 4 w 355"/>
                <a:gd name="T95" fmla="*/ 0 h 185"/>
                <a:gd name="T96" fmla="*/ 4 w 355"/>
                <a:gd name="T97" fmla="*/ 0 h 1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5"/>
                <a:gd name="T148" fmla="*/ 0 h 185"/>
                <a:gd name="T149" fmla="*/ 355 w 355"/>
                <a:gd name="T150" fmla="*/ 185 h 1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5" h="185">
                  <a:moveTo>
                    <a:pt x="355" y="0"/>
                  </a:moveTo>
                  <a:lnTo>
                    <a:pt x="354" y="2"/>
                  </a:lnTo>
                  <a:lnTo>
                    <a:pt x="352" y="4"/>
                  </a:lnTo>
                  <a:lnTo>
                    <a:pt x="347" y="8"/>
                  </a:lnTo>
                  <a:lnTo>
                    <a:pt x="341" y="14"/>
                  </a:lnTo>
                  <a:lnTo>
                    <a:pt x="334" y="21"/>
                  </a:lnTo>
                  <a:lnTo>
                    <a:pt x="325" y="28"/>
                  </a:lnTo>
                  <a:lnTo>
                    <a:pt x="315" y="37"/>
                  </a:lnTo>
                  <a:lnTo>
                    <a:pt x="302" y="46"/>
                  </a:lnTo>
                  <a:lnTo>
                    <a:pt x="290" y="55"/>
                  </a:lnTo>
                  <a:lnTo>
                    <a:pt x="275" y="65"/>
                  </a:lnTo>
                  <a:lnTo>
                    <a:pt x="260" y="75"/>
                  </a:lnTo>
                  <a:lnTo>
                    <a:pt x="244" y="85"/>
                  </a:lnTo>
                  <a:lnTo>
                    <a:pt x="228" y="94"/>
                  </a:lnTo>
                  <a:lnTo>
                    <a:pt x="209" y="103"/>
                  </a:lnTo>
                  <a:lnTo>
                    <a:pt x="191" y="112"/>
                  </a:lnTo>
                  <a:lnTo>
                    <a:pt x="172" y="120"/>
                  </a:lnTo>
                  <a:lnTo>
                    <a:pt x="135" y="135"/>
                  </a:lnTo>
                  <a:lnTo>
                    <a:pt x="102" y="147"/>
                  </a:lnTo>
                  <a:lnTo>
                    <a:pt x="73" y="159"/>
                  </a:lnTo>
                  <a:lnTo>
                    <a:pt x="48" y="167"/>
                  </a:lnTo>
                  <a:lnTo>
                    <a:pt x="27" y="175"/>
                  </a:lnTo>
                  <a:lnTo>
                    <a:pt x="13" y="179"/>
                  </a:lnTo>
                  <a:lnTo>
                    <a:pt x="4" y="183"/>
                  </a:lnTo>
                  <a:lnTo>
                    <a:pt x="0" y="184"/>
                  </a:lnTo>
                  <a:lnTo>
                    <a:pt x="1" y="184"/>
                  </a:lnTo>
                  <a:lnTo>
                    <a:pt x="5" y="184"/>
                  </a:lnTo>
                  <a:lnTo>
                    <a:pt x="10" y="185"/>
                  </a:lnTo>
                  <a:lnTo>
                    <a:pt x="17" y="185"/>
                  </a:lnTo>
                  <a:lnTo>
                    <a:pt x="26" y="185"/>
                  </a:lnTo>
                  <a:lnTo>
                    <a:pt x="37" y="184"/>
                  </a:lnTo>
                  <a:lnTo>
                    <a:pt x="49" y="183"/>
                  </a:lnTo>
                  <a:lnTo>
                    <a:pt x="63" y="181"/>
                  </a:lnTo>
                  <a:lnTo>
                    <a:pt x="78" y="179"/>
                  </a:lnTo>
                  <a:lnTo>
                    <a:pt x="94" y="176"/>
                  </a:lnTo>
                  <a:lnTo>
                    <a:pt x="112" y="172"/>
                  </a:lnTo>
                  <a:lnTo>
                    <a:pt x="130" y="167"/>
                  </a:lnTo>
                  <a:lnTo>
                    <a:pt x="149" y="161"/>
                  </a:lnTo>
                  <a:lnTo>
                    <a:pt x="170" y="153"/>
                  </a:lnTo>
                  <a:lnTo>
                    <a:pt x="190" y="144"/>
                  </a:lnTo>
                  <a:lnTo>
                    <a:pt x="212" y="133"/>
                  </a:lnTo>
                  <a:lnTo>
                    <a:pt x="251" y="109"/>
                  </a:lnTo>
                  <a:lnTo>
                    <a:pt x="283" y="85"/>
                  </a:lnTo>
                  <a:lnTo>
                    <a:pt x="308" y="63"/>
                  </a:lnTo>
                  <a:lnTo>
                    <a:pt x="327" y="42"/>
                  </a:lnTo>
                  <a:lnTo>
                    <a:pt x="341" y="25"/>
                  </a:lnTo>
                  <a:lnTo>
                    <a:pt x="350" y="12"/>
                  </a:lnTo>
                  <a:lnTo>
                    <a:pt x="354" y="4"/>
                  </a:lnTo>
                  <a:lnTo>
                    <a:pt x="35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nvSpPr>
        <p:spPr bwMode="auto">
          <a:xfrm>
            <a:off x="225425" y="312738"/>
            <a:ext cx="2405063"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rial" charset="0"/>
              <a:cs typeface="Tahoma" charset="0"/>
            </a:endParaRPr>
          </a:p>
        </p:txBody>
      </p:sp>
      <p:sp>
        <p:nvSpPr>
          <p:cNvPr id="51204" name="Rectangle 4"/>
          <p:cNvSpPr>
            <a:spLocks noGrp="1" noChangeArrowheads="1"/>
          </p:cNvSpPr>
          <p:nvPr>
            <p:ph type="title"/>
          </p:nvPr>
        </p:nvSpPr>
        <p:spPr/>
        <p:txBody>
          <a:bodyPr/>
          <a:lstStyle/>
          <a:p>
            <a:pPr>
              <a:defRPr/>
            </a:pPr>
            <a:r>
              <a:rPr lang="en-US" smtClean="0">
                <a:ea typeface="Tahoma"/>
              </a:rPr>
              <a:t>Branch Hazards</a:t>
            </a:r>
            <a:endParaRPr lang="en-US">
              <a:ea typeface="Tahoma"/>
            </a:endParaRPr>
          </a:p>
        </p:txBody>
      </p:sp>
      <p:sp>
        <p:nvSpPr>
          <p:cNvPr id="51203" name="Rectangle 3"/>
          <p:cNvSpPr>
            <a:spLocks noGrp="1" noChangeArrowheads="1"/>
          </p:cNvSpPr>
          <p:nvPr>
            <p:ph idx="1"/>
          </p:nvPr>
        </p:nvSpPr>
        <p:spPr/>
        <p:txBody>
          <a:bodyPr/>
          <a:lstStyle/>
          <a:p>
            <a:pPr>
              <a:defRPr/>
            </a:pPr>
            <a:r>
              <a:rPr lang="en-US" sz="2400" dirty="0" smtClean="0">
                <a:ea typeface="Tahoma"/>
              </a:rPr>
              <a:t>When branching, other instructions are in the pipeline!</a:t>
            </a:r>
          </a:p>
          <a:p>
            <a:pPr lvl="1">
              <a:defRPr/>
            </a:pPr>
            <a:r>
              <a:rPr lang="en-US" sz="2000" dirty="0" smtClean="0"/>
              <a:t>need to add hardware for flushing instructions if we are wrong</a:t>
            </a:r>
            <a:endParaRPr lang="en-US" sz="2000" dirty="0"/>
          </a:p>
        </p:txBody>
      </p:sp>
      <p:pic>
        <p:nvPicPr>
          <p:cNvPr id="48132"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3725"/>
            <a:ext cx="8404225" cy="476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dirty="0" smtClean="0">
                <a:ea typeface="Tahoma"/>
              </a:rPr>
              <a:t>Pipeline Summary</a:t>
            </a:r>
            <a:endParaRPr lang="en-US" dirty="0">
              <a:ea typeface="Tahoma"/>
            </a:endParaRPr>
          </a:p>
        </p:txBody>
      </p:sp>
      <p:sp>
        <p:nvSpPr>
          <p:cNvPr id="55299" name="Rectangle 3"/>
          <p:cNvSpPr>
            <a:spLocks noGrp="1" noChangeArrowheads="1"/>
          </p:cNvSpPr>
          <p:nvPr>
            <p:ph idx="1"/>
          </p:nvPr>
        </p:nvSpPr>
        <p:spPr/>
        <p:txBody>
          <a:bodyPr/>
          <a:lstStyle/>
          <a:p>
            <a:pPr>
              <a:defRPr/>
            </a:pPr>
            <a:r>
              <a:rPr lang="en-US" dirty="0" smtClean="0">
                <a:ea typeface="Tahoma"/>
              </a:rPr>
              <a:t>A very common technique to improve throughput of </a:t>
            </a:r>
            <a:r>
              <a:rPr lang="en-US" i="1" dirty="0" smtClean="0">
                <a:ea typeface="Tahoma"/>
              </a:rPr>
              <a:t>any</a:t>
            </a:r>
            <a:r>
              <a:rPr lang="en-US" dirty="0" smtClean="0">
                <a:ea typeface="Tahoma"/>
              </a:rPr>
              <a:t> circuit</a:t>
            </a:r>
          </a:p>
          <a:p>
            <a:pPr lvl="1">
              <a:defRPr/>
            </a:pPr>
            <a:r>
              <a:rPr lang="en-US" dirty="0" smtClean="0"/>
              <a:t>used in all modern processors!</a:t>
            </a:r>
          </a:p>
          <a:p>
            <a:pPr>
              <a:defRPr/>
            </a:pPr>
            <a:r>
              <a:rPr lang="en-US" dirty="0" smtClean="0">
                <a:ea typeface="Tahoma"/>
              </a:rPr>
              <a:t>Fallacies:</a:t>
            </a:r>
          </a:p>
          <a:p>
            <a:pPr lvl="1">
              <a:defRPr/>
            </a:pPr>
            <a:r>
              <a:rPr lang="en-US" dirty="0" smtClean="0"/>
              <a:t>“Pipelining is easy.”  No, smart people get it wrong all of the time!</a:t>
            </a:r>
          </a:p>
          <a:p>
            <a:pPr lvl="1">
              <a:defRPr/>
            </a:pPr>
            <a:r>
              <a:rPr lang="en-US" dirty="0" smtClean="0"/>
              <a:t>“Pipelining is independent of ISA.”  No, many ISA decisions impact how easy/costly it is to implement pipelining (i.e. branch semantics, addressing modes).</a:t>
            </a:r>
          </a:p>
          <a:p>
            <a:pPr lvl="1">
              <a:defRPr/>
            </a:pPr>
            <a:r>
              <a:rPr lang="en-US" dirty="0" smtClean="0"/>
              <a:t>“Increasing </a:t>
            </a:r>
            <a:r>
              <a:rPr lang="en-US" dirty="0"/>
              <a:t>p</a:t>
            </a:r>
            <a:r>
              <a:rPr lang="en-US" dirty="0" smtClean="0"/>
              <a:t>ipeline stages improves performance.”  No, returns diminish because of increasing complexity.</a:t>
            </a:r>
            <a:endParaRPr lang="en-US"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smtClean="0">
                <a:ea typeface="Tahoma"/>
              </a:rPr>
              <a:t>Laundry Example</a:t>
            </a:r>
            <a:endParaRPr lang="en-US" dirty="0">
              <a:ea typeface="Tahoma"/>
            </a:endParaRPr>
          </a:p>
        </p:txBody>
      </p:sp>
      <p:pic>
        <p:nvPicPr>
          <p:cNvPr id="20482" name="Picture 3" descr="hh010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8" y="1600200"/>
            <a:ext cx="1206500" cy="164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3" name="Picture 4" descr="hh0105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425" y="3514725"/>
            <a:ext cx="1204913" cy="163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4" name="Text Box 5"/>
          <p:cNvSpPr txBox="1">
            <a:spLocks noChangeArrowheads="1"/>
          </p:cNvSpPr>
          <p:nvPr/>
        </p:nvSpPr>
        <p:spPr bwMode="auto">
          <a:xfrm>
            <a:off x="5475288" y="1825625"/>
            <a:ext cx="3592512"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pPr>
            <a:r>
              <a:rPr lang="en-US" sz="2000">
                <a:latin typeface="Arial" charset="0"/>
                <a:cs typeface="Tahoma" charset="0"/>
              </a:rPr>
              <a:t>Device: Washer</a:t>
            </a:r>
          </a:p>
          <a:p>
            <a:pPr>
              <a:spcBef>
                <a:spcPct val="50000"/>
              </a:spcBef>
            </a:pPr>
            <a:r>
              <a:rPr lang="en-US" sz="2000">
                <a:latin typeface="Arial" charset="0"/>
                <a:cs typeface="Tahoma" charset="0"/>
              </a:rPr>
              <a:t>Function: Fill, Agitate, Spin</a:t>
            </a:r>
          </a:p>
          <a:p>
            <a:pPr>
              <a:spcBef>
                <a:spcPct val="50000"/>
              </a:spcBef>
            </a:pPr>
            <a:r>
              <a:rPr lang="en-US" sz="2000">
                <a:latin typeface="Arial" charset="0"/>
                <a:cs typeface="Tahoma" charset="0"/>
              </a:rPr>
              <a:t>Washer</a:t>
            </a:r>
            <a:r>
              <a:rPr lang="en-US" sz="2000" baseline="-25000">
                <a:latin typeface="Arial" charset="0"/>
                <a:cs typeface="Tahoma" charset="0"/>
              </a:rPr>
              <a:t>PD</a:t>
            </a:r>
            <a:r>
              <a:rPr lang="en-US" sz="2000">
                <a:latin typeface="Arial" charset="0"/>
                <a:cs typeface="Tahoma" charset="0"/>
              </a:rPr>
              <a:t> = 30 mins</a:t>
            </a:r>
          </a:p>
        </p:txBody>
      </p:sp>
      <p:sp>
        <p:nvSpPr>
          <p:cNvPr id="20485" name="Text Box 6"/>
          <p:cNvSpPr txBox="1">
            <a:spLocks noChangeArrowheads="1"/>
          </p:cNvSpPr>
          <p:nvPr/>
        </p:nvSpPr>
        <p:spPr bwMode="auto">
          <a:xfrm>
            <a:off x="5475288" y="3735388"/>
            <a:ext cx="3592512"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spcBef>
                <a:spcPct val="50000"/>
              </a:spcBef>
            </a:pPr>
            <a:r>
              <a:rPr lang="en-US" sz="2000">
                <a:latin typeface="Arial" charset="0"/>
                <a:cs typeface="Tahoma" charset="0"/>
              </a:rPr>
              <a:t>Device: Dryer</a:t>
            </a:r>
          </a:p>
          <a:p>
            <a:pPr>
              <a:spcBef>
                <a:spcPct val="50000"/>
              </a:spcBef>
            </a:pPr>
            <a:r>
              <a:rPr lang="en-US" sz="2000">
                <a:latin typeface="Arial" charset="0"/>
                <a:cs typeface="Tahoma" charset="0"/>
              </a:rPr>
              <a:t>Function: Heat, Spin</a:t>
            </a:r>
          </a:p>
          <a:p>
            <a:pPr>
              <a:spcBef>
                <a:spcPct val="50000"/>
              </a:spcBef>
            </a:pPr>
            <a:r>
              <a:rPr lang="en-US" sz="2000">
                <a:latin typeface="Arial" charset="0"/>
                <a:cs typeface="Tahoma" charset="0"/>
              </a:rPr>
              <a:t>Dryer</a:t>
            </a:r>
            <a:r>
              <a:rPr lang="en-US" sz="2000" baseline="-25000">
                <a:latin typeface="Arial" charset="0"/>
                <a:cs typeface="Tahoma" charset="0"/>
              </a:rPr>
              <a:t>PD</a:t>
            </a:r>
            <a:r>
              <a:rPr lang="en-US" sz="2000">
                <a:latin typeface="Arial" charset="0"/>
                <a:cs typeface="Tahoma" charset="0"/>
              </a:rPr>
              <a:t> = 60 mins</a:t>
            </a:r>
          </a:p>
        </p:txBody>
      </p:sp>
      <p:pic>
        <p:nvPicPr>
          <p:cNvPr id="20486" name="Picture 7" descr="hh01509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2451100"/>
            <a:ext cx="109855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7" name="Picture 8" descr="j01989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363" y="4140200"/>
            <a:ext cx="90011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8" name="Text Box 9"/>
          <p:cNvSpPr txBox="1">
            <a:spLocks noChangeArrowheads="1"/>
          </p:cNvSpPr>
          <p:nvPr/>
        </p:nvSpPr>
        <p:spPr bwMode="auto">
          <a:xfrm>
            <a:off x="1066800" y="1693863"/>
            <a:ext cx="17494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Arial" charset="0"/>
                <a:cs typeface="Tahoma" charset="0"/>
              </a:rPr>
              <a:t>INPUT:</a:t>
            </a:r>
          </a:p>
          <a:p>
            <a:pPr algn="ctr"/>
            <a:r>
              <a:rPr lang="en-US" sz="2000">
                <a:latin typeface="Arial" charset="0"/>
                <a:cs typeface="Tahoma" charset="0"/>
              </a:rPr>
              <a:t>dirty laundry</a:t>
            </a:r>
          </a:p>
        </p:txBody>
      </p:sp>
      <p:sp>
        <p:nvSpPr>
          <p:cNvPr id="20489" name="Text Box 10"/>
          <p:cNvSpPr txBox="1">
            <a:spLocks noChangeArrowheads="1"/>
          </p:cNvSpPr>
          <p:nvPr/>
        </p:nvSpPr>
        <p:spPr bwMode="auto">
          <a:xfrm>
            <a:off x="1054100" y="3449638"/>
            <a:ext cx="18669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Arial" charset="0"/>
                <a:cs typeface="Tahoma" charset="0"/>
              </a:rPr>
              <a:t>OUTPUT:</a:t>
            </a:r>
          </a:p>
          <a:p>
            <a:pPr algn="ctr"/>
            <a:r>
              <a:rPr lang="en-US" sz="2000">
                <a:latin typeface="Arial" charset="0"/>
                <a:cs typeface="Tahoma" charset="0"/>
              </a:rPr>
              <a:t>4 more weeks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smtClean="0">
                <a:ea typeface="Tahoma"/>
              </a:rPr>
              <a:t>Laundry:  One Load at a Time</a:t>
            </a:r>
            <a:endParaRPr lang="en-US" dirty="0">
              <a:ea typeface="Tahoma"/>
            </a:endParaRPr>
          </a:p>
        </p:txBody>
      </p:sp>
      <p:sp>
        <p:nvSpPr>
          <p:cNvPr id="18435" name="Rectangle 3"/>
          <p:cNvSpPr>
            <a:spLocks noGrp="1" noChangeArrowheads="1"/>
          </p:cNvSpPr>
          <p:nvPr>
            <p:ph sz="half" idx="1"/>
          </p:nvPr>
        </p:nvSpPr>
        <p:spPr/>
        <p:txBody>
          <a:bodyPr/>
          <a:lstStyle/>
          <a:p>
            <a:pPr>
              <a:defRPr/>
            </a:pPr>
            <a:r>
              <a:rPr lang="en-US" sz="2400" dirty="0" smtClean="0">
                <a:ea typeface="Tahoma"/>
              </a:rPr>
              <a:t>Everyone knows that the real reason one puts off doing laundry so long is </a:t>
            </a:r>
            <a:r>
              <a:rPr lang="en-US" sz="2400" i="1" dirty="0" smtClean="0">
                <a:ea typeface="Tahoma"/>
              </a:rPr>
              <a:t>not</a:t>
            </a:r>
            <a:r>
              <a:rPr lang="en-US" sz="2400" dirty="0" smtClean="0">
                <a:ea typeface="Tahoma"/>
              </a:rPr>
              <a:t> because we procrastinate, are lazy, or even have better things to do.</a:t>
            </a:r>
          </a:p>
          <a:p>
            <a:pPr lvl="1">
              <a:defRPr/>
            </a:pPr>
            <a:r>
              <a:rPr lang="en-US" sz="2000" dirty="0" smtClean="0"/>
              <a:t>The fact is, doing laundry one load at a time is not smart.</a:t>
            </a:r>
            <a:endParaRPr lang="en-US" dirty="0"/>
          </a:p>
        </p:txBody>
      </p:sp>
      <p:grpSp>
        <p:nvGrpSpPr>
          <p:cNvPr id="21507" name="Group 4"/>
          <p:cNvGrpSpPr>
            <a:grpSpLocks/>
          </p:cNvGrpSpPr>
          <p:nvPr/>
        </p:nvGrpSpPr>
        <p:grpSpPr bwMode="auto">
          <a:xfrm>
            <a:off x="5943600" y="1524000"/>
            <a:ext cx="2000250" cy="1316038"/>
            <a:chOff x="1062" y="1375"/>
            <a:chExt cx="1260" cy="829"/>
          </a:xfrm>
        </p:grpSpPr>
        <p:pic>
          <p:nvPicPr>
            <p:cNvPr id="21517" name="Picture 5" descr="hh010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8" name="Picture 6" descr="hh0105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08" name="Group 7"/>
          <p:cNvGrpSpPr>
            <a:grpSpLocks/>
          </p:cNvGrpSpPr>
          <p:nvPr/>
        </p:nvGrpSpPr>
        <p:grpSpPr bwMode="auto">
          <a:xfrm>
            <a:off x="5943600" y="3276600"/>
            <a:ext cx="2000250" cy="1316038"/>
            <a:chOff x="1062" y="1375"/>
            <a:chExt cx="1260" cy="829"/>
          </a:xfrm>
        </p:grpSpPr>
        <p:pic>
          <p:nvPicPr>
            <p:cNvPr id="21515" name="Picture 8" descr="hh010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6" name="Picture 9" descr="hh0105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09" name="Text Box 10"/>
          <p:cNvSpPr txBox="1">
            <a:spLocks noChangeArrowheads="1"/>
          </p:cNvSpPr>
          <p:nvPr/>
        </p:nvSpPr>
        <p:spPr bwMode="auto">
          <a:xfrm>
            <a:off x="4833938" y="1524000"/>
            <a:ext cx="10382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1:</a:t>
            </a:r>
          </a:p>
        </p:txBody>
      </p:sp>
      <p:sp>
        <p:nvSpPr>
          <p:cNvPr id="21510" name="Text Box 11"/>
          <p:cNvSpPr txBox="1">
            <a:spLocks noChangeArrowheads="1"/>
          </p:cNvSpPr>
          <p:nvPr/>
        </p:nvSpPr>
        <p:spPr bwMode="auto">
          <a:xfrm>
            <a:off x="4833938" y="3276600"/>
            <a:ext cx="10382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2:</a:t>
            </a:r>
          </a:p>
        </p:txBody>
      </p:sp>
      <p:pic>
        <p:nvPicPr>
          <p:cNvPr id="21511" name="Picture 12" descr="hh01509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057400"/>
            <a:ext cx="7953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2" name="Picture 13" descr="hh01509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810000"/>
            <a:ext cx="7953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3" name="Text Box 14"/>
          <p:cNvSpPr txBox="1">
            <a:spLocks noChangeArrowheads="1"/>
          </p:cNvSpPr>
          <p:nvPr/>
        </p:nvSpPr>
        <p:spPr bwMode="auto">
          <a:xfrm>
            <a:off x="4457700" y="5029200"/>
            <a:ext cx="46863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Comic Sans MS" charset="0"/>
                <a:cs typeface="Tahoma" charset="0"/>
              </a:rPr>
              <a:t>Total = Washer</a:t>
            </a:r>
            <a:r>
              <a:rPr lang="en-US" sz="2000" baseline="-25000">
                <a:latin typeface="Comic Sans MS" charset="0"/>
                <a:cs typeface="Tahoma" charset="0"/>
              </a:rPr>
              <a:t>PD</a:t>
            </a:r>
            <a:r>
              <a:rPr lang="en-US" sz="2000">
                <a:latin typeface="Comic Sans MS" charset="0"/>
                <a:cs typeface="Tahoma" charset="0"/>
              </a:rPr>
              <a:t> + Dryer</a:t>
            </a:r>
            <a:r>
              <a:rPr lang="en-US" sz="2000" baseline="-25000">
                <a:latin typeface="Comic Sans MS" charset="0"/>
                <a:cs typeface="Tahoma" charset="0"/>
              </a:rPr>
              <a:t>PD</a:t>
            </a:r>
          </a:p>
          <a:p>
            <a:pPr algn="ctr"/>
            <a:endParaRPr lang="en-US" sz="2000" baseline="-25000">
              <a:latin typeface="Comic Sans MS" charset="0"/>
              <a:cs typeface="Tahoma" charset="0"/>
            </a:endParaRPr>
          </a:p>
          <a:p>
            <a:pPr algn="ctr"/>
            <a:r>
              <a:rPr lang="en-US" sz="2000">
                <a:latin typeface="Comic Sans MS" charset="0"/>
                <a:cs typeface="Tahoma" charset="0"/>
              </a:rPr>
              <a:t>= _________ mins</a:t>
            </a:r>
          </a:p>
        </p:txBody>
      </p:sp>
      <p:sp>
        <p:nvSpPr>
          <p:cNvPr id="537615" name="Text Box 15"/>
          <p:cNvSpPr txBox="1">
            <a:spLocks noChangeArrowheads="1"/>
          </p:cNvSpPr>
          <p:nvPr/>
        </p:nvSpPr>
        <p:spPr bwMode="auto">
          <a:xfrm>
            <a:off x="6229350" y="5518150"/>
            <a:ext cx="495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Comic Sans MS" charset="0"/>
                <a:cs typeface="Tahoma" charset="0"/>
              </a:rPr>
              <a:t>90</a:t>
            </a:r>
            <a:endParaRPr lang="en-US" sz="1800">
              <a:latin typeface="Comic Sans MS" charset="0"/>
              <a:cs typeface="Tahoma"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7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1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550" y="4926013"/>
            <a:ext cx="795338"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0" name="Picture 3"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75" y="5121275"/>
            <a:ext cx="7953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0" name="Rectangle 4"/>
          <p:cNvSpPr>
            <a:spLocks noGrp="1" noChangeArrowheads="1"/>
          </p:cNvSpPr>
          <p:nvPr>
            <p:ph type="title"/>
          </p:nvPr>
        </p:nvSpPr>
        <p:spPr/>
        <p:txBody>
          <a:bodyPr/>
          <a:lstStyle/>
          <a:p>
            <a:pPr>
              <a:defRPr/>
            </a:pPr>
            <a:r>
              <a:rPr lang="en-US" dirty="0" smtClean="0">
                <a:ea typeface="Tahoma"/>
              </a:rPr>
              <a:t>Laundry:  Doing N Loads!</a:t>
            </a:r>
            <a:endParaRPr lang="en-US" dirty="0">
              <a:ea typeface="Tahoma"/>
            </a:endParaRPr>
          </a:p>
        </p:txBody>
      </p:sp>
      <p:sp>
        <p:nvSpPr>
          <p:cNvPr id="19461" name="Rectangle 5"/>
          <p:cNvSpPr>
            <a:spLocks noGrp="1" noChangeArrowheads="1"/>
          </p:cNvSpPr>
          <p:nvPr>
            <p:ph sz="half" idx="1"/>
          </p:nvPr>
        </p:nvSpPr>
        <p:spPr/>
        <p:txBody>
          <a:bodyPr/>
          <a:lstStyle/>
          <a:p>
            <a:pPr>
              <a:defRPr/>
            </a:pPr>
            <a:r>
              <a:rPr lang="en-US" dirty="0" smtClean="0">
                <a:ea typeface="Tahoma"/>
              </a:rPr>
              <a:t>Here</a:t>
            </a:r>
            <a:r>
              <a:rPr lang="ja-JP" altLang="en-US" dirty="0" smtClean="0">
                <a:ea typeface="Tahoma"/>
              </a:rPr>
              <a:t>’</a:t>
            </a:r>
            <a:r>
              <a:rPr lang="en-US" dirty="0" smtClean="0">
                <a:ea typeface="Tahoma"/>
              </a:rPr>
              <a:t>s how one would do laundry the </a:t>
            </a:r>
            <a:r>
              <a:rPr lang="ja-JP" altLang="en-US" dirty="0" smtClean="0">
                <a:ea typeface="Tahoma"/>
              </a:rPr>
              <a:t>“</a:t>
            </a:r>
            <a:r>
              <a:rPr lang="en-US" altLang="ja-JP" dirty="0" err="1" smtClean="0">
                <a:ea typeface="Tahoma"/>
              </a:rPr>
              <a:t>unpipelined</a:t>
            </a:r>
            <a:r>
              <a:rPr lang="ja-JP" altLang="en-US" dirty="0" smtClean="0">
                <a:ea typeface="Tahoma"/>
              </a:rPr>
              <a:t>”</a:t>
            </a:r>
            <a:r>
              <a:rPr lang="en-US" dirty="0" smtClean="0">
                <a:ea typeface="Tahoma"/>
              </a:rPr>
              <a:t> way.</a:t>
            </a:r>
          </a:p>
        </p:txBody>
      </p:sp>
      <p:grpSp>
        <p:nvGrpSpPr>
          <p:cNvPr id="22533" name="Group 6"/>
          <p:cNvGrpSpPr>
            <a:grpSpLocks/>
          </p:cNvGrpSpPr>
          <p:nvPr/>
        </p:nvGrpSpPr>
        <p:grpSpPr bwMode="auto">
          <a:xfrm>
            <a:off x="5105400" y="1219200"/>
            <a:ext cx="2524125" cy="658813"/>
            <a:chOff x="3216" y="960"/>
            <a:chExt cx="1590" cy="415"/>
          </a:xfrm>
        </p:grpSpPr>
        <p:grpSp>
          <p:nvGrpSpPr>
            <p:cNvPr id="22559" name="Group 7"/>
            <p:cNvGrpSpPr>
              <a:grpSpLocks/>
            </p:cNvGrpSpPr>
            <p:nvPr/>
          </p:nvGrpSpPr>
          <p:grpSpPr bwMode="auto">
            <a:xfrm>
              <a:off x="4176" y="960"/>
              <a:ext cx="630" cy="415"/>
              <a:chOff x="1062" y="1375"/>
              <a:chExt cx="1260" cy="829"/>
            </a:xfrm>
          </p:grpSpPr>
          <p:pic>
            <p:nvPicPr>
              <p:cNvPr id="22562" name="Picture 8" descr="hh01077_"/>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63" name="Picture 9" descr="hh01057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2560" name="Text Box 10"/>
            <p:cNvSpPr txBox="1">
              <a:spLocks noChangeArrowheads="1"/>
            </p:cNvSpPr>
            <p:nvPr/>
          </p:nvSpPr>
          <p:spPr bwMode="auto">
            <a:xfrm>
              <a:off x="3216" y="960"/>
              <a:ext cx="72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1:</a:t>
              </a:r>
            </a:p>
          </p:txBody>
        </p:sp>
        <p:pic>
          <p:nvPicPr>
            <p:cNvPr id="22561" name="Picture 11" descr="hh01509_"/>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 y="1124"/>
              <a:ext cx="25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34" name="Group 12"/>
          <p:cNvGrpSpPr>
            <a:grpSpLocks/>
          </p:cNvGrpSpPr>
          <p:nvPr/>
        </p:nvGrpSpPr>
        <p:grpSpPr bwMode="auto">
          <a:xfrm>
            <a:off x="6629400" y="2133600"/>
            <a:ext cx="1000125" cy="658813"/>
            <a:chOff x="1062" y="1375"/>
            <a:chExt cx="1260" cy="829"/>
          </a:xfrm>
        </p:grpSpPr>
        <p:pic>
          <p:nvPicPr>
            <p:cNvPr id="22557" name="Picture 13" descr="hh01077_"/>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8" name="Picture 14" descr="hh01057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2535" name="Text Box 15"/>
          <p:cNvSpPr txBox="1">
            <a:spLocks noChangeArrowheads="1"/>
          </p:cNvSpPr>
          <p:nvPr/>
        </p:nvSpPr>
        <p:spPr bwMode="auto">
          <a:xfrm>
            <a:off x="5105400" y="2133600"/>
            <a:ext cx="1143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2:</a:t>
            </a:r>
          </a:p>
        </p:txBody>
      </p:sp>
      <p:pic>
        <p:nvPicPr>
          <p:cNvPr id="22536" name="Picture 16" descr="hh01509_"/>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788" y="2393950"/>
            <a:ext cx="398462"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537" name="Group 17"/>
          <p:cNvGrpSpPr>
            <a:grpSpLocks/>
          </p:cNvGrpSpPr>
          <p:nvPr/>
        </p:nvGrpSpPr>
        <p:grpSpPr bwMode="auto">
          <a:xfrm>
            <a:off x="5105400" y="3048000"/>
            <a:ext cx="2524125" cy="658813"/>
            <a:chOff x="3216" y="960"/>
            <a:chExt cx="1590" cy="415"/>
          </a:xfrm>
        </p:grpSpPr>
        <p:grpSp>
          <p:nvGrpSpPr>
            <p:cNvPr id="22552" name="Group 18"/>
            <p:cNvGrpSpPr>
              <a:grpSpLocks/>
            </p:cNvGrpSpPr>
            <p:nvPr/>
          </p:nvGrpSpPr>
          <p:grpSpPr bwMode="auto">
            <a:xfrm>
              <a:off x="4176" y="960"/>
              <a:ext cx="630" cy="415"/>
              <a:chOff x="1062" y="1375"/>
              <a:chExt cx="1260" cy="829"/>
            </a:xfrm>
          </p:grpSpPr>
          <p:pic>
            <p:nvPicPr>
              <p:cNvPr id="22555" name="Picture 19" descr="hh01077_"/>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6" name="Picture 20" descr="hh01057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2553" name="Text Box 21"/>
            <p:cNvSpPr txBox="1">
              <a:spLocks noChangeArrowheads="1"/>
            </p:cNvSpPr>
            <p:nvPr/>
          </p:nvSpPr>
          <p:spPr bwMode="auto">
            <a:xfrm>
              <a:off x="3216" y="960"/>
              <a:ext cx="72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3:</a:t>
              </a:r>
            </a:p>
          </p:txBody>
        </p:sp>
        <p:pic>
          <p:nvPicPr>
            <p:cNvPr id="22554" name="Picture 22" descr="hh01509_"/>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 y="1124"/>
              <a:ext cx="25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38" name="Group 23"/>
          <p:cNvGrpSpPr>
            <a:grpSpLocks/>
          </p:cNvGrpSpPr>
          <p:nvPr/>
        </p:nvGrpSpPr>
        <p:grpSpPr bwMode="auto">
          <a:xfrm>
            <a:off x="6629400" y="3962400"/>
            <a:ext cx="1000125" cy="658813"/>
            <a:chOff x="1062" y="1375"/>
            <a:chExt cx="1260" cy="829"/>
          </a:xfrm>
        </p:grpSpPr>
        <p:pic>
          <p:nvPicPr>
            <p:cNvPr id="22550" name="Picture 24" descr="hh01077_"/>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51" name="Picture 25" descr="hh01057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2539" name="Text Box 26"/>
          <p:cNvSpPr txBox="1">
            <a:spLocks noChangeArrowheads="1"/>
          </p:cNvSpPr>
          <p:nvPr/>
        </p:nvSpPr>
        <p:spPr bwMode="auto">
          <a:xfrm>
            <a:off x="5105400" y="3962400"/>
            <a:ext cx="1143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4:</a:t>
            </a:r>
          </a:p>
        </p:txBody>
      </p:sp>
      <p:pic>
        <p:nvPicPr>
          <p:cNvPr id="22540" name="Picture 27" descr="hh01509_"/>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788" y="4222750"/>
            <a:ext cx="398462"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41" name="Text Box 28"/>
          <p:cNvSpPr txBox="1">
            <a:spLocks noChangeArrowheads="1"/>
          </p:cNvSpPr>
          <p:nvPr/>
        </p:nvSpPr>
        <p:spPr bwMode="auto">
          <a:xfrm>
            <a:off x="4419600" y="5029200"/>
            <a:ext cx="46863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Comic Sans MS" charset="0"/>
                <a:cs typeface="Tahoma" charset="0"/>
              </a:rPr>
              <a:t>Total = N*(Washer</a:t>
            </a:r>
            <a:r>
              <a:rPr lang="en-US" sz="2000" baseline="-25000">
                <a:latin typeface="Comic Sans MS" charset="0"/>
                <a:cs typeface="Tahoma" charset="0"/>
              </a:rPr>
              <a:t>PD</a:t>
            </a:r>
            <a:r>
              <a:rPr lang="en-US" sz="2000">
                <a:latin typeface="Comic Sans MS" charset="0"/>
                <a:cs typeface="Tahoma" charset="0"/>
              </a:rPr>
              <a:t> + Dryer</a:t>
            </a:r>
            <a:r>
              <a:rPr lang="en-US" sz="2000" baseline="-25000">
                <a:latin typeface="Comic Sans MS" charset="0"/>
                <a:cs typeface="Tahoma" charset="0"/>
              </a:rPr>
              <a:t>PD</a:t>
            </a:r>
            <a:r>
              <a:rPr lang="en-US" sz="2000">
                <a:latin typeface="Comic Sans MS" charset="0"/>
                <a:cs typeface="Tahoma" charset="0"/>
              </a:rPr>
              <a:t>)</a:t>
            </a:r>
          </a:p>
          <a:p>
            <a:pPr algn="ctr"/>
            <a:endParaRPr lang="en-US" sz="2000" baseline="-25000">
              <a:latin typeface="Comic Sans MS" charset="0"/>
              <a:cs typeface="Tahoma" charset="0"/>
            </a:endParaRPr>
          </a:p>
          <a:p>
            <a:pPr algn="ctr"/>
            <a:r>
              <a:rPr lang="en-US" sz="2000">
                <a:latin typeface="Comic Sans MS" charset="0"/>
                <a:cs typeface="Tahoma" charset="0"/>
              </a:rPr>
              <a:t>= ____________ mins</a:t>
            </a:r>
          </a:p>
        </p:txBody>
      </p:sp>
      <p:sp>
        <p:nvSpPr>
          <p:cNvPr id="538653" name="Text Box 29"/>
          <p:cNvSpPr txBox="1">
            <a:spLocks noChangeArrowheads="1"/>
          </p:cNvSpPr>
          <p:nvPr/>
        </p:nvSpPr>
        <p:spPr bwMode="auto">
          <a:xfrm>
            <a:off x="6211888" y="5486400"/>
            <a:ext cx="8366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2000">
                <a:latin typeface="Comic Sans MS" charset="0"/>
                <a:cs typeface="Tahoma" charset="0"/>
              </a:rPr>
              <a:t>N*90</a:t>
            </a:r>
            <a:endParaRPr lang="en-US" sz="1800">
              <a:latin typeface="Comic Sans MS" charset="0"/>
              <a:cs typeface="Tahoma" charset="0"/>
            </a:endParaRPr>
          </a:p>
        </p:txBody>
      </p:sp>
      <p:pic>
        <p:nvPicPr>
          <p:cNvPr id="22543" name="Picture 30"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91150"/>
            <a:ext cx="7953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44" name="Picture 31"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75" y="5486400"/>
            <a:ext cx="7953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45" name="Picture 32"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5268913"/>
            <a:ext cx="795338"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46" name="Picture 33"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0" y="5611813"/>
            <a:ext cx="795338"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47" name="Picture 34"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3" y="5029200"/>
            <a:ext cx="795337"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48" name="Picture 35" descr="hh01509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638" y="5389563"/>
            <a:ext cx="795337"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49" name="Text Box 36"/>
          <p:cNvSpPr txBox="1">
            <a:spLocks noChangeArrowheads="1"/>
          </p:cNvSpPr>
          <p:nvPr/>
        </p:nvSpPr>
        <p:spPr bwMode="auto">
          <a:xfrm>
            <a:off x="5394325" y="4098925"/>
            <a:ext cx="5270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4000">
                <a:latin typeface="Comic Sans MS" charset="0"/>
                <a:cs typeface="Tahoma"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8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smtClean="0">
                <a:ea typeface="Tahoma"/>
              </a:rPr>
              <a:t>Laundry:  Doing N Loads!</a:t>
            </a:r>
            <a:endParaRPr lang="en-US" dirty="0">
              <a:ea typeface="Tahoma"/>
            </a:endParaRPr>
          </a:p>
        </p:txBody>
      </p:sp>
      <p:sp>
        <p:nvSpPr>
          <p:cNvPr id="20483" name="Rectangle 3"/>
          <p:cNvSpPr>
            <a:spLocks noGrp="1" noChangeArrowheads="1"/>
          </p:cNvSpPr>
          <p:nvPr>
            <p:ph sz="half" idx="1"/>
          </p:nvPr>
        </p:nvSpPr>
        <p:spPr/>
        <p:txBody>
          <a:bodyPr/>
          <a:lstStyle/>
          <a:p>
            <a:pPr>
              <a:defRPr/>
            </a:pPr>
            <a:r>
              <a:rPr lang="en-US" dirty="0" smtClean="0">
                <a:ea typeface="Tahoma"/>
              </a:rPr>
              <a:t>Here’s how to </a:t>
            </a:r>
            <a:r>
              <a:rPr lang="ja-JP" altLang="en-US" dirty="0" smtClean="0">
                <a:ea typeface="Tahoma"/>
              </a:rPr>
              <a:t>“</a:t>
            </a:r>
            <a:r>
              <a:rPr lang="en-US" dirty="0" smtClean="0">
                <a:ea typeface="Tahoma"/>
              </a:rPr>
              <a:t>pipeline</a:t>
            </a:r>
            <a:r>
              <a:rPr lang="ja-JP" altLang="en-US" dirty="0" smtClean="0">
                <a:ea typeface="Tahoma"/>
              </a:rPr>
              <a:t>”</a:t>
            </a:r>
            <a:r>
              <a:rPr lang="en-US" dirty="0" smtClean="0">
                <a:ea typeface="Tahoma"/>
              </a:rPr>
              <a:t> the laundry process.</a:t>
            </a:r>
          </a:p>
          <a:p>
            <a:pPr lvl="1">
              <a:defRPr/>
            </a:pPr>
            <a:r>
              <a:rPr lang="en-US" dirty="0" smtClean="0"/>
              <a:t>Much more efficient!</a:t>
            </a:r>
            <a:endParaRPr lang="en-US" dirty="0"/>
          </a:p>
        </p:txBody>
      </p:sp>
      <p:grpSp>
        <p:nvGrpSpPr>
          <p:cNvPr id="23555" name="Group 4"/>
          <p:cNvGrpSpPr>
            <a:grpSpLocks/>
          </p:cNvGrpSpPr>
          <p:nvPr/>
        </p:nvGrpSpPr>
        <p:grpSpPr bwMode="auto">
          <a:xfrm>
            <a:off x="5553075" y="1219200"/>
            <a:ext cx="2524125" cy="658813"/>
            <a:chOff x="3216" y="960"/>
            <a:chExt cx="1590" cy="415"/>
          </a:xfrm>
        </p:grpSpPr>
        <p:grpSp>
          <p:nvGrpSpPr>
            <p:cNvPr id="23572" name="Group 5"/>
            <p:cNvGrpSpPr>
              <a:grpSpLocks/>
            </p:cNvGrpSpPr>
            <p:nvPr/>
          </p:nvGrpSpPr>
          <p:grpSpPr bwMode="auto">
            <a:xfrm>
              <a:off x="4176" y="960"/>
              <a:ext cx="630" cy="415"/>
              <a:chOff x="1062" y="1375"/>
              <a:chExt cx="1260" cy="829"/>
            </a:xfrm>
          </p:grpSpPr>
          <p:pic>
            <p:nvPicPr>
              <p:cNvPr id="23575" name="Picture 6" descr="hh01077_"/>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6" name="Picture 7" descr="hh01057_"/>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573" name="Text Box 8"/>
            <p:cNvSpPr txBox="1">
              <a:spLocks noChangeArrowheads="1"/>
            </p:cNvSpPr>
            <p:nvPr/>
          </p:nvSpPr>
          <p:spPr bwMode="auto">
            <a:xfrm>
              <a:off x="3216" y="960"/>
              <a:ext cx="72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1:</a:t>
              </a:r>
            </a:p>
          </p:txBody>
        </p:sp>
        <p:pic>
          <p:nvPicPr>
            <p:cNvPr id="23574" name="Picture 9" descr="hh01509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0" y="1124"/>
              <a:ext cx="251" cy="1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556" name="Group 10"/>
          <p:cNvGrpSpPr>
            <a:grpSpLocks/>
          </p:cNvGrpSpPr>
          <p:nvPr/>
        </p:nvGrpSpPr>
        <p:grpSpPr bwMode="auto">
          <a:xfrm>
            <a:off x="7077075" y="2133600"/>
            <a:ext cx="1000125" cy="658813"/>
            <a:chOff x="1062" y="1375"/>
            <a:chExt cx="1260" cy="829"/>
          </a:xfrm>
        </p:grpSpPr>
        <p:pic>
          <p:nvPicPr>
            <p:cNvPr id="23570" name="Picture 11" descr="hh01077_"/>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1" name="Picture 12" descr="hh01057_"/>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557" name="Text Box 13"/>
          <p:cNvSpPr txBox="1">
            <a:spLocks noChangeArrowheads="1"/>
          </p:cNvSpPr>
          <p:nvPr/>
        </p:nvSpPr>
        <p:spPr bwMode="auto">
          <a:xfrm>
            <a:off x="5553075" y="2133600"/>
            <a:ext cx="1143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2:</a:t>
            </a:r>
          </a:p>
        </p:txBody>
      </p:sp>
      <p:pic>
        <p:nvPicPr>
          <p:cNvPr id="23558" name="Picture 14" descr="hh01509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175" y="2393950"/>
            <a:ext cx="398463"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3559" name="Group 15"/>
          <p:cNvGrpSpPr>
            <a:grpSpLocks/>
          </p:cNvGrpSpPr>
          <p:nvPr/>
        </p:nvGrpSpPr>
        <p:grpSpPr bwMode="auto">
          <a:xfrm>
            <a:off x="7077075" y="3048000"/>
            <a:ext cx="1000125" cy="658813"/>
            <a:chOff x="1062" y="1375"/>
            <a:chExt cx="1260" cy="829"/>
          </a:xfrm>
        </p:grpSpPr>
        <p:pic>
          <p:nvPicPr>
            <p:cNvPr id="23568" name="Picture 16" descr="hh01077_"/>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 y="1375"/>
              <a:ext cx="608" cy="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9" name="Picture 17" descr="hh01057_"/>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 y="1380"/>
              <a:ext cx="607" cy="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560" name="Text Box 18"/>
          <p:cNvSpPr txBox="1">
            <a:spLocks noChangeArrowheads="1"/>
          </p:cNvSpPr>
          <p:nvPr/>
        </p:nvSpPr>
        <p:spPr bwMode="auto">
          <a:xfrm>
            <a:off x="5553075" y="3048000"/>
            <a:ext cx="1143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Step 3:</a:t>
            </a:r>
          </a:p>
        </p:txBody>
      </p:sp>
      <p:pic>
        <p:nvPicPr>
          <p:cNvPr id="23561" name="Picture 19" descr="hh01509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75" y="3308350"/>
            <a:ext cx="398463"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2" name="Picture 20" descr="hh01509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9525" y="2387600"/>
            <a:ext cx="398463"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63" name="Text Box 21"/>
          <p:cNvSpPr txBox="1">
            <a:spLocks noChangeArrowheads="1"/>
          </p:cNvSpPr>
          <p:nvPr/>
        </p:nvSpPr>
        <p:spPr bwMode="auto">
          <a:xfrm>
            <a:off x="4419600" y="4495800"/>
            <a:ext cx="49530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2000">
                <a:latin typeface="Comic Sans MS" charset="0"/>
                <a:cs typeface="Tahoma" charset="0"/>
              </a:rPr>
              <a:t>Total = N * Max(Washer</a:t>
            </a:r>
            <a:r>
              <a:rPr lang="en-US" sz="2000" baseline="-25000">
                <a:latin typeface="Comic Sans MS" charset="0"/>
                <a:cs typeface="Tahoma" charset="0"/>
              </a:rPr>
              <a:t>PD</a:t>
            </a:r>
            <a:r>
              <a:rPr lang="en-US" sz="2000">
                <a:latin typeface="Comic Sans MS" charset="0"/>
                <a:cs typeface="Tahoma" charset="0"/>
              </a:rPr>
              <a:t>, Dryer</a:t>
            </a:r>
            <a:r>
              <a:rPr lang="en-US" sz="2000" baseline="-25000">
                <a:latin typeface="Comic Sans MS" charset="0"/>
                <a:cs typeface="Tahoma" charset="0"/>
              </a:rPr>
              <a:t>PD</a:t>
            </a:r>
            <a:r>
              <a:rPr lang="en-US" sz="2000">
                <a:latin typeface="Comic Sans MS" charset="0"/>
                <a:cs typeface="Tahoma" charset="0"/>
              </a:rPr>
              <a:t>)</a:t>
            </a:r>
          </a:p>
          <a:p>
            <a:pPr algn="l"/>
            <a:endParaRPr lang="en-US" sz="2000" baseline="-25000">
              <a:latin typeface="Comic Sans MS" charset="0"/>
              <a:cs typeface="Tahoma" charset="0"/>
            </a:endParaRPr>
          </a:p>
          <a:p>
            <a:pPr algn="l"/>
            <a:endParaRPr lang="en-US" sz="2000" baseline="-25000">
              <a:latin typeface="Comic Sans MS" charset="0"/>
              <a:cs typeface="Tahoma" charset="0"/>
            </a:endParaRPr>
          </a:p>
          <a:p>
            <a:pPr algn="l"/>
            <a:r>
              <a:rPr lang="en-US" sz="2000">
                <a:latin typeface="Comic Sans MS" charset="0"/>
                <a:cs typeface="Tahoma" charset="0"/>
              </a:rPr>
              <a:t>       = ____________ mins</a:t>
            </a:r>
          </a:p>
        </p:txBody>
      </p:sp>
      <p:sp>
        <p:nvSpPr>
          <p:cNvPr id="539670" name="Text Box 22"/>
          <p:cNvSpPr txBox="1">
            <a:spLocks noChangeArrowheads="1"/>
          </p:cNvSpPr>
          <p:nvPr/>
        </p:nvSpPr>
        <p:spPr bwMode="auto">
          <a:xfrm>
            <a:off x="6088063" y="5181600"/>
            <a:ext cx="7699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N*60</a:t>
            </a:r>
          </a:p>
        </p:txBody>
      </p:sp>
      <p:pic>
        <p:nvPicPr>
          <p:cNvPr id="23565" name="Picture 23" descr="hh01509_"/>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5338" y="3311525"/>
            <a:ext cx="398462" cy="26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66" name="Text Box 24"/>
          <p:cNvSpPr txBox="1">
            <a:spLocks noChangeArrowheads="1"/>
          </p:cNvSpPr>
          <p:nvPr/>
        </p:nvSpPr>
        <p:spPr bwMode="auto">
          <a:xfrm>
            <a:off x="5797550" y="3260725"/>
            <a:ext cx="5270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r>
              <a:rPr lang="en-US" sz="4000">
                <a:latin typeface="Comic Sans MS" charset="0"/>
                <a:cs typeface="Tahoma" charset="0"/>
              </a:rPr>
              <a:t>…</a:t>
            </a:r>
          </a:p>
        </p:txBody>
      </p:sp>
      <p:sp>
        <p:nvSpPr>
          <p:cNvPr id="539673" name="Text Box 25"/>
          <p:cNvSpPr txBox="1">
            <a:spLocks noChangeArrowheads="1"/>
          </p:cNvSpPr>
          <p:nvPr/>
        </p:nvSpPr>
        <p:spPr bwMode="auto">
          <a:xfrm>
            <a:off x="457200" y="3709988"/>
            <a:ext cx="3657600" cy="23082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800">
                <a:latin typeface="Arial" charset="0"/>
                <a:cs typeface="Tahoma" charset="0"/>
              </a:rPr>
              <a:t>Actually, it’s more like N*60 + 30 if we account for the startup time (i.e., filling up the pipeline) correctly.  When doing pipeline analysis, we’re mostly interested in the “steady state” where we assume we have an infinite supply of inputs.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9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9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70" grpId="0" autoUpdateAnimBg="0"/>
      <p:bldP spid="53967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smtClean="0">
                <a:ea typeface="Tahoma"/>
              </a:rPr>
              <a:t>Recall Our Performance Measures</a:t>
            </a:r>
            <a:endParaRPr lang="en-US">
              <a:ea typeface="Tahoma"/>
            </a:endParaRPr>
          </a:p>
        </p:txBody>
      </p:sp>
      <p:sp>
        <p:nvSpPr>
          <p:cNvPr id="21507" name="Rectangle 3"/>
          <p:cNvSpPr>
            <a:spLocks noGrp="1" noChangeArrowheads="1"/>
          </p:cNvSpPr>
          <p:nvPr>
            <p:ph idx="1"/>
          </p:nvPr>
        </p:nvSpPr>
        <p:spPr/>
        <p:txBody>
          <a:bodyPr/>
          <a:lstStyle/>
          <a:p>
            <a:pPr>
              <a:defRPr/>
            </a:pPr>
            <a:r>
              <a:rPr lang="en-US" dirty="0" smtClean="0">
                <a:ea typeface="Tahoma"/>
              </a:rPr>
              <a:t>Latency:</a:t>
            </a:r>
          </a:p>
          <a:p>
            <a:pPr lvl="1">
              <a:defRPr/>
            </a:pPr>
            <a:r>
              <a:rPr lang="en-US" dirty="0" smtClean="0"/>
              <a:t>Delay from input to corresponding output</a:t>
            </a:r>
          </a:p>
          <a:p>
            <a:pPr lvl="2">
              <a:defRPr/>
            </a:pPr>
            <a:r>
              <a:rPr lang="en-US" dirty="0" err="1" smtClean="0"/>
              <a:t>Unpipelined</a:t>
            </a:r>
            <a:r>
              <a:rPr lang="en-US" dirty="0" smtClean="0"/>
              <a:t> Laundry = _________ </a:t>
            </a:r>
            <a:r>
              <a:rPr lang="en-US" dirty="0" err="1" smtClean="0"/>
              <a:t>mins</a:t>
            </a:r>
            <a:endParaRPr lang="en-US" dirty="0" smtClean="0"/>
          </a:p>
          <a:p>
            <a:pPr lvl="2">
              <a:defRPr/>
            </a:pPr>
            <a:r>
              <a:rPr lang="en-US" dirty="0" smtClean="0"/>
              <a:t>Pipelined Laundry = _________ </a:t>
            </a:r>
            <a:r>
              <a:rPr lang="en-US" dirty="0" err="1" smtClean="0"/>
              <a:t>mins</a:t>
            </a:r>
            <a:endParaRPr lang="en-US" dirty="0" smtClean="0"/>
          </a:p>
          <a:p>
            <a:pPr>
              <a:defRPr/>
            </a:pPr>
            <a:endParaRPr lang="en-US" dirty="0" smtClean="0">
              <a:ea typeface="Tahoma"/>
            </a:endParaRPr>
          </a:p>
          <a:p>
            <a:pPr>
              <a:defRPr/>
            </a:pPr>
            <a:r>
              <a:rPr lang="en-US" dirty="0" smtClean="0">
                <a:ea typeface="Tahoma"/>
              </a:rPr>
              <a:t>Throughput:</a:t>
            </a:r>
          </a:p>
          <a:p>
            <a:pPr lvl="1">
              <a:defRPr/>
            </a:pPr>
            <a:r>
              <a:rPr lang="en-US" dirty="0" smtClean="0"/>
              <a:t>Rate at which inputs or outputs are processed</a:t>
            </a:r>
          </a:p>
          <a:p>
            <a:pPr lvl="2">
              <a:defRPr/>
            </a:pPr>
            <a:r>
              <a:rPr lang="en-US" dirty="0" err="1" smtClean="0"/>
              <a:t>Unpipelined</a:t>
            </a:r>
            <a:r>
              <a:rPr lang="en-US" dirty="0" smtClean="0"/>
              <a:t> Laundry = _________ outputs/min</a:t>
            </a:r>
          </a:p>
          <a:p>
            <a:pPr lvl="2">
              <a:defRPr/>
            </a:pPr>
            <a:r>
              <a:rPr lang="en-US" dirty="0" smtClean="0"/>
              <a:t>Pipelined Laundry = _________ outputs/min</a:t>
            </a:r>
          </a:p>
          <a:p>
            <a:pPr>
              <a:defRPr/>
            </a:pPr>
            <a:endParaRPr lang="en-US" dirty="0">
              <a:ea typeface="Tahoma"/>
            </a:endParaRPr>
          </a:p>
        </p:txBody>
      </p:sp>
      <p:sp>
        <p:nvSpPr>
          <p:cNvPr id="540676" name="Text Box 4"/>
          <p:cNvSpPr txBox="1">
            <a:spLocks noChangeArrowheads="1"/>
          </p:cNvSpPr>
          <p:nvPr/>
        </p:nvSpPr>
        <p:spPr bwMode="auto">
          <a:xfrm>
            <a:off x="4337050" y="1676400"/>
            <a:ext cx="463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90</a:t>
            </a:r>
          </a:p>
        </p:txBody>
      </p:sp>
      <p:sp>
        <p:nvSpPr>
          <p:cNvPr id="540677" name="Text Box 5"/>
          <p:cNvSpPr txBox="1">
            <a:spLocks noChangeArrowheads="1"/>
          </p:cNvSpPr>
          <p:nvPr/>
        </p:nvSpPr>
        <p:spPr bwMode="auto">
          <a:xfrm>
            <a:off x="3968750" y="2043113"/>
            <a:ext cx="603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120</a:t>
            </a:r>
          </a:p>
        </p:txBody>
      </p:sp>
      <p:sp>
        <p:nvSpPr>
          <p:cNvPr id="540678" name="Text Box 6"/>
          <p:cNvSpPr txBox="1">
            <a:spLocks noChangeArrowheads="1"/>
          </p:cNvSpPr>
          <p:nvPr/>
        </p:nvSpPr>
        <p:spPr bwMode="auto">
          <a:xfrm>
            <a:off x="4156075" y="3900488"/>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1/90</a:t>
            </a:r>
          </a:p>
        </p:txBody>
      </p:sp>
      <p:sp>
        <p:nvSpPr>
          <p:cNvPr id="540679" name="Text Box 7"/>
          <p:cNvSpPr txBox="1">
            <a:spLocks noChangeArrowheads="1"/>
          </p:cNvSpPr>
          <p:nvPr/>
        </p:nvSpPr>
        <p:spPr bwMode="auto">
          <a:xfrm>
            <a:off x="3927475" y="4205288"/>
            <a:ext cx="72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ctr"/>
            <a:r>
              <a:rPr lang="en-US" sz="1800">
                <a:latin typeface="Comic Sans MS" charset="0"/>
                <a:cs typeface="Tahoma" charset="0"/>
              </a:rPr>
              <a:t>1/60</a:t>
            </a:r>
          </a:p>
        </p:txBody>
      </p:sp>
      <p:grpSp>
        <p:nvGrpSpPr>
          <p:cNvPr id="2" name="Group 10"/>
          <p:cNvGrpSpPr>
            <a:grpSpLocks/>
          </p:cNvGrpSpPr>
          <p:nvPr/>
        </p:nvGrpSpPr>
        <p:grpSpPr bwMode="auto">
          <a:xfrm>
            <a:off x="5105400" y="1752600"/>
            <a:ext cx="3749675" cy="1570038"/>
            <a:chOff x="3168" y="1219"/>
            <a:chExt cx="2362" cy="989"/>
          </a:xfrm>
        </p:grpSpPr>
        <p:sp>
          <p:nvSpPr>
            <p:cNvPr id="24588" name="Text Box 8"/>
            <p:cNvSpPr txBox="1">
              <a:spLocks noChangeArrowheads="1"/>
            </p:cNvSpPr>
            <p:nvPr/>
          </p:nvSpPr>
          <p:spPr bwMode="auto">
            <a:xfrm>
              <a:off x="4080" y="1219"/>
              <a:ext cx="1450" cy="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600">
                  <a:solidFill>
                    <a:srgbClr val="CC0000"/>
                  </a:solidFill>
                  <a:latin typeface="Arial" charset="0"/>
                  <a:cs typeface="Tahoma" charset="0"/>
                </a:rPr>
                <a:t>Assuming that the wash is started as soon as possible and waits (wet) in the washer until dryer is available.</a:t>
              </a:r>
            </a:p>
          </p:txBody>
        </p:sp>
        <p:sp>
          <p:nvSpPr>
            <p:cNvPr id="24589" name="Line 9"/>
            <p:cNvSpPr>
              <a:spLocks noChangeShapeType="1"/>
            </p:cNvSpPr>
            <p:nvPr/>
          </p:nvSpPr>
          <p:spPr bwMode="auto">
            <a:xfrm flipH="1" flipV="1">
              <a:off x="3168" y="1633"/>
              <a:ext cx="912" cy="431"/>
            </a:xfrm>
            <a:prstGeom prst="line">
              <a:avLst/>
            </a:prstGeom>
            <a:noFill/>
            <a:ln w="9525">
              <a:solidFill>
                <a:srgbClr val="CC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3" name="Group 14"/>
          <p:cNvGrpSpPr>
            <a:grpSpLocks/>
          </p:cNvGrpSpPr>
          <p:nvPr/>
        </p:nvGrpSpPr>
        <p:grpSpPr bwMode="auto">
          <a:xfrm>
            <a:off x="6934200" y="4572000"/>
            <a:ext cx="1630363" cy="2082800"/>
            <a:chOff x="4678" y="2639"/>
            <a:chExt cx="1027" cy="1312"/>
          </a:xfrm>
        </p:grpSpPr>
        <p:pic>
          <p:nvPicPr>
            <p:cNvPr id="24585" name="Picture 11" descr="MCj0078711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 y="3057"/>
              <a:ext cx="369" cy="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6" name="Text Box 12"/>
            <p:cNvSpPr txBox="1">
              <a:spLocks noChangeArrowheads="1"/>
            </p:cNvSpPr>
            <p:nvPr/>
          </p:nvSpPr>
          <p:spPr bwMode="auto">
            <a:xfrm>
              <a:off x="4977" y="2639"/>
              <a:ext cx="728" cy="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Tekton" charset="0"/>
                  <a:ea typeface="ＭＳ Ｐゴシック" charset="0"/>
                  <a:cs typeface="ＭＳ Ｐゴシック" charset="0"/>
                </a:defRPr>
              </a:lvl1pPr>
              <a:lvl2pPr marL="742950" indent="-285750">
                <a:defRPr sz="2400" b="1">
                  <a:solidFill>
                    <a:schemeClr val="tx1"/>
                  </a:solidFill>
                  <a:latin typeface="Tekton" charset="0"/>
                  <a:ea typeface="ＭＳ Ｐゴシック" charset="0"/>
                </a:defRPr>
              </a:lvl2pPr>
              <a:lvl3pPr marL="1143000" indent="-228600">
                <a:defRPr sz="2400" b="1">
                  <a:solidFill>
                    <a:schemeClr val="tx1"/>
                  </a:solidFill>
                  <a:latin typeface="Tekton" charset="0"/>
                  <a:ea typeface="ＭＳ Ｐゴシック" charset="0"/>
                </a:defRPr>
              </a:lvl3pPr>
              <a:lvl4pPr marL="1600200" indent="-228600">
                <a:defRPr sz="2400" b="1">
                  <a:solidFill>
                    <a:schemeClr val="tx1"/>
                  </a:solidFill>
                  <a:latin typeface="Tekton" charset="0"/>
                  <a:ea typeface="ＭＳ Ｐゴシック" charset="0"/>
                </a:defRPr>
              </a:lvl4pPr>
              <a:lvl5pPr marL="2057400" indent="-228600">
                <a:defRPr sz="2400" b="1">
                  <a:solidFill>
                    <a:schemeClr val="tx1"/>
                  </a:solidFill>
                  <a:latin typeface="Tekton" charset="0"/>
                  <a:ea typeface="ＭＳ Ｐゴシック" charset="0"/>
                </a:defRPr>
              </a:lvl5pPr>
              <a:lvl6pPr marL="2514600" indent="-228600" algn="r" eaLnBrk="0" fontAlgn="base" hangingPunct="0">
                <a:spcBef>
                  <a:spcPct val="0"/>
                </a:spcBef>
                <a:spcAft>
                  <a:spcPct val="0"/>
                </a:spcAft>
                <a:defRPr sz="2400" b="1">
                  <a:solidFill>
                    <a:schemeClr val="tx1"/>
                  </a:solidFill>
                  <a:latin typeface="Tekton" charset="0"/>
                  <a:ea typeface="ＭＳ Ｐゴシック" charset="0"/>
                </a:defRPr>
              </a:lvl6pPr>
              <a:lvl7pPr marL="2971800" indent="-228600" algn="r" eaLnBrk="0" fontAlgn="base" hangingPunct="0">
                <a:spcBef>
                  <a:spcPct val="0"/>
                </a:spcBef>
                <a:spcAft>
                  <a:spcPct val="0"/>
                </a:spcAft>
                <a:defRPr sz="2400" b="1">
                  <a:solidFill>
                    <a:schemeClr val="tx1"/>
                  </a:solidFill>
                  <a:latin typeface="Tekton" charset="0"/>
                  <a:ea typeface="ＭＳ Ｐゴシック" charset="0"/>
                </a:defRPr>
              </a:lvl7pPr>
              <a:lvl8pPr marL="3429000" indent="-228600" algn="r" eaLnBrk="0" fontAlgn="base" hangingPunct="0">
                <a:spcBef>
                  <a:spcPct val="0"/>
                </a:spcBef>
                <a:spcAft>
                  <a:spcPct val="0"/>
                </a:spcAft>
                <a:defRPr sz="2400" b="1">
                  <a:solidFill>
                    <a:schemeClr val="tx1"/>
                  </a:solidFill>
                  <a:latin typeface="Tekton" charset="0"/>
                  <a:ea typeface="ＭＳ Ｐゴシック" charset="0"/>
                </a:defRPr>
              </a:lvl8pPr>
              <a:lvl9pPr marL="3886200" indent="-228600" algn="r" eaLnBrk="0" fontAlgn="base" hangingPunct="0">
                <a:spcBef>
                  <a:spcPct val="0"/>
                </a:spcBef>
                <a:spcAft>
                  <a:spcPct val="0"/>
                </a:spcAft>
                <a:defRPr sz="2400" b="1">
                  <a:solidFill>
                    <a:schemeClr val="tx1"/>
                  </a:solidFill>
                  <a:latin typeface="Tekton" charset="0"/>
                  <a:ea typeface="ＭＳ Ｐゴシック" charset="0"/>
                </a:defRPr>
              </a:lvl9pPr>
            </a:lstStyle>
            <a:p>
              <a:pPr algn="l"/>
              <a:r>
                <a:rPr lang="en-US" sz="1200">
                  <a:latin typeface="Arial" charset="0"/>
                  <a:cs typeface="Tahoma" charset="0"/>
                </a:rPr>
                <a:t>Even though </a:t>
              </a:r>
            </a:p>
            <a:p>
              <a:pPr algn="l"/>
              <a:r>
                <a:rPr lang="en-US" sz="1200">
                  <a:latin typeface="Arial" charset="0"/>
                  <a:cs typeface="Tahoma" charset="0"/>
                </a:rPr>
                <a:t>we increase</a:t>
              </a:r>
            </a:p>
            <a:p>
              <a:pPr algn="l"/>
              <a:r>
                <a:rPr lang="en-US" sz="1200">
                  <a:latin typeface="Arial" charset="0"/>
                  <a:cs typeface="Tahoma" charset="0"/>
                </a:rPr>
                <a:t>latency, it </a:t>
              </a:r>
              <a:br>
                <a:rPr lang="en-US" sz="1200">
                  <a:latin typeface="Arial" charset="0"/>
                  <a:cs typeface="Tahoma" charset="0"/>
                </a:rPr>
              </a:br>
              <a:r>
                <a:rPr lang="en-US" sz="1200">
                  <a:latin typeface="Arial" charset="0"/>
                  <a:cs typeface="Tahoma" charset="0"/>
                </a:rPr>
                <a:t>takes less </a:t>
              </a:r>
              <a:br>
                <a:rPr lang="en-US" sz="1200">
                  <a:latin typeface="Arial" charset="0"/>
                  <a:cs typeface="Tahoma" charset="0"/>
                </a:rPr>
              </a:br>
              <a:r>
                <a:rPr lang="en-US" sz="1200">
                  <a:latin typeface="Arial" charset="0"/>
                  <a:cs typeface="Tahoma" charset="0"/>
                </a:rPr>
                <a:t>time per load </a:t>
              </a:r>
            </a:p>
          </p:txBody>
        </p:sp>
        <p:sp>
          <p:nvSpPr>
            <p:cNvPr id="24587" name="Line 13"/>
            <p:cNvSpPr>
              <a:spLocks noChangeShapeType="1"/>
            </p:cNvSpPr>
            <p:nvPr/>
          </p:nvSpPr>
          <p:spPr bwMode="auto">
            <a:xfrm flipV="1">
              <a:off x="5047" y="3264"/>
              <a:ext cx="0" cy="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0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06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06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06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6" grpId="0" autoUpdateAnimBg="0"/>
      <p:bldP spid="540677" grpId="0" autoUpdateAnimBg="0"/>
      <p:bldP spid="540678" grpId="0" autoUpdateAnimBg="0"/>
      <p:bldP spid="54067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mtClean="0">
                <a:ea typeface="Tahoma"/>
              </a:rPr>
              <a:t>Pipelining Summary</a:t>
            </a:r>
            <a:endParaRPr lang="en-US">
              <a:ea typeface="Tahoma"/>
            </a:endParaRPr>
          </a:p>
        </p:txBody>
      </p:sp>
      <p:sp>
        <p:nvSpPr>
          <p:cNvPr id="25603" name="Rectangle 3"/>
          <p:cNvSpPr>
            <a:spLocks noGrp="1" noChangeArrowheads="1"/>
          </p:cNvSpPr>
          <p:nvPr>
            <p:ph idx="1"/>
          </p:nvPr>
        </p:nvSpPr>
        <p:spPr/>
        <p:txBody>
          <a:bodyPr/>
          <a:lstStyle/>
          <a:p>
            <a:pPr>
              <a:defRPr/>
            </a:pPr>
            <a:r>
              <a:rPr lang="en-US" smtClean="0">
                <a:ea typeface="Tahoma"/>
              </a:rPr>
              <a:t>Advantages:</a:t>
            </a:r>
          </a:p>
          <a:p>
            <a:pPr lvl="1">
              <a:defRPr/>
            </a:pPr>
            <a:r>
              <a:rPr lang="en-US" smtClean="0"/>
              <a:t>Higher throughput than combinational system</a:t>
            </a:r>
          </a:p>
          <a:p>
            <a:pPr lvl="1">
              <a:defRPr/>
            </a:pPr>
            <a:r>
              <a:rPr lang="en-US" smtClean="0"/>
              <a:t>Different parts of the logic work on different parts of the problem…  </a:t>
            </a:r>
          </a:p>
          <a:p>
            <a:pPr>
              <a:defRPr/>
            </a:pPr>
            <a:endParaRPr lang="en-US" smtClean="0">
              <a:ea typeface="Tahoma"/>
            </a:endParaRPr>
          </a:p>
          <a:p>
            <a:pPr>
              <a:defRPr/>
            </a:pPr>
            <a:r>
              <a:rPr lang="en-US" smtClean="0">
                <a:ea typeface="Tahoma"/>
              </a:rPr>
              <a:t>Disadvantages:</a:t>
            </a:r>
          </a:p>
          <a:p>
            <a:pPr lvl="1">
              <a:defRPr/>
            </a:pPr>
            <a:r>
              <a:rPr lang="en-US" smtClean="0"/>
              <a:t>Generally, increases latency</a:t>
            </a:r>
          </a:p>
          <a:p>
            <a:pPr lvl="1">
              <a:defRPr/>
            </a:pPr>
            <a:r>
              <a:rPr lang="en-US" smtClean="0"/>
              <a:t>Only as good as the *weakest* link</a:t>
            </a:r>
            <a:br>
              <a:rPr lang="en-US" smtClean="0"/>
            </a:br>
            <a:r>
              <a:rPr lang="en-US" smtClean="0"/>
              <a:t>(often called the pipeline</a:t>
            </a:r>
            <a:r>
              <a:rPr lang="ja-JP" altLang="en-US" smtClean="0"/>
              <a:t>’</a:t>
            </a:r>
            <a:r>
              <a:rPr lang="en-US" smtClean="0"/>
              <a:t>s BOTTLENECK)</a:t>
            </a:r>
          </a:p>
          <a:p>
            <a:pPr>
              <a:defRPr/>
            </a:pPr>
            <a:endParaRPr lang="en-US" smtClean="0">
              <a:ea typeface="Tahoma"/>
            </a:endParaRPr>
          </a:p>
          <a:p>
            <a:pPr>
              <a:defRPr/>
            </a:pPr>
            <a:endParaRPr lang="en-US" smtClean="0">
              <a:ea typeface="Tahoma"/>
            </a:endParaRPr>
          </a:p>
          <a:p>
            <a:pPr>
              <a:defRPr/>
            </a:pPr>
            <a:endParaRPr lang="en-US" dirty="0">
              <a:ea typeface="Tahoma"/>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mtClean="0">
                <a:ea typeface="Tahoma"/>
              </a:rPr>
              <a:t>Review of CPU Performance</a:t>
            </a:r>
            <a:endParaRPr lang="en-US">
              <a:ea typeface="Tahoma"/>
            </a:endParaRPr>
          </a:p>
        </p:txBody>
      </p:sp>
      <p:sp>
        <p:nvSpPr>
          <p:cNvPr id="29698" name="Rectangle 3"/>
          <p:cNvSpPr>
            <a:spLocks noChangeArrowheads="1"/>
          </p:cNvSpPr>
          <p:nvPr/>
        </p:nvSpPr>
        <p:spPr bwMode="auto">
          <a:xfrm>
            <a:off x="4572000" y="1524000"/>
            <a:ext cx="3994760" cy="371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2000" dirty="0">
                <a:latin typeface="Arial" charset="0"/>
                <a:cs typeface="Tahoma" charset="0"/>
              </a:rPr>
              <a:t>MIPS = Millions of </a:t>
            </a:r>
            <a:r>
              <a:rPr lang="en-US" sz="2000" dirty="0" err="1" smtClean="0">
                <a:latin typeface="Arial" charset="0"/>
                <a:cs typeface="Tahoma" charset="0"/>
              </a:rPr>
              <a:t>Instr</a:t>
            </a:r>
            <a:r>
              <a:rPr lang="en-US" sz="2000" dirty="0" smtClean="0">
                <a:latin typeface="Arial" charset="0"/>
                <a:cs typeface="Tahoma" charset="0"/>
              </a:rPr>
              <a:t>/</a:t>
            </a:r>
            <a:r>
              <a:rPr lang="en-US" sz="2000" dirty="0">
                <a:latin typeface="Arial" charset="0"/>
                <a:cs typeface="Tahoma" charset="0"/>
              </a:rPr>
              <a:t>Second</a:t>
            </a:r>
          </a:p>
        </p:txBody>
      </p:sp>
      <p:sp>
        <p:nvSpPr>
          <p:cNvPr id="29699" name="Rectangle 4"/>
          <p:cNvSpPr>
            <a:spLocks noChangeArrowheads="1"/>
          </p:cNvSpPr>
          <p:nvPr/>
        </p:nvSpPr>
        <p:spPr bwMode="auto">
          <a:xfrm>
            <a:off x="4572000" y="1981200"/>
            <a:ext cx="374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2000">
                <a:latin typeface="Arial" charset="0"/>
                <a:cs typeface="Tahoma" charset="0"/>
              </a:rPr>
              <a:t>Freq = Clock Frequency, MHz</a:t>
            </a:r>
          </a:p>
        </p:txBody>
      </p:sp>
      <p:sp>
        <p:nvSpPr>
          <p:cNvPr id="29700" name="Rectangle 5"/>
          <p:cNvSpPr>
            <a:spLocks noChangeArrowheads="1"/>
          </p:cNvSpPr>
          <p:nvPr/>
        </p:nvSpPr>
        <p:spPr bwMode="auto">
          <a:xfrm>
            <a:off x="4572000" y="2438400"/>
            <a:ext cx="360997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2000">
                <a:latin typeface="Arial" charset="0"/>
                <a:cs typeface="Tahoma" charset="0"/>
              </a:rPr>
              <a:t>CPI = Clocks per Instruction</a:t>
            </a:r>
          </a:p>
        </p:txBody>
      </p:sp>
      <p:grpSp>
        <p:nvGrpSpPr>
          <p:cNvPr id="29701" name="Group 6"/>
          <p:cNvGrpSpPr>
            <a:grpSpLocks/>
          </p:cNvGrpSpPr>
          <p:nvPr/>
        </p:nvGrpSpPr>
        <p:grpSpPr bwMode="auto">
          <a:xfrm>
            <a:off x="1600200" y="1676400"/>
            <a:ext cx="2362200" cy="914400"/>
            <a:chOff x="1008" y="1056"/>
            <a:chExt cx="1488" cy="576"/>
          </a:xfrm>
        </p:grpSpPr>
        <p:sp>
          <p:nvSpPr>
            <p:cNvPr id="29703" name="AutoShape 7"/>
            <p:cNvSpPr>
              <a:spLocks noChangeArrowheads="1"/>
            </p:cNvSpPr>
            <p:nvPr/>
          </p:nvSpPr>
          <p:spPr bwMode="auto">
            <a:xfrm>
              <a:off x="1008" y="1056"/>
              <a:ext cx="1488" cy="576"/>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endParaRPr lang="en-US">
                <a:latin typeface="Arial" charset="0"/>
                <a:cs typeface="Tahoma" charset="0"/>
              </a:endParaRPr>
            </a:p>
          </p:txBody>
        </p:sp>
        <p:sp>
          <p:nvSpPr>
            <p:cNvPr id="29704" name="Rectangle 8"/>
            <p:cNvSpPr>
              <a:spLocks noChangeArrowheads="1"/>
            </p:cNvSpPr>
            <p:nvPr/>
          </p:nvSpPr>
          <p:spPr bwMode="auto">
            <a:xfrm>
              <a:off x="1072" y="1259"/>
              <a:ext cx="716"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latin typeface="Comic Sans MS" charset="0"/>
                  <a:cs typeface="Tahoma" charset="0"/>
                </a:rPr>
                <a:t>MIPS  =</a:t>
              </a:r>
            </a:p>
          </p:txBody>
        </p:sp>
        <p:sp>
          <p:nvSpPr>
            <p:cNvPr id="29705" name="Line 9"/>
            <p:cNvSpPr>
              <a:spLocks noChangeShapeType="1"/>
            </p:cNvSpPr>
            <p:nvPr/>
          </p:nvSpPr>
          <p:spPr bwMode="auto">
            <a:xfrm>
              <a:off x="1856" y="1362"/>
              <a:ext cx="35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06" name="Rectangle 10"/>
            <p:cNvSpPr>
              <a:spLocks noChangeArrowheads="1"/>
            </p:cNvSpPr>
            <p:nvPr/>
          </p:nvSpPr>
          <p:spPr bwMode="auto">
            <a:xfrm>
              <a:off x="1819" y="1157"/>
              <a:ext cx="430"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latin typeface="Comic Sans MS" charset="0"/>
                  <a:cs typeface="Tahoma" charset="0"/>
                </a:rPr>
                <a:t>Freq</a:t>
              </a:r>
            </a:p>
          </p:txBody>
        </p:sp>
        <p:sp>
          <p:nvSpPr>
            <p:cNvPr id="29707" name="Rectangle 11"/>
            <p:cNvSpPr>
              <a:spLocks noChangeArrowheads="1"/>
            </p:cNvSpPr>
            <p:nvPr/>
          </p:nvSpPr>
          <p:spPr bwMode="auto">
            <a:xfrm>
              <a:off x="1859" y="1360"/>
              <a:ext cx="362" cy="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nSpc>
                  <a:spcPct val="90000"/>
                </a:lnSpc>
              </a:pPr>
              <a:r>
                <a:rPr lang="en-US" sz="1800">
                  <a:latin typeface="Comic Sans MS" charset="0"/>
                  <a:cs typeface="Tahoma" charset="0"/>
                </a:rPr>
                <a:t>CPI</a:t>
              </a:r>
            </a:p>
          </p:txBody>
        </p:sp>
      </p:grpSp>
      <p:sp>
        <p:nvSpPr>
          <p:cNvPr id="29702" name="Rectangle 12"/>
          <p:cNvSpPr>
            <a:spLocks noChangeArrowheads="1"/>
          </p:cNvSpPr>
          <p:nvPr/>
        </p:nvSpPr>
        <p:spPr bwMode="auto">
          <a:xfrm>
            <a:off x="762000" y="3078163"/>
            <a:ext cx="7543800" cy="3511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marL="228600" indent="-228600" algn="l">
              <a:lnSpc>
                <a:spcPct val="90000"/>
              </a:lnSpc>
              <a:spcBef>
                <a:spcPct val="50000"/>
              </a:spcBef>
            </a:pPr>
            <a:r>
              <a:rPr lang="en-US" sz="2000">
                <a:latin typeface="Arial" charset="0"/>
                <a:cs typeface="Tahoma" charset="0"/>
              </a:rPr>
              <a:t>To Increase MIPS:</a:t>
            </a:r>
          </a:p>
          <a:p>
            <a:pPr lvl="1" algn="l">
              <a:lnSpc>
                <a:spcPct val="90000"/>
              </a:lnSpc>
              <a:spcBef>
                <a:spcPct val="50000"/>
              </a:spcBef>
            </a:pPr>
            <a:r>
              <a:rPr lang="en-US" sz="2000">
                <a:latin typeface="Arial" charset="0"/>
                <a:cs typeface="Tahoma" charset="0"/>
              </a:rPr>
              <a:t>1. DECREASE CPI.</a:t>
            </a:r>
          </a:p>
          <a:p>
            <a:pPr lvl="2" indent="-285750" algn="l">
              <a:lnSpc>
                <a:spcPct val="90000"/>
              </a:lnSpc>
              <a:spcBef>
                <a:spcPct val="50000"/>
              </a:spcBef>
            </a:pPr>
            <a:r>
              <a:rPr lang="en-US" sz="2000">
                <a:latin typeface="Arial" charset="0"/>
                <a:cs typeface="Tahoma" charset="0"/>
              </a:rPr>
              <a:t>- RISC </a:t>
            </a:r>
            <a:r>
              <a:rPr lang="en-US" sz="2000" i="1">
                <a:latin typeface="Arial" charset="0"/>
                <a:cs typeface="Tahoma" charset="0"/>
              </a:rPr>
              <a:t>simplicity</a:t>
            </a:r>
            <a:r>
              <a:rPr lang="en-US" sz="2000">
                <a:latin typeface="Arial" charset="0"/>
                <a:cs typeface="Tahoma" charset="0"/>
              </a:rPr>
              <a:t> reduces CPI to 1.0.</a:t>
            </a:r>
          </a:p>
          <a:p>
            <a:pPr lvl="2" indent="-285750" algn="l">
              <a:lnSpc>
                <a:spcPct val="90000"/>
              </a:lnSpc>
              <a:spcBef>
                <a:spcPct val="50000"/>
              </a:spcBef>
            </a:pPr>
            <a:r>
              <a:rPr lang="en-US" sz="2000">
                <a:latin typeface="Arial" charset="0"/>
                <a:cs typeface="Tahoma" charset="0"/>
              </a:rPr>
              <a:t>- CPI </a:t>
            </a:r>
            <a:r>
              <a:rPr lang="en-US" sz="2000" i="1">
                <a:latin typeface="Arial" charset="0"/>
                <a:cs typeface="Tahoma" charset="0"/>
              </a:rPr>
              <a:t>below </a:t>
            </a:r>
            <a:r>
              <a:rPr lang="en-US" sz="2000">
                <a:latin typeface="Arial" charset="0"/>
                <a:cs typeface="Tahoma" charset="0"/>
              </a:rPr>
              <a:t>1.0? State-of-the-art multiple instruction issue</a:t>
            </a:r>
          </a:p>
          <a:p>
            <a:pPr lvl="1" algn="l">
              <a:lnSpc>
                <a:spcPct val="90000"/>
              </a:lnSpc>
              <a:spcBef>
                <a:spcPct val="50000"/>
              </a:spcBef>
            </a:pPr>
            <a:r>
              <a:rPr lang="en-US" sz="2000">
                <a:latin typeface="Arial" charset="0"/>
                <a:cs typeface="Tahoma" charset="0"/>
              </a:rPr>
              <a:t>2. INCREASE Freq.</a:t>
            </a:r>
          </a:p>
          <a:p>
            <a:pPr lvl="2" indent="-285750" algn="l">
              <a:lnSpc>
                <a:spcPct val="90000"/>
              </a:lnSpc>
              <a:spcBef>
                <a:spcPct val="50000"/>
              </a:spcBef>
            </a:pPr>
            <a:r>
              <a:rPr lang="en-US" sz="2000">
                <a:latin typeface="Arial" charset="0"/>
                <a:cs typeface="Tahoma" charset="0"/>
              </a:rPr>
              <a:t>- Freq limited by delay along longest combinational path; hence</a:t>
            </a:r>
          </a:p>
          <a:p>
            <a:pPr lvl="2" indent="-285750" algn="l">
              <a:lnSpc>
                <a:spcPct val="90000"/>
              </a:lnSpc>
              <a:spcBef>
                <a:spcPct val="50000"/>
              </a:spcBef>
            </a:pPr>
            <a:r>
              <a:rPr lang="en-US" sz="2000">
                <a:latin typeface="Arial" charset="0"/>
                <a:cs typeface="Tahoma" charset="0"/>
              </a:rPr>
              <a:t>-</a:t>
            </a:r>
            <a:r>
              <a:rPr lang="en-US" sz="2000" i="1">
                <a:latin typeface="Arial" charset="0"/>
                <a:cs typeface="Tahoma" charset="0"/>
              </a:rPr>
              <a:t> </a:t>
            </a:r>
            <a:r>
              <a:rPr lang="en-US" sz="2000" i="1">
                <a:solidFill>
                  <a:srgbClr val="CC0000"/>
                </a:solidFill>
                <a:latin typeface="Arial" charset="0"/>
                <a:cs typeface="Tahoma" charset="0"/>
              </a:rPr>
              <a:t>PIPELINING </a:t>
            </a:r>
            <a:r>
              <a:rPr lang="en-US" sz="2000">
                <a:latin typeface="Arial" charset="0"/>
                <a:cs typeface="Tahoma" charset="0"/>
              </a:rPr>
              <a:t>is the key to improving performance.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12444</TotalTime>
  <Words>1243</Words>
  <Application>Microsoft Macintosh PowerPoint</Application>
  <PresentationFormat>Letter Paper (8.5x11 in)</PresentationFormat>
  <Paragraphs>366</Paragraphs>
  <Slides>21</Slides>
  <Notes>10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6" baseType="lpstr">
      <vt:lpstr>Arial</vt:lpstr>
      <vt:lpstr>Arial Narrow</vt:lpstr>
      <vt:lpstr>AvantGarde</vt:lpstr>
      <vt:lpstr>Comic Sans MS</vt:lpstr>
      <vt:lpstr>DomCasual</vt:lpstr>
      <vt:lpstr>Helvetica</vt:lpstr>
      <vt:lpstr>ＭＳ Ｐゴシック</vt:lpstr>
      <vt:lpstr>Symbol</vt:lpstr>
      <vt:lpstr>Tahoma</vt:lpstr>
      <vt:lpstr>Tekton</vt:lpstr>
      <vt:lpstr>Times New Roman</vt:lpstr>
      <vt:lpstr>Wingdings</vt:lpstr>
      <vt:lpstr>Wingdings 2</vt:lpstr>
      <vt:lpstr>proposal</vt:lpstr>
      <vt:lpstr>Clip</vt:lpstr>
      <vt:lpstr> Computer Organization and Design  Pipelining</vt:lpstr>
      <vt:lpstr>Pipelining</vt:lpstr>
      <vt:lpstr>Laundry Example</vt:lpstr>
      <vt:lpstr>Laundry:  One Load at a Time</vt:lpstr>
      <vt:lpstr>Laundry:  Doing N Loads!</vt:lpstr>
      <vt:lpstr>Laundry:  Doing N Loads!</vt:lpstr>
      <vt:lpstr>Recall Our Performance Measures</vt:lpstr>
      <vt:lpstr>Pipelining Summary</vt:lpstr>
      <vt:lpstr>Review of CPU Performance</vt:lpstr>
      <vt:lpstr>Where Are the Bottlenecks?</vt:lpstr>
      <vt:lpstr>Goal: 5-Stage Pipeline</vt:lpstr>
      <vt:lpstr>5-Stage miniMIPS</vt:lpstr>
      <vt:lpstr>Pipelining</vt:lpstr>
      <vt:lpstr>Pipelining</vt:lpstr>
      <vt:lpstr>Data Hazards</vt:lpstr>
      <vt:lpstr>Software Solution</vt:lpstr>
      <vt:lpstr>Forwarding</vt:lpstr>
      <vt:lpstr>Can't always forward</vt:lpstr>
      <vt:lpstr>Stalling</vt:lpstr>
      <vt:lpstr>Branch Hazards</vt:lpstr>
      <vt:lpstr>Pipeline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dc:title>
  <dc:subject>Comp 411 -- Spring 2011</dc:subject>
  <dc:creator>Montek Singh</dc:creator>
  <cp:keywords/>
  <dc:description/>
  <cp:lastModifiedBy>hailey Huber</cp:lastModifiedBy>
  <cp:revision>408</cp:revision>
  <cp:lastPrinted>1999-09-10T12:56:53Z</cp:lastPrinted>
  <dcterms:created xsi:type="dcterms:W3CDTF">2011-04-22T18:24:14Z</dcterms:created>
  <dcterms:modified xsi:type="dcterms:W3CDTF">2016-04-25T16:33:41Z</dcterms:modified>
  <cp:category/>
</cp:coreProperties>
</file>