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A3FC24"/>
                </a:solidFill>
              </a:rPr>
              <a:t>FrontEndAPI</a:t>
            </a:r>
            <a:endParaRPr lang="en-US" dirty="0">
              <a:solidFill>
                <a:srgbClr val="A3FC2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341" y="2519974"/>
            <a:ext cx="6110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 front-end API reference guide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21341" y="3525593"/>
            <a:ext cx="76371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Will bring all front end reference guides</a:t>
            </a:r>
          </a:p>
          <a:p>
            <a:r>
              <a:rPr lang="en-US" sz="3600" dirty="0" smtClean="0"/>
              <a:t>to one place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21341" y="5112979"/>
            <a:ext cx="6947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No need to download multiple Apps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4404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A3FC24"/>
                </a:solidFill>
              </a:rPr>
              <a:t>How it works</a:t>
            </a:r>
            <a:endParaRPr lang="en-US" dirty="0">
              <a:solidFill>
                <a:srgbClr val="A3FC2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4163" y="2005088"/>
            <a:ext cx="7167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The application will link to the </a:t>
            </a:r>
            <a:r>
              <a:rPr lang="en-US" sz="3600" dirty="0" smtClean="0"/>
              <a:t>official</a:t>
            </a:r>
          </a:p>
          <a:p>
            <a:r>
              <a:rPr lang="en-US" sz="3600" dirty="0" smtClean="0"/>
              <a:t>Reference </a:t>
            </a:r>
            <a:r>
              <a:rPr lang="en-US" sz="3600" dirty="0"/>
              <a:t>guides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84163" y="3204643"/>
            <a:ext cx="811366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The user can navigate through different</a:t>
            </a:r>
          </a:p>
          <a:p>
            <a:r>
              <a:rPr lang="en-US" sz="3600" dirty="0" smtClean="0"/>
              <a:t>Reference guides, such as JavaScript, Html</a:t>
            </a:r>
          </a:p>
          <a:p>
            <a:r>
              <a:rPr lang="en-US" sz="3600" dirty="0" smtClean="0"/>
              <a:t>And CSS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84163" y="4968732"/>
            <a:ext cx="775186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Then when a reference is selected the</a:t>
            </a:r>
          </a:p>
          <a:p>
            <a:r>
              <a:rPr lang="en-US" sz="3600" dirty="0" smtClean="0"/>
              <a:t>Application pulls this reference from the</a:t>
            </a:r>
          </a:p>
          <a:p>
            <a:r>
              <a:rPr lang="en-US" sz="3600" dirty="0" smtClean="0"/>
              <a:t>webpage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5938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A3FC24"/>
                </a:solidFill>
              </a:rPr>
              <a:t>Benefits</a:t>
            </a:r>
            <a:endParaRPr lang="en-US" dirty="0">
              <a:solidFill>
                <a:srgbClr val="A3FC2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163" y="2073739"/>
            <a:ext cx="821420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Not downloaded to phone, saving valuable</a:t>
            </a:r>
          </a:p>
          <a:p>
            <a:r>
              <a:rPr lang="en-US" sz="3600" dirty="0" smtClean="0"/>
              <a:t>Phone space, 90% of current apps are</a:t>
            </a:r>
          </a:p>
          <a:p>
            <a:r>
              <a:rPr lang="en-US" sz="3600" dirty="0" smtClean="0"/>
              <a:t>Downloaded.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84163" y="4243623"/>
            <a:ext cx="5645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Official reference guides look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84163" y="5190100"/>
            <a:ext cx="68623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Minimal updates due to loading</a:t>
            </a:r>
          </a:p>
          <a:p>
            <a:r>
              <a:rPr lang="en-US" sz="3600" dirty="0" smtClean="0"/>
              <a:t>from webpage instead of download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7794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A3FC24"/>
                </a:solidFill>
              </a:rPr>
              <a:t>Competitors</a:t>
            </a:r>
            <a:endParaRPr lang="en-US" dirty="0">
              <a:solidFill>
                <a:srgbClr val="A3FC2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73159" y="1810575"/>
            <a:ext cx="2120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Dash Docs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50971" y="2632738"/>
            <a:ext cx="1205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</a:t>
            </a:r>
            <a:r>
              <a:rPr lang="en-US" sz="3600" dirty="0" smtClean="0"/>
              <a:t>ood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168366" y="2632738"/>
            <a:ext cx="899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  <a:r>
              <a:rPr lang="en-US" sz="3600" dirty="0" smtClean="0"/>
              <a:t>ad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50971" y="3861976"/>
            <a:ext cx="1746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Large selection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50971" y="4754803"/>
            <a:ext cx="2570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Official documentation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645764" y="3814321"/>
            <a:ext cx="2441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Too many documents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645764" y="4754803"/>
            <a:ext cx="1652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Price € 8.99!!!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538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A3FC24"/>
                </a:solidFill>
              </a:rPr>
              <a:t>Competitors</a:t>
            </a:r>
            <a:endParaRPr lang="en-US" dirty="0">
              <a:solidFill>
                <a:srgbClr val="A3FC2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2206" y="2399612"/>
            <a:ext cx="765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 Reference Guide:              84K on </a:t>
            </a:r>
            <a:r>
              <a:rPr lang="en-US" dirty="0" err="1" smtClean="0"/>
              <a:t>iphone</a:t>
            </a:r>
            <a:r>
              <a:rPr lang="en-US" dirty="0" smtClean="0"/>
              <a:t>               7.9k on android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2206" y="3295737"/>
            <a:ext cx="765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+ </a:t>
            </a:r>
            <a:r>
              <a:rPr lang="en-US" dirty="0" err="1" smtClean="0"/>
              <a:t>css</a:t>
            </a:r>
            <a:r>
              <a:rPr lang="en-US" dirty="0" smtClean="0"/>
              <a:t> + </a:t>
            </a:r>
            <a:r>
              <a:rPr lang="en-US" dirty="0" err="1" smtClean="0"/>
              <a:t>javascript</a:t>
            </a:r>
            <a:r>
              <a:rPr lang="en-US" dirty="0" smtClean="0"/>
              <a:t>:                  27K on </a:t>
            </a:r>
            <a:r>
              <a:rPr lang="en-US" dirty="0" err="1" smtClean="0"/>
              <a:t>iphone</a:t>
            </a:r>
            <a:r>
              <a:rPr lang="en-US" dirty="0" smtClean="0"/>
              <a:t>               n/a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2206" y="4176764"/>
            <a:ext cx="765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JavaScript for android:                    n/a                                 373k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2206" y="5092118"/>
            <a:ext cx="765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aide:              	      21K on </a:t>
            </a:r>
            <a:r>
              <a:rPr lang="en-US" dirty="0" err="1" smtClean="0"/>
              <a:t>iphone</a:t>
            </a:r>
            <a:r>
              <a:rPr lang="en-US" dirty="0" smtClean="0"/>
              <a:t>          (similar app)26k on android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67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A3FC24"/>
                </a:solidFill>
              </a:rPr>
              <a:t>Business model</a:t>
            </a:r>
            <a:endParaRPr lang="en-US" dirty="0">
              <a:solidFill>
                <a:srgbClr val="A3FC2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4163" y="2005088"/>
            <a:ext cx="7993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 mix of Advertising and </a:t>
            </a:r>
            <a:r>
              <a:rPr lang="en-US" sz="3600" dirty="0" err="1" smtClean="0"/>
              <a:t>freemium</a:t>
            </a:r>
            <a:r>
              <a:rPr lang="en-US" sz="3600" dirty="0" smtClean="0"/>
              <a:t> model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84163" y="3095725"/>
            <a:ext cx="81326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Add banners will generate revenue for the</a:t>
            </a:r>
          </a:p>
          <a:p>
            <a:r>
              <a:rPr lang="en-US" sz="3600" dirty="0" smtClean="0"/>
              <a:t>Free version of the app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84163" y="4804226"/>
            <a:ext cx="83862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The paid version will remove add, as well as </a:t>
            </a:r>
          </a:p>
          <a:p>
            <a:r>
              <a:rPr lang="en-US" sz="3600" dirty="0" smtClean="0"/>
              <a:t>Add other features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5059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A3FC24"/>
                </a:solidFill>
              </a:rPr>
              <a:t>revenue</a:t>
            </a:r>
            <a:endParaRPr lang="en-US" dirty="0">
              <a:solidFill>
                <a:srgbClr val="A3FC2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2659" y="3363924"/>
            <a:ext cx="6371832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Ire-10064 students of 151,010 total students = 6.6 %</a:t>
            </a:r>
          </a:p>
          <a:p>
            <a:r>
              <a:rPr lang="en-US" dirty="0"/>
              <a:t>Eng-24352 students of 1,180,885 total students = 2.06 %</a:t>
            </a:r>
          </a:p>
          <a:p>
            <a:endParaRPr lang="en-US" dirty="0"/>
          </a:p>
          <a:p>
            <a:r>
              <a:rPr lang="en-US" dirty="0" smtClean="0"/>
              <a:t>Average of 4.33%</a:t>
            </a:r>
            <a:r>
              <a:rPr lang="en-US" dirty="0"/>
              <a:t> </a:t>
            </a:r>
            <a:r>
              <a:rPr lang="en-US" dirty="0" smtClean="0"/>
              <a:t>of all students study a web course</a:t>
            </a:r>
          </a:p>
          <a:p>
            <a:endParaRPr lang="en-US" dirty="0"/>
          </a:p>
          <a:p>
            <a:r>
              <a:rPr lang="en-US" dirty="0"/>
              <a:t>Total average =  4.33% of total global students 131mil = 5,672,300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27% of 5,672,300 = 1,531,521 downloads.</a:t>
            </a:r>
          </a:p>
          <a:p>
            <a:r>
              <a:rPr lang="en-US" dirty="0"/>
              <a:t>40% of 1,531,521= </a:t>
            </a:r>
            <a:r>
              <a:rPr lang="en-US" dirty="0" smtClean="0"/>
              <a:t>612,608 </a:t>
            </a:r>
            <a:r>
              <a:rPr lang="en-US" dirty="0"/>
              <a:t>paid users.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2716" y="1783343"/>
            <a:ext cx="316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for ‘web’ on course sites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2716" y="2152675"/>
            <a:ext cx="23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332 courses </a:t>
            </a:r>
            <a:r>
              <a:rPr lang="en-US" dirty="0" smtClean="0"/>
              <a:t>in </a:t>
            </a:r>
            <a:r>
              <a:rPr lang="en-US" dirty="0"/>
              <a:t>I</a:t>
            </a:r>
            <a:r>
              <a:rPr lang="en-US" dirty="0" smtClean="0"/>
              <a:t>reland</a:t>
            </a:r>
          </a:p>
          <a:p>
            <a:r>
              <a:rPr lang="en-US" dirty="0"/>
              <a:t>761 courses</a:t>
            </a:r>
            <a:r>
              <a:rPr lang="en-US" dirty="0"/>
              <a:t> </a:t>
            </a:r>
            <a:r>
              <a:rPr lang="en-US" dirty="0" smtClean="0"/>
              <a:t>in England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01275" y="2792813"/>
            <a:ext cx="5985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places based on 20 courses was 32 students per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90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A3FC24"/>
                </a:solidFill>
              </a:rPr>
              <a:t>R</a:t>
            </a:r>
            <a:r>
              <a:rPr lang="en-US" dirty="0" smtClean="0">
                <a:solidFill>
                  <a:srgbClr val="A3FC24"/>
                </a:solidFill>
              </a:rPr>
              <a:t>evenue</a:t>
            </a:r>
            <a:endParaRPr lang="en-US" dirty="0">
              <a:solidFill>
                <a:srgbClr val="A3FC24"/>
              </a:solidFill>
            </a:endParaRPr>
          </a:p>
        </p:txBody>
      </p:sp>
      <p:pic>
        <p:nvPicPr>
          <p:cNvPr id="4" name="Picture 3" descr="Screen Shot 2014-11-28 at 02.41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032000"/>
            <a:ext cx="4254500" cy="279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8400" y="1700584"/>
            <a:ext cx="1605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Siteadwiki.com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4848884"/>
            <a:ext cx="374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€11,360 per year for every 5000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46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Spending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9246" y="2322709"/>
            <a:ext cx="4648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app development: €6,000 per platform</a:t>
            </a:r>
          </a:p>
          <a:p>
            <a:r>
              <a:rPr lang="en-US" dirty="0" smtClean="0"/>
              <a:t>Total of €12,000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9246" y="3142120"/>
            <a:ext cx="380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 fees for </a:t>
            </a:r>
            <a:r>
              <a:rPr lang="en-US" dirty="0" err="1" smtClean="0"/>
              <a:t>ios</a:t>
            </a:r>
            <a:r>
              <a:rPr lang="en-US" dirty="0" smtClean="0"/>
              <a:t> and </a:t>
            </a:r>
            <a:r>
              <a:rPr lang="en-US" dirty="0" err="1" smtClean="0"/>
              <a:t>andriod</a:t>
            </a:r>
            <a:r>
              <a:rPr lang="en-US" dirty="0" smtClean="0"/>
              <a:t>: €198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9246" y="3832290"/>
            <a:ext cx="251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Advertising: €3000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9246" y="4201622"/>
            <a:ext cx="153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Total: €15,198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98632" y="4750944"/>
            <a:ext cx="4629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Paid users revenue: </a:t>
            </a:r>
            <a:r>
              <a:rPr lang="en-US" dirty="0"/>
              <a:t>€</a:t>
            </a:r>
            <a:r>
              <a:rPr lang="en-US" dirty="0" smtClean="0"/>
              <a:t>1,291,089.92 for first year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98632" y="5212609"/>
            <a:ext cx="135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€1,279,8891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02299" y="5734341"/>
            <a:ext cx="435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20% to be used to reinvest – the rest is mine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1614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571</TotalTime>
  <Words>304</Words>
  <Application>Microsoft Macintosh PowerPoint</Application>
  <PresentationFormat>On-screen Show (4:3)</PresentationFormat>
  <Paragraphs>67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Spectrum</vt:lpstr>
      <vt:lpstr>FrontEndAPI</vt:lpstr>
      <vt:lpstr>How it works</vt:lpstr>
      <vt:lpstr>Benefits</vt:lpstr>
      <vt:lpstr>Competitors</vt:lpstr>
      <vt:lpstr>Competitors</vt:lpstr>
      <vt:lpstr>Business model</vt:lpstr>
      <vt:lpstr>revenue</vt:lpstr>
      <vt:lpstr>Revenue</vt:lpstr>
      <vt:lpstr>Spending</vt:lpstr>
    </vt:vector>
  </TitlesOfParts>
  <Company>zebonedesigns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FrontEndAPI</dc:title>
  <dc:creator>joseph o'reilly</dc:creator>
  <cp:lastModifiedBy>joseph o'reilly</cp:lastModifiedBy>
  <cp:revision>12</cp:revision>
  <dcterms:created xsi:type="dcterms:W3CDTF">2014-11-28T01:37:38Z</dcterms:created>
  <dcterms:modified xsi:type="dcterms:W3CDTF">2014-11-28T11:09:13Z</dcterms:modified>
</cp:coreProperties>
</file>