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9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837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48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120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22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49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790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541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22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104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318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21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48FD-E46E-4488-9762-663E328B9955}" type="datetimeFigureOut">
              <a:rPr lang="en-IE" smtClean="0"/>
              <a:t>28/11/14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F9B8-9DD9-437D-B441-041B8DED87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15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8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 descr="bus-mode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f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f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8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1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1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f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prototyp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proto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2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0</Words>
  <Application>Microsoft Macintosh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Redmond</dc:creator>
  <cp:lastModifiedBy>knknjn jnjn</cp:lastModifiedBy>
  <cp:revision>14</cp:revision>
  <dcterms:created xsi:type="dcterms:W3CDTF">2014-11-27T16:54:19Z</dcterms:created>
  <dcterms:modified xsi:type="dcterms:W3CDTF">2014-11-28T11:11:09Z</dcterms:modified>
</cp:coreProperties>
</file>