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39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270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567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14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714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770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78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47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2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26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DCB4-07AB-48F1-BB0B-549F884CF33C}" type="datetimeFigureOut">
              <a:rPr lang="en-IE" smtClean="0"/>
              <a:t>24/09/2013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4D4A-98AE-4B6B-991A-72E9F900C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245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Proposal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7500" lnSpcReduction="20000"/>
          </a:bodyPr>
          <a:lstStyle/>
          <a:p>
            <a:r>
              <a:rPr lang="en-IE" b="1" dirty="0" smtClean="0"/>
              <a:t>Max. 1 page</a:t>
            </a:r>
          </a:p>
          <a:p>
            <a:r>
              <a:rPr lang="en-IE" dirty="0" smtClean="0"/>
              <a:t>Title or Research Problem</a:t>
            </a:r>
          </a:p>
          <a:p>
            <a:r>
              <a:rPr lang="en-IE" dirty="0" smtClean="0"/>
              <a:t>1</a:t>
            </a:r>
            <a:r>
              <a:rPr lang="en-IE" baseline="30000" dirty="0" smtClean="0"/>
              <a:t>st</a:t>
            </a:r>
            <a:r>
              <a:rPr lang="en-IE" dirty="0" smtClean="0"/>
              <a:t> Paragraph: </a:t>
            </a:r>
          </a:p>
          <a:p>
            <a:pPr lvl="1"/>
            <a:r>
              <a:rPr lang="en-IE" dirty="0" smtClean="0"/>
              <a:t>Describe what the subject matter is about; </a:t>
            </a:r>
          </a:p>
          <a:p>
            <a:pPr lvl="1"/>
            <a:r>
              <a:rPr lang="en-IE" dirty="0" smtClean="0"/>
              <a:t>Provide some background information on what area you want to investigate (include links or attach printout)</a:t>
            </a:r>
          </a:p>
          <a:p>
            <a:pPr lvl="1"/>
            <a:r>
              <a:rPr lang="en-IE" dirty="0" smtClean="0"/>
              <a:t>Include any research projects (within IADT or external) or summary of research articles in the topic area.</a:t>
            </a:r>
          </a:p>
          <a:p>
            <a:pPr lvl="2"/>
            <a:r>
              <a:rPr lang="en-IE" dirty="0" smtClean="0"/>
              <a:t>What are you going to do compared to this project?</a:t>
            </a:r>
          </a:p>
          <a:p>
            <a:pPr lvl="1"/>
            <a:r>
              <a:rPr lang="en-IE" dirty="0" smtClean="0"/>
              <a:t> Describe what you are trying to accomplish by carrying out the project (e.g. the contribution).</a:t>
            </a:r>
          </a:p>
          <a:p>
            <a:r>
              <a:rPr lang="en-IE" dirty="0" smtClean="0"/>
              <a:t>2</a:t>
            </a:r>
            <a:r>
              <a:rPr lang="en-IE" baseline="30000" dirty="0" smtClean="0"/>
              <a:t>nd</a:t>
            </a:r>
            <a:r>
              <a:rPr lang="en-IE" dirty="0" smtClean="0"/>
              <a:t> Paragraph:</a:t>
            </a:r>
          </a:p>
          <a:p>
            <a:pPr lvl="1"/>
            <a:r>
              <a:rPr lang="en-IE" dirty="0" smtClean="0"/>
              <a:t>Identify the environment you are considering  using.</a:t>
            </a:r>
          </a:p>
          <a:p>
            <a:pPr lvl="1"/>
            <a:r>
              <a:rPr lang="en-IE" dirty="0" smtClean="0"/>
              <a:t>Technologies – Hardware; Software; Platforms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89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Project Proposal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Tim Mc Nichols</dc:creator>
  <cp:lastModifiedBy>Tim Mc Nichols</cp:lastModifiedBy>
  <cp:revision>4</cp:revision>
  <dcterms:created xsi:type="dcterms:W3CDTF">2011-09-20T11:02:44Z</dcterms:created>
  <dcterms:modified xsi:type="dcterms:W3CDTF">2013-09-24T12:56:00Z</dcterms:modified>
</cp:coreProperties>
</file>